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D310-434C-4BB5-A0B6-B7505C6B2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104457-63E8-47C8-9E4B-21689E9F6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B2D56A-B9F0-431A-B196-E96C6654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1B4EB-B6B5-4826-8869-FD7A5CAE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0CB27-8432-4B6A-9217-6EC6CE7B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61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E0F7D-A440-4708-8E1B-AAE0ED7B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997BA8-21A2-4E91-9FEC-60A645EC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4E3BA-8ABE-4597-9102-22A56409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733ED-9321-4B04-9CDF-6805C82C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D5351-7763-41C8-9FD1-51444177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49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A91005-C97B-4A5B-A33B-D77317020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D2D444-EB3B-4506-8DC2-4C2C72F2C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15B4A-70B0-4BEA-8084-C7769B43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B27FC-0F4E-472E-9CE5-96D6F6A0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104DA-2124-47C6-96BD-00BFF0A0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871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B5A38-8B2E-4808-A554-C782E11D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5CC37-1D57-44EF-966A-F6FDCC5E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0926B-7A7A-44A6-8A8A-2FB6CC46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75A56A-3E7B-430C-8670-913EA3F5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F2EEF0-D9FC-439D-BDE4-66B7CBB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012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4FFC6-0AE6-4388-9370-AD4C7EDB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3C95E2-3361-4A7B-A046-F87B54C11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C1880-B36D-4060-8663-BCF80C7C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703DB-239F-4C5B-A5D8-E3E86B04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F51AE5-738B-4504-8D50-1AB6233D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388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13873-F4C3-4659-B496-8A963736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7AD888-E9F0-4FD6-89E4-91DD7D769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981014-C607-4F06-88DB-1603E5A0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2125DF-8567-4D2E-895E-6614EE6C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C33C6A-D384-49D0-9190-197DC640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958326-8339-41FC-9198-7105BF21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54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A496D-D214-4D6B-B5CE-62373D34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94C72F-9682-416B-917E-EB5601AC0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960D9E-1918-493A-A8CE-3317AB65D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D85CF5-A67D-4CE2-B607-2890AA50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911487-0059-4AFB-B3CC-D682CA043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7658BE-B9AA-4F59-8B58-40AEE8A7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F4FD52-69F8-4E2E-8796-4D030C6B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190F1C-4815-4C3A-A8B8-2D43B5FA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730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09FD2-8222-4AC4-B7EE-E769F661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59B254-BF2A-4847-A8D0-6D8EFB61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D4E866-C8F4-4195-8AE8-2AA71865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979E14-1B4E-48C9-B1EE-79F96CFC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850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797244-B5D8-45FD-8AC7-14C6011B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C1EFA4-4CC4-4611-88B9-228F932D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715C26-8A9C-4BE1-864E-1C785E9B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61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71D86-EF47-4A05-A4F0-3ED885AB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1F764-C93A-4C15-9235-1E8C86675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ED72E8-69F0-44B7-8712-BBD155E0A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43DEB-1943-4807-812B-5CB35266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A5CFD5-F556-4F44-88CC-9FA6F8C2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4500C0-9753-4E0D-96BA-5E98D023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81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4B823-E450-4317-8E69-F184E38F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884010-004B-495E-8D11-9239A540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C5AA81-24C8-4583-BC32-C5E308B76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BA24B6-5AAD-4A1E-9588-9AB0EB80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3BA8F-DA76-4D9D-A19D-BBD699F7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846512-B229-4E6C-89B3-39157937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914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4B5E48-08E0-49A6-96CF-AEC286EA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226D4F-83BB-4E71-BF44-9172A3854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4D61FF-025E-4D87-912D-78889B154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E234-01C3-453C-8AFC-F757B384F7F4}" type="datetimeFigureOut">
              <a:rPr lang="fr-CA" smtClean="0"/>
              <a:t>2021-02-28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E28E0-DE37-400D-887C-69BF8799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F877F-38D6-4C30-8630-5FC7755FF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DF94-33A3-4E32-81F6-8760F35F688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742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F71255A-A88E-4ABA-B2F3-5E1BC55AA649}"/>
              </a:ext>
            </a:extLst>
          </p:cNvPr>
          <p:cNvSpPr/>
          <p:nvPr/>
        </p:nvSpPr>
        <p:spPr>
          <a:xfrm>
            <a:off x="1436915" y="1595534"/>
            <a:ext cx="3164350" cy="2883159"/>
          </a:xfrm>
          <a:prstGeom prst="rect">
            <a:avLst/>
          </a:prstGeom>
          <a:solidFill>
            <a:schemeClr val="bg1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C7ACF87-556B-4F56-AFDA-499462C9E7C7}"/>
              </a:ext>
            </a:extLst>
          </p:cNvPr>
          <p:cNvSpPr/>
          <p:nvPr/>
        </p:nvSpPr>
        <p:spPr>
          <a:xfrm>
            <a:off x="2336505" y="2718032"/>
            <a:ext cx="1631488" cy="102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STM32WB55</a:t>
            </a:r>
            <a:endParaRPr lang="fr-CA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1F7BA98-003B-4EE4-A0AF-34904D8724E2}"/>
              </a:ext>
            </a:extLst>
          </p:cNvPr>
          <p:cNvCxnSpPr>
            <a:stCxn id="4" idx="3"/>
          </p:cNvCxnSpPr>
          <p:nvPr/>
        </p:nvCxnSpPr>
        <p:spPr>
          <a:xfrm flipV="1">
            <a:off x="3967993" y="3228904"/>
            <a:ext cx="22650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2A1E8CB-A5BF-490B-A21F-06622D73C3D8}"/>
              </a:ext>
            </a:extLst>
          </p:cNvPr>
          <p:cNvCxnSpPr>
            <a:cxnSpLocks/>
          </p:cNvCxnSpPr>
          <p:nvPr/>
        </p:nvCxnSpPr>
        <p:spPr>
          <a:xfrm flipV="1">
            <a:off x="4194495" y="2015412"/>
            <a:ext cx="0" cy="1213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FFFC50B-AF26-4CC4-B905-8A929502DEB0}"/>
              </a:ext>
            </a:extLst>
          </p:cNvPr>
          <p:cNvCxnSpPr>
            <a:cxnSpLocks/>
          </p:cNvCxnSpPr>
          <p:nvPr/>
        </p:nvCxnSpPr>
        <p:spPr>
          <a:xfrm flipV="1">
            <a:off x="3967993" y="2015411"/>
            <a:ext cx="46218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D611419-4347-40CB-A454-6B45781BA19A}"/>
              </a:ext>
            </a:extLst>
          </p:cNvPr>
          <p:cNvCxnSpPr>
            <a:cxnSpLocks/>
          </p:cNvCxnSpPr>
          <p:nvPr/>
        </p:nvCxnSpPr>
        <p:spPr>
          <a:xfrm>
            <a:off x="4022322" y="1929686"/>
            <a:ext cx="34434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B75B22B-C7B6-4993-AF93-8986B1DA39EA}"/>
              </a:ext>
            </a:extLst>
          </p:cNvPr>
          <p:cNvCxnSpPr>
            <a:cxnSpLocks/>
          </p:cNvCxnSpPr>
          <p:nvPr/>
        </p:nvCxnSpPr>
        <p:spPr>
          <a:xfrm flipV="1">
            <a:off x="4096568" y="1843962"/>
            <a:ext cx="195847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954111A-3589-45AC-A615-89547A10BE49}"/>
              </a:ext>
            </a:extLst>
          </p:cNvPr>
          <p:cNvCxnSpPr>
            <a:cxnSpLocks/>
          </p:cNvCxnSpPr>
          <p:nvPr/>
        </p:nvCxnSpPr>
        <p:spPr>
          <a:xfrm flipV="1">
            <a:off x="4165031" y="1758238"/>
            <a:ext cx="5891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èche : double flèche horizontale 18">
            <a:extLst>
              <a:ext uri="{FF2B5EF4-FFF2-40B4-BE49-F238E27FC236}">
                <a16:creationId xmlns:a16="http://schemas.microsoft.com/office/drawing/2014/main" id="{3220634C-9F15-4B2A-8F69-C34CEBF4DD2F}"/>
              </a:ext>
            </a:extLst>
          </p:cNvPr>
          <p:cNvSpPr/>
          <p:nvPr/>
        </p:nvSpPr>
        <p:spPr>
          <a:xfrm>
            <a:off x="1520760" y="2986308"/>
            <a:ext cx="815744" cy="4851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  <a:endParaRPr lang="fr-CA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74DA31C-1650-4504-94FC-00023AC32C59}"/>
              </a:ext>
            </a:extLst>
          </p:cNvPr>
          <p:cNvSpPr txBox="1"/>
          <p:nvPr/>
        </p:nvSpPr>
        <p:spPr>
          <a:xfrm>
            <a:off x="2348938" y="4109361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Station</a:t>
            </a:r>
            <a:endParaRPr lang="fr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4A0D33-6B91-4A80-8D72-1878AB4EEBAD}"/>
              </a:ext>
            </a:extLst>
          </p:cNvPr>
          <p:cNvSpPr/>
          <p:nvPr/>
        </p:nvSpPr>
        <p:spPr>
          <a:xfrm>
            <a:off x="5271973" y="1595534"/>
            <a:ext cx="3164350" cy="2883159"/>
          </a:xfrm>
          <a:prstGeom prst="rect">
            <a:avLst/>
          </a:prstGeom>
          <a:solidFill>
            <a:schemeClr val="bg1"/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5F578F8-850D-4B86-A77A-7C7FD8C47D16}"/>
              </a:ext>
            </a:extLst>
          </p:cNvPr>
          <p:cNvSpPr/>
          <p:nvPr/>
        </p:nvSpPr>
        <p:spPr>
          <a:xfrm>
            <a:off x="5835665" y="2718032"/>
            <a:ext cx="1631488" cy="102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STM32WB55</a:t>
            </a:r>
            <a:endParaRPr lang="fr-CA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8EBE-B86F-42C5-A6E6-E633206AEEFC}"/>
              </a:ext>
            </a:extLst>
          </p:cNvPr>
          <p:cNvCxnSpPr>
            <a:cxnSpLocks/>
          </p:cNvCxnSpPr>
          <p:nvPr/>
        </p:nvCxnSpPr>
        <p:spPr>
          <a:xfrm flipV="1">
            <a:off x="5621596" y="3237210"/>
            <a:ext cx="22650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F89A0FD-CD2C-4475-833A-2B19351217E3}"/>
              </a:ext>
            </a:extLst>
          </p:cNvPr>
          <p:cNvCxnSpPr>
            <a:cxnSpLocks/>
          </p:cNvCxnSpPr>
          <p:nvPr/>
        </p:nvCxnSpPr>
        <p:spPr>
          <a:xfrm flipV="1">
            <a:off x="5621596" y="2023718"/>
            <a:ext cx="0" cy="1213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B2DBFF6-F009-4161-B7E3-0E1FD045B1DE}"/>
              </a:ext>
            </a:extLst>
          </p:cNvPr>
          <p:cNvCxnSpPr>
            <a:cxnSpLocks/>
          </p:cNvCxnSpPr>
          <p:nvPr/>
        </p:nvCxnSpPr>
        <p:spPr>
          <a:xfrm flipV="1">
            <a:off x="5395094" y="2023717"/>
            <a:ext cx="46218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443EA74-D12C-414D-A1EF-AC8BC790EBBB}"/>
              </a:ext>
            </a:extLst>
          </p:cNvPr>
          <p:cNvCxnSpPr>
            <a:cxnSpLocks/>
          </p:cNvCxnSpPr>
          <p:nvPr/>
        </p:nvCxnSpPr>
        <p:spPr>
          <a:xfrm>
            <a:off x="5449423" y="1937992"/>
            <a:ext cx="34434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7F9EC16-63B7-4A20-A5D9-A45B4AC84F52}"/>
              </a:ext>
            </a:extLst>
          </p:cNvPr>
          <p:cNvCxnSpPr>
            <a:cxnSpLocks/>
          </p:cNvCxnSpPr>
          <p:nvPr/>
        </p:nvCxnSpPr>
        <p:spPr>
          <a:xfrm flipV="1">
            <a:off x="5523669" y="1852268"/>
            <a:ext cx="195847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8E7F756-9E9D-4A95-83F5-571EFB9EA5C4}"/>
              </a:ext>
            </a:extLst>
          </p:cNvPr>
          <p:cNvCxnSpPr>
            <a:cxnSpLocks/>
          </p:cNvCxnSpPr>
          <p:nvPr/>
        </p:nvCxnSpPr>
        <p:spPr>
          <a:xfrm flipV="1">
            <a:off x="5592132" y="1766544"/>
            <a:ext cx="5891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906F535-29D7-4B31-AEBA-D85BDBE46561}"/>
              </a:ext>
            </a:extLst>
          </p:cNvPr>
          <p:cNvSpPr txBox="1"/>
          <p:nvPr/>
        </p:nvSpPr>
        <p:spPr>
          <a:xfrm>
            <a:off x="6403800" y="1829590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MiniSat</a:t>
            </a:r>
            <a:endParaRPr lang="fr-CA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F302CFD-6562-4308-B6B9-9BC0CCFF7C16}"/>
              </a:ext>
            </a:extLst>
          </p:cNvPr>
          <p:cNvSpPr/>
          <p:nvPr/>
        </p:nvSpPr>
        <p:spPr>
          <a:xfrm>
            <a:off x="7234854" y="3936492"/>
            <a:ext cx="989045" cy="350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  <a:endParaRPr lang="fr-CA" dirty="0"/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D8A68053-FF64-47EE-9EB7-3DED1A70D677}"/>
              </a:ext>
            </a:extLst>
          </p:cNvPr>
          <p:cNvCxnSpPr>
            <a:stCxn id="33" idx="0"/>
            <a:endCxn id="23" idx="3"/>
          </p:cNvCxnSpPr>
          <p:nvPr/>
        </p:nvCxnSpPr>
        <p:spPr>
          <a:xfrm rot="16200000" flipV="1">
            <a:off x="7244472" y="3451587"/>
            <a:ext cx="707587" cy="26222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65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Gontran Sion</dc:creator>
  <cp:lastModifiedBy>Gontran Sion</cp:lastModifiedBy>
  <cp:revision>2</cp:revision>
  <dcterms:created xsi:type="dcterms:W3CDTF">2021-02-28T23:23:40Z</dcterms:created>
  <dcterms:modified xsi:type="dcterms:W3CDTF">2021-02-28T23:32:54Z</dcterms:modified>
</cp:coreProperties>
</file>