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5" r:id="rId11"/>
    <p:sldId id="294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16216-5968-E925-D465-83A91D16ECAB}" v="1900" dt="2024-03-09T21:26:59.906"/>
    <p1510:client id="{0A020DFE-55A8-51E1-9CE0-6259125D8441}" v="2899" dt="2024-03-10T13:57:12.584"/>
    <p1510:client id="{0D23713C-0F73-43F3-4BB0-4ADF0289790C}" v="1205" dt="2024-03-10T20:53:39.510"/>
    <p1510:client id="{101BEB8E-91BF-2B05-954F-FAA188D7F588}" v="2706" dt="2024-03-09T15:41:38.809"/>
    <p1510:client id="{45582376-4150-88BD-4190-89823A0420F7}" v="1336" dt="2024-03-11T00:00:57.247"/>
    <p1510:client id="{F3352C45-E060-E09F-A957-E07072567ABC}" v="1357" dt="2024-03-10T17:51:17.3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arish  Nair" userId="S::sabarish.nair@citycolleges.ie::7336bcbd-cfb4-47b4-9481-a88fcd73ef23" providerId="AD" clId="Web-{676FAE4F-AF46-F8B8-C9D1-EDFD820DB5D6}"/>
    <pc:docChg chg="addSld delSld modSld sldOrd">
      <pc:chgData name="Sabarish  Nair" userId="S::sabarish.nair@citycolleges.ie::7336bcbd-cfb4-47b4-9481-a88fcd73ef23" providerId="AD" clId="Web-{676FAE4F-AF46-F8B8-C9D1-EDFD820DB5D6}" dt="2024-02-18T22:12:14.524" v="3211" actId="20577"/>
      <pc:docMkLst>
        <pc:docMk/>
      </pc:docMkLst>
      <pc:sldChg chg="modSp">
        <pc:chgData name="Sabarish  Nair" userId="S::sabarish.nair@citycolleges.ie::7336bcbd-cfb4-47b4-9481-a88fcd73ef23" providerId="AD" clId="Web-{676FAE4F-AF46-F8B8-C9D1-EDFD820DB5D6}" dt="2024-02-18T19:56:08.541" v="322" actId="20577"/>
        <pc:sldMkLst>
          <pc:docMk/>
          <pc:sldMk cId="3374306276" sldId="256"/>
        </pc:sldMkLst>
        <pc:spChg chg="mod">
          <ac:chgData name="Sabarish  Nair" userId="S::sabarish.nair@citycolleges.ie::7336bcbd-cfb4-47b4-9481-a88fcd73ef23" providerId="AD" clId="Web-{676FAE4F-AF46-F8B8-C9D1-EDFD820DB5D6}" dt="2024-02-18T19:56:08.541" v="322" actId="20577"/>
          <ac:spMkLst>
            <pc:docMk/>
            <pc:sldMk cId="3374306276" sldId="256"/>
            <ac:spMk id="2" creationId="{A640B8AD-AD0A-BB8B-97E1-6849013A0567}"/>
          </ac:spMkLst>
        </pc:spChg>
      </pc:sldChg>
      <pc:sldChg chg="modSp">
        <pc:chgData name="Sabarish  Nair" userId="S::sabarish.nair@citycolleges.ie::7336bcbd-cfb4-47b4-9481-a88fcd73ef23" providerId="AD" clId="Web-{676FAE4F-AF46-F8B8-C9D1-EDFD820DB5D6}" dt="2024-02-18T19:22:24.403" v="132" actId="20577"/>
        <pc:sldMkLst>
          <pc:docMk/>
          <pc:sldMk cId="442753921" sldId="286"/>
        </pc:sldMkLst>
        <pc:spChg chg="mod">
          <ac:chgData name="Sabarish  Nair" userId="S::sabarish.nair@citycolleges.ie::7336bcbd-cfb4-47b4-9481-a88fcd73ef23" providerId="AD" clId="Web-{676FAE4F-AF46-F8B8-C9D1-EDFD820DB5D6}" dt="2024-02-18T19:22:24.403" v="132" actId="20577"/>
          <ac:spMkLst>
            <pc:docMk/>
            <pc:sldMk cId="442753921" sldId="286"/>
            <ac:spMk id="3" creationId="{6924FCBE-CC7D-7C08-D7C1-06C096A3FAA1}"/>
          </ac:spMkLst>
        </pc:spChg>
      </pc:sldChg>
      <pc:sldChg chg="add del">
        <pc:chgData name="Sabarish  Nair" userId="S::sabarish.nair@citycolleges.ie::7336bcbd-cfb4-47b4-9481-a88fcd73ef23" providerId="AD" clId="Web-{676FAE4F-AF46-F8B8-C9D1-EDFD820DB5D6}" dt="2024-02-18T19:56:37.075" v="367"/>
        <pc:sldMkLst>
          <pc:docMk/>
          <pc:sldMk cId="281566384" sldId="287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68" v="366"/>
        <pc:sldMkLst>
          <pc:docMk/>
          <pc:sldMk cId="3254524126" sldId="289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64"/>
        <pc:sldMkLst>
          <pc:docMk/>
          <pc:sldMk cId="8886946" sldId="290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62"/>
        <pc:sldMkLst>
          <pc:docMk/>
          <pc:sldMk cId="4149811887" sldId="291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68" v="365"/>
        <pc:sldMkLst>
          <pc:docMk/>
          <pc:sldMk cId="1049833040" sldId="292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63"/>
        <pc:sldMkLst>
          <pc:docMk/>
          <pc:sldMk cId="3593065898" sldId="293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61"/>
        <pc:sldMkLst>
          <pc:docMk/>
          <pc:sldMk cId="3693375308" sldId="294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60"/>
        <pc:sldMkLst>
          <pc:docMk/>
          <pc:sldMk cId="3731474390" sldId="295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59"/>
        <pc:sldMkLst>
          <pc:docMk/>
          <pc:sldMk cId="1523619104" sldId="296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58"/>
        <pc:sldMkLst>
          <pc:docMk/>
          <pc:sldMk cId="1573877964" sldId="297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37" v="356"/>
        <pc:sldMkLst>
          <pc:docMk/>
          <pc:sldMk cId="3929227410" sldId="298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57"/>
        <pc:sldMkLst>
          <pc:docMk/>
          <pc:sldMk cId="3372653662" sldId="299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37" v="355"/>
        <pc:sldMkLst>
          <pc:docMk/>
          <pc:sldMk cId="1721112763" sldId="300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37" v="354"/>
        <pc:sldMkLst>
          <pc:docMk/>
          <pc:sldMk cId="1893011861" sldId="301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37" v="353"/>
        <pc:sldMkLst>
          <pc:docMk/>
          <pc:sldMk cId="3803416931" sldId="302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37" v="352"/>
        <pc:sldMkLst>
          <pc:docMk/>
          <pc:sldMk cId="3705341411" sldId="303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37" v="351"/>
        <pc:sldMkLst>
          <pc:docMk/>
          <pc:sldMk cId="239972576" sldId="304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21" v="348"/>
        <pc:sldMkLst>
          <pc:docMk/>
          <pc:sldMk cId="1163367984" sldId="305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21" v="349"/>
        <pc:sldMkLst>
          <pc:docMk/>
          <pc:sldMk cId="3871153889" sldId="306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21" v="350"/>
        <pc:sldMkLst>
          <pc:docMk/>
          <pc:sldMk cId="1063997528" sldId="308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21" v="347"/>
        <pc:sldMkLst>
          <pc:docMk/>
          <pc:sldMk cId="593281841" sldId="309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21" v="346"/>
        <pc:sldMkLst>
          <pc:docMk/>
          <pc:sldMk cId="4197021181" sldId="310"/>
        </pc:sldMkLst>
      </pc:sldChg>
      <pc:sldChg chg="addSp modSp new mod setBg">
        <pc:chgData name="Sabarish  Nair" userId="S::sabarish.nair@citycolleges.ie::7336bcbd-cfb4-47b4-9481-a88fcd73ef23" providerId="AD" clId="Web-{676FAE4F-AF46-F8B8-C9D1-EDFD820DB5D6}" dt="2024-02-18T19:52:55.902" v="214" actId="1076"/>
        <pc:sldMkLst>
          <pc:docMk/>
          <pc:sldMk cId="218627229" sldId="311"/>
        </pc:sldMkLst>
        <pc:spChg chg="mod">
          <ac:chgData name="Sabarish  Nair" userId="S::sabarish.nair@citycolleges.ie::7336bcbd-cfb4-47b4-9481-a88fcd73ef23" providerId="AD" clId="Web-{676FAE4F-AF46-F8B8-C9D1-EDFD820DB5D6}" dt="2024-02-18T19:51:54.600" v="204"/>
          <ac:spMkLst>
            <pc:docMk/>
            <pc:sldMk cId="218627229" sldId="311"/>
            <ac:spMk id="2" creationId="{4AF00E70-C10E-83FC-CE46-B0FC4EF1167A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19:52:49.510" v="212" actId="20577"/>
          <ac:spMkLst>
            <pc:docMk/>
            <pc:sldMk cId="218627229" sldId="311"/>
            <ac:spMk id="3" creationId="{0CFEF9B7-9841-F05C-42F4-1CEC6A2EA316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19:52:43.651" v="211" actId="1076"/>
          <ac:spMkLst>
            <pc:docMk/>
            <pc:sldMk cId="218627229" sldId="311"/>
            <ac:spMk id="4" creationId="{41D5AFCB-6409-B578-3EEC-777668E52210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19:52:55.902" v="214" actId="1076"/>
          <ac:spMkLst>
            <pc:docMk/>
            <pc:sldMk cId="218627229" sldId="311"/>
            <ac:spMk id="5" creationId="{C476607F-AD96-0889-7D12-89FCD7F92C34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19:52:28.056" v="210" actId="1076"/>
          <ac:spMkLst>
            <pc:docMk/>
            <pc:sldMk cId="218627229" sldId="311"/>
            <ac:spMk id="6" creationId="{7AEFBC32-26CD-6A44-4857-D1CB85C8661F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19:51:54.600" v="204"/>
          <ac:spMkLst>
            <pc:docMk/>
            <pc:sldMk cId="218627229" sldId="311"/>
            <ac:spMk id="12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19:51:54.600" v="204"/>
          <ac:spMkLst>
            <pc:docMk/>
            <pc:sldMk cId="218627229" sldId="311"/>
            <ac:spMk id="19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19:51:54.600" v="204"/>
          <ac:grpSpMkLst>
            <pc:docMk/>
            <pc:sldMk cId="218627229" sldId="311"/>
            <ac:grpSpMk id="14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676FAE4F-AF46-F8B8-C9D1-EDFD820DB5D6}" dt="2024-02-18T19:51:54.600" v="204"/>
          <ac:cxnSpMkLst>
            <pc:docMk/>
            <pc:sldMk cId="218627229" sldId="311"/>
            <ac:cxnSpMk id="21" creationId="{6CF1BAF6-AD41-4082-B212-8A1F9A2E8779}"/>
          </ac:cxnSpMkLst>
        </pc:cxnChg>
      </pc:sldChg>
      <pc:sldChg chg="addSp modSp new add del mod setBg">
        <pc:chgData name="Sabarish  Nair" userId="S::sabarish.nair@citycolleges.ie::7336bcbd-cfb4-47b4-9481-a88fcd73ef23" providerId="AD" clId="Web-{676FAE4F-AF46-F8B8-C9D1-EDFD820DB5D6}" dt="2024-02-18T19:56:11.463" v="323"/>
        <pc:sldMkLst>
          <pc:docMk/>
          <pc:sldMk cId="1902776216" sldId="312"/>
        </pc:sldMkLst>
        <pc:spChg chg="mod">
          <ac:chgData name="Sabarish  Nair" userId="S::sabarish.nair@citycolleges.ie::7336bcbd-cfb4-47b4-9481-a88fcd73ef23" providerId="AD" clId="Web-{676FAE4F-AF46-F8B8-C9D1-EDFD820DB5D6}" dt="2024-02-18T19:55:34.617" v="295"/>
          <ac:spMkLst>
            <pc:docMk/>
            <pc:sldMk cId="1902776216" sldId="312"/>
            <ac:spMk id="2" creationId="{5CC461E2-0C98-A5E9-9911-3441D6CB0B05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19:55:34.617" v="295"/>
          <ac:spMkLst>
            <pc:docMk/>
            <pc:sldMk cId="1902776216" sldId="312"/>
            <ac:spMk id="3" creationId="{4B986432-6672-8545-AE33-027A95417FB9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19:55:34.617" v="295"/>
          <ac:spMkLst>
            <pc:docMk/>
            <pc:sldMk cId="1902776216" sldId="312"/>
            <ac:spMk id="4" creationId="{664155A4-7E39-FF85-5449-20C0226E492E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19:55:34.617" v="295"/>
          <ac:spMkLst>
            <pc:docMk/>
            <pc:sldMk cId="1902776216" sldId="312"/>
            <ac:spMk id="9" creationId="{DBF61EA3-B236-439E-9C0B-340980D56BEE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19:55:34.617" v="295"/>
          <ac:spMkLst>
            <pc:docMk/>
            <pc:sldMk cId="1902776216" sldId="312"/>
            <ac:spMk id="15" creationId="{E659831F-0D9A-4C63-9EBB-8435B85A440F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19:55:34.617" v="295"/>
          <ac:grpSpMkLst>
            <pc:docMk/>
            <pc:sldMk cId="1902776216" sldId="312"/>
            <ac:grpSpMk id="11" creationId="{28FAF094-D087-493F-8DF9-A486C2D6BBAA}"/>
          </ac:grpSpMkLst>
        </pc:grpChg>
      </pc:sldChg>
      <pc:sldChg chg="delSp modSp add ord replId">
        <pc:chgData name="Sabarish  Nair" userId="S::sabarish.nair@citycolleges.ie::7336bcbd-cfb4-47b4-9481-a88fcd73ef23" providerId="AD" clId="Web-{676FAE4F-AF46-F8B8-C9D1-EDFD820DB5D6}" dt="2024-02-18T20:00:32.858" v="407" actId="1076"/>
        <pc:sldMkLst>
          <pc:docMk/>
          <pc:sldMk cId="2719360807" sldId="313"/>
        </pc:sldMkLst>
        <pc:spChg chg="mod">
          <ac:chgData name="Sabarish  Nair" userId="S::sabarish.nair@citycolleges.ie::7336bcbd-cfb4-47b4-9481-a88fcd73ef23" providerId="AD" clId="Web-{676FAE4F-AF46-F8B8-C9D1-EDFD820DB5D6}" dt="2024-02-18T19:57:20.765" v="371" actId="20577"/>
          <ac:spMkLst>
            <pc:docMk/>
            <pc:sldMk cId="2719360807" sldId="313"/>
            <ac:spMk id="2" creationId="{4AF00E70-C10E-83FC-CE46-B0FC4EF1167A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19:59:53.886" v="397" actId="20577"/>
          <ac:spMkLst>
            <pc:docMk/>
            <pc:sldMk cId="2719360807" sldId="313"/>
            <ac:spMk id="3" creationId="{0CFEF9B7-9841-F05C-42F4-1CEC6A2EA316}"/>
          </ac:spMkLst>
        </pc:spChg>
        <pc:spChg chg="del">
          <ac:chgData name="Sabarish  Nair" userId="S::sabarish.nair@citycolleges.ie::7336bcbd-cfb4-47b4-9481-a88fcd73ef23" providerId="AD" clId="Web-{676FAE4F-AF46-F8B8-C9D1-EDFD820DB5D6}" dt="2024-02-18T19:59:17.415" v="391"/>
          <ac:spMkLst>
            <pc:docMk/>
            <pc:sldMk cId="2719360807" sldId="313"/>
            <ac:spMk id="5" creationId="{C476607F-AD96-0889-7D12-89FCD7F92C34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00:32.858" v="407" actId="1076"/>
          <ac:spMkLst>
            <pc:docMk/>
            <pc:sldMk cId="2719360807" sldId="313"/>
            <ac:spMk id="6" creationId="{7AEFBC32-26CD-6A44-4857-D1CB85C8661F}"/>
          </ac:spMkLst>
        </pc:spChg>
      </pc:sldChg>
      <pc:sldChg chg="modSp add ord replId">
        <pc:chgData name="Sabarish  Nair" userId="S::sabarish.nair@citycolleges.ie::7336bcbd-cfb4-47b4-9481-a88fcd73ef23" providerId="AD" clId="Web-{676FAE4F-AF46-F8B8-C9D1-EDFD820DB5D6}" dt="2024-02-18T20:03:45.560" v="456" actId="1076"/>
        <pc:sldMkLst>
          <pc:docMk/>
          <pc:sldMk cId="1229216081" sldId="314"/>
        </pc:sldMkLst>
        <pc:spChg chg="mod">
          <ac:chgData name="Sabarish  Nair" userId="S::sabarish.nair@citycolleges.ie::7336bcbd-cfb4-47b4-9481-a88fcd73ef23" providerId="AD" clId="Web-{676FAE4F-AF46-F8B8-C9D1-EDFD820DB5D6}" dt="2024-02-18T20:01:17.674" v="414" actId="20577"/>
          <ac:spMkLst>
            <pc:docMk/>
            <pc:sldMk cId="1229216081" sldId="314"/>
            <ac:spMk id="2" creationId="{5CC461E2-0C98-A5E9-9911-3441D6CB0B05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03:45.560" v="456" actId="1076"/>
          <ac:spMkLst>
            <pc:docMk/>
            <pc:sldMk cId="1229216081" sldId="314"/>
            <ac:spMk id="3" creationId="{4B986432-6672-8545-AE33-027A95417FB9}"/>
          </ac:spMkLst>
        </pc:sp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0:14:17.883" v="818"/>
        <pc:sldMkLst>
          <pc:docMk/>
          <pc:sldMk cId="3546718536" sldId="315"/>
        </pc:sldMkLst>
        <pc:spChg chg="mod">
          <ac:chgData name="Sabarish  Nair" userId="S::sabarish.nair@citycolleges.ie::7336bcbd-cfb4-47b4-9481-a88fcd73ef23" providerId="AD" clId="Web-{676FAE4F-AF46-F8B8-C9D1-EDFD820DB5D6}" dt="2024-02-18T20:13:55.210" v="761"/>
          <ac:spMkLst>
            <pc:docMk/>
            <pc:sldMk cId="3546718536" sldId="315"/>
            <ac:spMk id="2" creationId="{FA89B3C6-ABAA-4FC4-D959-C741114BFA3E}"/>
          </ac:spMkLst>
        </pc:spChg>
        <pc:spChg chg="del">
          <ac:chgData name="Sabarish  Nair" userId="S::sabarish.nair@citycolleges.ie::7336bcbd-cfb4-47b4-9481-a88fcd73ef23" providerId="AD" clId="Web-{676FAE4F-AF46-F8B8-C9D1-EDFD820DB5D6}" dt="2024-02-18T20:06:33.448" v="469"/>
          <ac:spMkLst>
            <pc:docMk/>
            <pc:sldMk cId="3546718536" sldId="315"/>
            <ac:spMk id="3" creationId="{BF63C308-8D40-67CF-7082-425505B611CC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13:55.210" v="761"/>
          <ac:spMkLst>
            <pc:docMk/>
            <pc:sldMk cId="3546718536" sldId="315"/>
            <ac:spMk id="4" creationId="{4CBEE74B-931C-F1A5-A6BA-02B16807B55E}"/>
          </ac:spMkLst>
        </pc:spChg>
        <pc:spChg chg="add del mod">
          <ac:chgData name="Sabarish  Nair" userId="S::sabarish.nair@citycolleges.ie::7336bcbd-cfb4-47b4-9481-a88fcd73ef23" providerId="AD" clId="Web-{676FAE4F-AF46-F8B8-C9D1-EDFD820DB5D6}" dt="2024-02-18T20:09:05.288" v="544"/>
          <ac:spMkLst>
            <pc:docMk/>
            <pc:sldMk cId="3546718536" sldId="315"/>
            <ac:spMk id="9" creationId="{3109D322-58F7-9B59-C8E4-B6B6282A35E0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13:55.210" v="761"/>
          <ac:spMkLst>
            <pc:docMk/>
            <pc:sldMk cId="3546718536" sldId="315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13:55.210" v="761"/>
          <ac:spMkLst>
            <pc:docMk/>
            <pc:sldMk cId="3546718536" sldId="315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20:13:55.210" v="761"/>
          <ac:grpSpMkLst>
            <pc:docMk/>
            <pc:sldMk cId="3546718536" sldId="315"/>
            <ac:grpSpMk id="12" creationId="{AE1C45F0-260A-458C-96ED-C1F6D2151219}"/>
          </ac:grpSpMkLst>
        </pc:grpChg>
        <pc:graphicFrameChg chg="add del mod ord modGraphic">
          <ac:chgData name="Sabarish  Nair" userId="S::sabarish.nair@citycolleges.ie::7336bcbd-cfb4-47b4-9481-a88fcd73ef23" providerId="AD" clId="Web-{676FAE4F-AF46-F8B8-C9D1-EDFD820DB5D6}" dt="2024-02-18T20:14:17.883" v="818"/>
          <ac:graphicFrameMkLst>
            <pc:docMk/>
            <pc:sldMk cId="3546718536" sldId="315"/>
            <ac:graphicFrameMk id="5" creationId="{F9EAEA83-77A6-CBE2-4949-2AE89BDF5D51}"/>
          </ac:graphicFrameMkLst>
        </pc:graphicFrameChg>
        <pc:graphicFrameChg chg="add del mod">
          <ac:chgData name="Sabarish  Nair" userId="S::sabarish.nair@citycolleges.ie::7336bcbd-cfb4-47b4-9481-a88fcd73ef23" providerId="AD" clId="Web-{676FAE4F-AF46-F8B8-C9D1-EDFD820DB5D6}" dt="2024-02-18T20:07:11.076" v="517"/>
          <ac:graphicFrameMkLst>
            <pc:docMk/>
            <pc:sldMk cId="3546718536" sldId="315"/>
            <ac:graphicFrameMk id="7" creationId="{D4F3A8E5-86B5-79DF-CD2F-6DE2D1A722DD}"/>
          </ac:graphicFrameMkLst>
        </pc:graphicFrameChg>
        <pc:cxnChg chg="add">
          <ac:chgData name="Sabarish  Nair" userId="S::sabarish.nair@citycolleges.ie::7336bcbd-cfb4-47b4-9481-a88fcd73ef23" providerId="AD" clId="Web-{676FAE4F-AF46-F8B8-C9D1-EDFD820DB5D6}" dt="2024-02-18T20:13:55.210" v="761"/>
          <ac:cxnSpMkLst>
            <pc:docMk/>
            <pc:sldMk cId="3546718536" sldId="315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0:22:05.343" v="868"/>
        <pc:sldMkLst>
          <pc:docMk/>
          <pc:sldMk cId="1122056994" sldId="316"/>
        </pc:sldMkLst>
        <pc:spChg chg="mod">
          <ac:chgData name="Sabarish  Nair" userId="S::sabarish.nair@citycolleges.ie::7336bcbd-cfb4-47b4-9481-a88fcd73ef23" providerId="AD" clId="Web-{676FAE4F-AF46-F8B8-C9D1-EDFD820DB5D6}" dt="2024-02-18T20:15:37.076" v="826" actId="20577"/>
          <ac:spMkLst>
            <pc:docMk/>
            <pc:sldMk cId="1122056994" sldId="316"/>
            <ac:spMk id="2" creationId="{31C6C46E-6942-C647-11BA-C11DF8F9B2C7}"/>
          </ac:spMkLst>
        </pc:spChg>
        <pc:spChg chg="del mod">
          <ac:chgData name="Sabarish  Nair" userId="S::sabarish.nair@citycolleges.ie::7336bcbd-cfb4-47b4-9481-a88fcd73ef23" providerId="AD" clId="Web-{676FAE4F-AF46-F8B8-C9D1-EDFD820DB5D6}" dt="2024-02-18T20:21:26.934" v="867"/>
          <ac:spMkLst>
            <pc:docMk/>
            <pc:sldMk cId="1122056994" sldId="316"/>
            <ac:spMk id="3" creationId="{5C700616-8ED2-13DC-042B-432ED80A0CE7}"/>
          </ac:spMkLst>
        </pc:spChg>
        <pc:spChg chg="mod or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4" creationId="{E2A67B99-C402-0BB8-DB51-24F2601526C2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11" creationId="{F3060C83-F051-4F0E-ABAD-AA0DFC48B218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13" creationId="{83C98ABE-055B-441F-B07E-44F97F083C39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15" creationId="{29FDB030-9B49-4CED-8CCD-4D99382388AC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17" creationId="{3783CA14-24A1-485C-8B30-D6A5D87987AD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19" creationId="{9A97C86A-04D6-40F7-AE84-31AB43E6A846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21" creationId="{FF9F2414-84E8-453E-B1F3-389FDE8192D9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23" creationId="{3ECA69A1-7536-43AC-85EF-C7106179F5ED}"/>
          </ac:spMkLst>
        </pc:spChg>
        <pc:graphicFrameChg chg="add">
          <ac:chgData name="Sabarish  Nair" userId="S::sabarish.nair@citycolleges.ie::7336bcbd-cfb4-47b4-9481-a88fcd73ef23" providerId="AD" clId="Web-{676FAE4F-AF46-F8B8-C9D1-EDFD820DB5D6}" dt="2024-02-18T20:21:26.934" v="867"/>
          <ac:graphicFrameMkLst>
            <pc:docMk/>
            <pc:sldMk cId="1122056994" sldId="316"/>
            <ac:graphicFrameMk id="6" creationId="{0912336E-F4DC-2711-CA92-26CC74D6CDA9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0:41:40.391" v="1187"/>
        <pc:sldMkLst>
          <pc:docMk/>
          <pc:sldMk cId="689236399" sldId="317"/>
        </pc:sldMkLst>
        <pc:spChg chg="mo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2" creationId="{1E89F088-7371-83F5-827B-049EED87B83A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3" creationId="{0FA9EE6A-FE44-CD7B-0FA2-0E66262155AB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28:20.993" v="933" actId="1076"/>
          <ac:spMkLst>
            <pc:docMk/>
            <pc:sldMk cId="689236399" sldId="317"/>
            <ac:spMk id="4" creationId="{D2E951BF-10A0-50A0-9E62-A14D6E0E0900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5" creationId="{A1317DA3-D29E-AF20-365E-6569DFE34B77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6" creationId="{AABA2AD4-C31D-C992-3853-4D2201181A64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0:41:40.391" v="1187"/>
          <ac:spMkLst>
            <pc:docMk/>
            <pc:sldMk cId="689236399" sldId="317"/>
            <ac:spMk id="7" creationId="{95DBF659-4CE6-7600-504B-D66830AF0724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8" creationId="{0F66B341-7871-8B8C-B904-C7E45621981D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9" creationId="{0CEADC57-ADA4-55C4-E613-C60EAF6120EC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28:12.461" v="931"/>
          <ac:spMkLst>
            <pc:docMk/>
            <pc:sldMk cId="689236399" sldId="317"/>
            <ac:spMk id="20" creationId="{9D8233B0-41B5-4D9A-AEEC-13DB66A8C9B5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24" creationId="{9DECDBF4-02B6-4BB4-B65B-B8107AD6A9E8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28:12.461" v="931"/>
          <ac:spMkLst>
            <pc:docMk/>
            <pc:sldMk cId="689236399" sldId="317"/>
            <ac:spMk id="26" creationId="{E659831F-0D9A-4C63-9EBB-8435B85A440F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28" creationId="{53B021B3-DE93-4AB7-8A18-CF5F1CED88B8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29" creationId="{52D502E5-F6B4-4D58-B4AE-FC466FF15EE8}"/>
          </ac:spMkLst>
        </pc:spChg>
        <pc:grpChg chg="add del">
          <ac:chgData name="Sabarish  Nair" userId="S::sabarish.nair@citycolleges.ie::7336bcbd-cfb4-47b4-9481-a88fcd73ef23" providerId="AD" clId="Web-{676FAE4F-AF46-F8B8-C9D1-EDFD820DB5D6}" dt="2024-02-18T20:28:12.461" v="931"/>
          <ac:grpSpMkLst>
            <pc:docMk/>
            <pc:sldMk cId="689236399" sldId="317"/>
            <ac:grpSpMk id="22" creationId="{28FAF094-D087-493F-8DF9-A486C2D6BBAA}"/>
          </ac:grpSpMkLst>
        </pc:grpChg>
        <pc:cxnChg chg="add mod">
          <ac:chgData name="Sabarish  Nair" userId="S::sabarish.nair@citycolleges.ie::7336bcbd-cfb4-47b4-9481-a88fcd73ef23" providerId="AD" clId="Web-{676FAE4F-AF46-F8B8-C9D1-EDFD820DB5D6}" dt="2024-02-18T20:28:12.477" v="932"/>
          <ac:cxnSpMkLst>
            <pc:docMk/>
            <pc:sldMk cId="689236399" sldId="317"/>
            <ac:cxnSpMk id="10" creationId="{50C3CDF6-0CE2-678E-2249-75A75DF0FCE6}"/>
          </ac:cxnSpMkLst>
        </pc:cxnChg>
        <pc:cxnChg chg="add mod">
          <ac:chgData name="Sabarish  Nair" userId="S::sabarish.nair@citycolleges.ie::7336bcbd-cfb4-47b4-9481-a88fcd73ef23" providerId="AD" clId="Web-{676FAE4F-AF46-F8B8-C9D1-EDFD820DB5D6}" dt="2024-02-18T20:28:12.477" v="932"/>
          <ac:cxnSpMkLst>
            <pc:docMk/>
            <pc:sldMk cId="689236399" sldId="317"/>
            <ac:cxnSpMk id="11" creationId="{63F56AE0-197A-AB82-122C-BCAC01C4AD2C}"/>
          </ac:cxnSpMkLst>
        </pc:cxnChg>
        <pc:cxnChg chg="add mod">
          <ac:chgData name="Sabarish  Nair" userId="S::sabarish.nair@citycolleges.ie::7336bcbd-cfb4-47b4-9481-a88fcd73ef23" providerId="AD" clId="Web-{676FAE4F-AF46-F8B8-C9D1-EDFD820DB5D6}" dt="2024-02-18T20:28:12.477" v="932"/>
          <ac:cxnSpMkLst>
            <pc:docMk/>
            <pc:sldMk cId="689236399" sldId="317"/>
            <ac:cxnSpMk id="12" creationId="{9138C800-53A2-505E-CBEC-F18F6534372B}"/>
          </ac:cxnSpMkLst>
        </pc:cxnChg>
        <pc:cxnChg chg="add mod">
          <ac:chgData name="Sabarish  Nair" userId="S::sabarish.nair@citycolleges.ie::7336bcbd-cfb4-47b4-9481-a88fcd73ef23" providerId="AD" clId="Web-{676FAE4F-AF46-F8B8-C9D1-EDFD820DB5D6}" dt="2024-02-18T20:28:12.477" v="932"/>
          <ac:cxnSpMkLst>
            <pc:docMk/>
            <pc:sldMk cId="689236399" sldId="317"/>
            <ac:cxnSpMk id="13" creationId="{06A425ED-E299-8CA3-3296-14DA974EFB20}"/>
          </ac:cxnSpMkLst>
        </pc:cxnChg>
        <pc:cxnChg chg="add mod">
          <ac:chgData name="Sabarish  Nair" userId="S::sabarish.nair@citycolleges.ie::7336bcbd-cfb4-47b4-9481-a88fcd73ef23" providerId="AD" clId="Web-{676FAE4F-AF46-F8B8-C9D1-EDFD820DB5D6}" dt="2024-02-18T20:28:12.477" v="932"/>
          <ac:cxnSpMkLst>
            <pc:docMk/>
            <pc:sldMk cId="689236399" sldId="317"/>
            <ac:cxnSpMk id="14" creationId="{E0CC187B-6C0F-7E7C-E054-6F5A2C893E31}"/>
          </ac:cxnSpMkLst>
        </pc:cxn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0:45:42.533" v="1224" actId="1076"/>
        <pc:sldMkLst>
          <pc:docMk/>
          <pc:sldMk cId="1674922462" sldId="318"/>
        </pc:sldMkLst>
        <pc:spChg chg="mod">
          <ac:chgData name="Sabarish  Nair" userId="S::sabarish.nair@citycolleges.ie::7336bcbd-cfb4-47b4-9481-a88fcd73ef23" providerId="AD" clId="Web-{676FAE4F-AF46-F8B8-C9D1-EDFD820DB5D6}" dt="2024-02-18T20:40:39.512" v="1166"/>
          <ac:spMkLst>
            <pc:docMk/>
            <pc:sldMk cId="1674922462" sldId="318"/>
            <ac:spMk id="2" creationId="{83A8BE88-867C-BD49-A163-85BC4EE16B86}"/>
          </ac:spMkLst>
        </pc:spChg>
        <pc:spChg chg="del mod">
          <ac:chgData name="Sabarish  Nair" userId="S::sabarish.nair@citycolleges.ie::7336bcbd-cfb4-47b4-9481-a88fcd73ef23" providerId="AD" clId="Web-{676FAE4F-AF46-F8B8-C9D1-EDFD820DB5D6}" dt="2024-02-18T20:37:25.686" v="940"/>
          <ac:spMkLst>
            <pc:docMk/>
            <pc:sldMk cId="1674922462" sldId="318"/>
            <ac:spMk id="3" creationId="{B5017804-996C-54B8-BBB0-5AB1B05BA531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40:39.512" v="1166"/>
          <ac:spMkLst>
            <pc:docMk/>
            <pc:sldMk cId="1674922462" sldId="318"/>
            <ac:spMk id="4" creationId="{C030F3A7-8D3A-C1F3-981B-9E9728B3E6DE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40:39.512" v="1166"/>
          <ac:spMkLst>
            <pc:docMk/>
            <pc:sldMk cId="1674922462" sldId="318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40:39.512" v="1166"/>
          <ac:spMkLst>
            <pc:docMk/>
            <pc:sldMk cId="1674922462" sldId="318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20:40:39.512" v="1166"/>
          <ac:grpSpMkLst>
            <pc:docMk/>
            <pc:sldMk cId="1674922462" sldId="318"/>
            <ac:grpSpMk id="12" creationId="{AE1C45F0-260A-458C-96ED-C1F6D2151219}"/>
          </ac:grpSpMkLst>
        </pc:grpChg>
        <pc:graphicFrameChg chg="add mod ord modGraphic">
          <ac:chgData name="Sabarish  Nair" userId="S::sabarish.nair@citycolleges.ie::7336bcbd-cfb4-47b4-9481-a88fcd73ef23" providerId="AD" clId="Web-{676FAE4F-AF46-F8B8-C9D1-EDFD820DB5D6}" dt="2024-02-18T20:45:42.533" v="1224" actId="1076"/>
          <ac:graphicFrameMkLst>
            <pc:docMk/>
            <pc:sldMk cId="1674922462" sldId="318"/>
            <ac:graphicFrameMk id="5" creationId="{972B9A1C-EB17-51AE-C9AD-827E3EA5487E}"/>
          </ac:graphicFrameMkLst>
        </pc:graphicFrameChg>
        <pc:cxnChg chg="add">
          <ac:chgData name="Sabarish  Nair" userId="S::sabarish.nair@citycolleges.ie::7336bcbd-cfb4-47b4-9481-a88fcd73ef23" providerId="AD" clId="Web-{676FAE4F-AF46-F8B8-C9D1-EDFD820DB5D6}" dt="2024-02-18T20:40:39.512" v="1166"/>
          <ac:cxnSpMkLst>
            <pc:docMk/>
            <pc:sldMk cId="1674922462" sldId="318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0:48:23.809" v="1239"/>
        <pc:sldMkLst>
          <pc:docMk/>
          <pc:sldMk cId="324346046" sldId="319"/>
        </pc:sldMkLst>
        <pc:spChg chg="mod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2" creationId="{46E262DA-6AA9-10A6-1FC2-08953D104300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3" creationId="{FEFAACBB-9A95-1CB2-B082-B9CA94DBF632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4" creationId="{6BF9AD4B-A72C-4CA3-97D4-680FDF0E6ACC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9" creationId="{DAF1966E-FD40-4A4A-B61B-C4DF7FA05F06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11" creationId="{047BFA19-D45E-416B-A404-7AF2F3F27017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13" creationId="{8E0105E7-23DB-4CF2-8258-FF47C7620F6E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15" creationId="{074B4F7D-14B2-478B-8BF5-01E4E0C5D263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20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2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20:48:23.809" v="1239"/>
          <ac:grpSpMkLst>
            <pc:docMk/>
            <pc:sldMk cId="324346046" sldId="319"/>
            <ac:grpSpMk id="22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676FAE4F-AF46-F8B8-C9D1-EDFD820DB5D6}" dt="2024-02-18T20:48:23.809" v="1239"/>
          <ac:cxnSpMkLst>
            <pc:docMk/>
            <pc:sldMk cId="324346046" sldId="319"/>
            <ac:cxnSpMk id="2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0:52:31.154" v="1259"/>
        <pc:sldMkLst>
          <pc:docMk/>
          <pc:sldMk cId="807593181" sldId="320"/>
        </pc:sldMkLst>
        <pc:spChg chg="mod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2" creationId="{967EB799-8F1F-6374-FBAD-B9F47BE6C58E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3" creationId="{074532C6-CCAC-1E5F-8864-33AB357F8104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4" creationId="{F309B769-9FB9-3193-5BF5-DA9B6778BA18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9" creationId="{8B9AA7C6-5E5A-498E-A6DF-A943376E09BC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15" creationId="{81E140AE-0ABF-47C8-BF32-7D2F0CF2BA44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17" creationId="{CBC4F608-B4B8-48C3-9572-C0F061B1CD99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22" creationId="{9C99D1AB-0C2D-4DD9-B88A-B6369D90443E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29" creationId="{19C9EAEA-39D0-4B0E-A0EB-51E7B26740B1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31" creationId="{3873B707-463F-40B0-8227-E8CC6C67EB25}"/>
          </ac:spMkLst>
        </pc:spChg>
        <pc:grpChg chg="add del">
          <ac:chgData name="Sabarish  Nair" userId="S::sabarish.nair@citycolleges.ie::7336bcbd-cfb4-47b4-9481-a88fcd73ef23" providerId="AD" clId="Web-{676FAE4F-AF46-F8B8-C9D1-EDFD820DB5D6}" dt="2024-02-18T20:52:31.154" v="1259"/>
          <ac:grpSpMkLst>
            <pc:docMk/>
            <pc:sldMk cId="807593181" sldId="320"/>
            <ac:grpSpMk id="11" creationId="{83EAB11A-76F7-48F4-9B4F-5BFDF4BF9670}"/>
          </ac:grpSpMkLst>
        </pc:grpChg>
        <pc:grpChg chg="add">
          <ac:chgData name="Sabarish  Nair" userId="S::sabarish.nair@citycolleges.ie::7336bcbd-cfb4-47b4-9481-a88fcd73ef23" providerId="AD" clId="Web-{676FAE4F-AF46-F8B8-C9D1-EDFD820DB5D6}" dt="2024-02-18T20:52:31.154" v="1259"/>
          <ac:grpSpMkLst>
            <pc:docMk/>
            <pc:sldMk cId="807593181" sldId="320"/>
            <ac:grpSpMk id="24" creationId="{032D8612-31EB-44CF-A1D0-14FD4C705424}"/>
          </ac:grpSpMkLst>
        </pc:grpChg>
      </pc:sldChg>
      <pc:sldChg chg="addSp modSp new mod setBg">
        <pc:chgData name="Sabarish  Nair" userId="S::sabarish.nair@citycolleges.ie::7336bcbd-cfb4-47b4-9481-a88fcd73ef23" providerId="AD" clId="Web-{676FAE4F-AF46-F8B8-C9D1-EDFD820DB5D6}" dt="2024-02-18T21:01:12.033" v="1321" actId="1076"/>
        <pc:sldMkLst>
          <pc:docMk/>
          <pc:sldMk cId="1728386191" sldId="321"/>
        </pc:sldMkLst>
        <pc:spChg chg="mod">
          <ac:chgData name="Sabarish  Nair" userId="S::sabarish.nair@citycolleges.ie::7336bcbd-cfb4-47b4-9481-a88fcd73ef23" providerId="AD" clId="Web-{676FAE4F-AF46-F8B8-C9D1-EDFD820DB5D6}" dt="2024-02-18T21:00:28.390" v="1313"/>
          <ac:spMkLst>
            <pc:docMk/>
            <pc:sldMk cId="1728386191" sldId="321"/>
            <ac:spMk id="2" creationId="{79D7AF7A-C3A7-7B32-C117-CB67339C20F1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00:28.390" v="1313"/>
          <ac:spMkLst>
            <pc:docMk/>
            <pc:sldMk cId="1728386191" sldId="321"/>
            <ac:spMk id="3" creationId="{3DAF551C-7F95-7A5A-CE98-C6E5960340B9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00:28.390" v="1313"/>
          <ac:spMkLst>
            <pc:docMk/>
            <pc:sldMk cId="1728386191" sldId="321"/>
            <ac:spMk id="4" creationId="{76219483-7B78-C66E-FED4-789CB65AAECE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1:01:12.033" v="1321" actId="1076"/>
          <ac:spMkLst>
            <pc:docMk/>
            <pc:sldMk cId="1728386191" sldId="321"/>
            <ac:spMk id="5" creationId="{FEE3C488-EEE4-B4F5-DEE3-952638B10250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1:00:58.079" v="1317" actId="20577"/>
          <ac:spMkLst>
            <pc:docMk/>
            <pc:sldMk cId="1728386191" sldId="321"/>
            <ac:spMk id="6" creationId="{B07E3548-2994-B300-EB76-80AE436045EE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1:01:01.704" v="1319" actId="20577"/>
          <ac:spMkLst>
            <pc:docMk/>
            <pc:sldMk cId="1728386191" sldId="321"/>
            <ac:spMk id="7" creationId="{942CCE9C-75D7-5A08-647B-93700856758E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1:00:28.390" v="1313"/>
          <ac:spMkLst>
            <pc:docMk/>
            <pc:sldMk cId="1728386191" sldId="321"/>
            <ac:spMk id="10" creationId="{EBBB112D-9083-547B-5E87-7DA054F77891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00:28.390" v="1313"/>
          <ac:spMkLst>
            <pc:docMk/>
            <pc:sldMk cId="1728386191" sldId="321"/>
            <ac:spMk id="16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00:28.390" v="1313"/>
          <ac:spMkLst>
            <pc:docMk/>
            <pc:sldMk cId="1728386191" sldId="321"/>
            <ac:spMk id="23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21:00:28.390" v="1313"/>
          <ac:grpSpMkLst>
            <pc:docMk/>
            <pc:sldMk cId="1728386191" sldId="321"/>
            <ac:grpSpMk id="18" creationId="{AE1C45F0-260A-458C-96ED-C1F6D2151219}"/>
          </ac:grpSpMkLst>
        </pc:grpChg>
        <pc:cxnChg chg="add mod">
          <ac:chgData name="Sabarish  Nair" userId="S::sabarish.nair@citycolleges.ie::7336bcbd-cfb4-47b4-9481-a88fcd73ef23" providerId="AD" clId="Web-{676FAE4F-AF46-F8B8-C9D1-EDFD820DB5D6}" dt="2024-02-18T21:00:28.390" v="1313"/>
          <ac:cxnSpMkLst>
            <pc:docMk/>
            <pc:sldMk cId="1728386191" sldId="321"/>
            <ac:cxnSpMk id="8" creationId="{46DAC01A-C96D-B2FC-A1DE-E5A0F2492AE9}"/>
          </ac:cxnSpMkLst>
        </pc:cxnChg>
        <pc:cxnChg chg="add mod">
          <ac:chgData name="Sabarish  Nair" userId="S::sabarish.nair@citycolleges.ie::7336bcbd-cfb4-47b4-9481-a88fcd73ef23" providerId="AD" clId="Web-{676FAE4F-AF46-F8B8-C9D1-EDFD820DB5D6}" dt="2024-02-18T21:00:28.390" v="1313"/>
          <ac:cxnSpMkLst>
            <pc:docMk/>
            <pc:sldMk cId="1728386191" sldId="321"/>
            <ac:cxnSpMk id="9" creationId="{4C07216E-8CD0-E060-FDFE-BB69DA8D2D3D}"/>
          </ac:cxnSpMkLst>
        </pc:cxnChg>
        <pc:cxnChg chg="add">
          <ac:chgData name="Sabarish  Nair" userId="S::sabarish.nair@citycolleges.ie::7336bcbd-cfb4-47b4-9481-a88fcd73ef23" providerId="AD" clId="Web-{676FAE4F-AF46-F8B8-C9D1-EDFD820DB5D6}" dt="2024-02-18T21:00:28.390" v="1313"/>
          <ac:cxnSpMkLst>
            <pc:docMk/>
            <pc:sldMk cId="1728386191" sldId="321"/>
            <ac:cxnSpMk id="25" creationId="{6CF1BAF6-AD41-4082-B212-8A1F9A2E8779}"/>
          </ac:cxnSpMkLst>
        </pc:cxnChg>
      </pc:sldChg>
      <pc:sldChg chg="addSp delSp modSp add replId">
        <pc:chgData name="Sabarish  Nair" userId="S::sabarish.nair@citycolleges.ie::7336bcbd-cfb4-47b4-9481-a88fcd73ef23" providerId="AD" clId="Web-{676FAE4F-AF46-F8B8-C9D1-EDFD820DB5D6}" dt="2024-02-18T21:02:27.070" v="1335" actId="1076"/>
        <pc:sldMkLst>
          <pc:docMk/>
          <pc:sldMk cId="1599981502" sldId="322"/>
        </pc:sldMkLst>
        <pc:spChg chg="mod">
          <ac:chgData name="Sabarish  Nair" userId="S::sabarish.nair@citycolleges.ie::7336bcbd-cfb4-47b4-9481-a88fcd73ef23" providerId="AD" clId="Web-{676FAE4F-AF46-F8B8-C9D1-EDFD820DB5D6}" dt="2024-02-18T21:01:35.426" v="1326" actId="20577"/>
          <ac:spMkLst>
            <pc:docMk/>
            <pc:sldMk cId="1599981502" sldId="322"/>
            <ac:spMk id="2" creationId="{79D7AF7A-C3A7-7B32-C117-CB67339C20F1}"/>
          </ac:spMkLst>
        </pc:spChg>
        <pc:spChg chg="del">
          <ac:chgData name="Sabarish  Nair" userId="S::sabarish.nair@citycolleges.ie::7336bcbd-cfb4-47b4-9481-a88fcd73ef23" providerId="AD" clId="Web-{676FAE4F-AF46-F8B8-C9D1-EDFD820DB5D6}" dt="2024-02-18T21:02:14.319" v="1331"/>
          <ac:spMkLst>
            <pc:docMk/>
            <pc:sldMk cId="1599981502" sldId="322"/>
            <ac:spMk id="10" creationId="{EBBB112D-9083-547B-5E87-7DA054F77891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1:02:07.396" v="1330" actId="1076"/>
          <ac:spMkLst>
            <pc:docMk/>
            <pc:sldMk cId="1599981502" sldId="322"/>
            <ac:spMk id="11" creationId="{0CD79527-5692-48C8-EDF7-5990AF45A640}"/>
          </ac:spMkLst>
        </pc:spChg>
        <pc:cxnChg chg="add mod">
          <ac:chgData name="Sabarish  Nair" userId="S::sabarish.nair@citycolleges.ie::7336bcbd-cfb4-47b4-9481-a88fcd73ef23" providerId="AD" clId="Web-{676FAE4F-AF46-F8B8-C9D1-EDFD820DB5D6}" dt="2024-02-18T21:02:27.070" v="1335" actId="1076"/>
          <ac:cxnSpMkLst>
            <pc:docMk/>
            <pc:sldMk cId="1599981502" sldId="322"/>
            <ac:cxnSpMk id="12" creationId="{12063343-B9A3-3C9B-786A-8DFBC4C62045}"/>
          </ac:cxnSpMkLst>
        </pc:cxnChg>
      </pc:sldChg>
      <pc:sldChg chg="addSp modSp new mod setBg">
        <pc:chgData name="Sabarish  Nair" userId="S::sabarish.nair@citycolleges.ie::7336bcbd-cfb4-47b4-9481-a88fcd73ef23" providerId="AD" clId="Web-{676FAE4F-AF46-F8B8-C9D1-EDFD820DB5D6}" dt="2024-02-18T21:05:07.002" v="1397"/>
        <pc:sldMkLst>
          <pc:docMk/>
          <pc:sldMk cId="1417018784" sldId="323"/>
        </pc:sldMkLst>
        <pc:spChg chg="mod">
          <ac:chgData name="Sabarish  Nair" userId="S::sabarish.nair@citycolleges.ie::7336bcbd-cfb4-47b4-9481-a88fcd73ef23" providerId="AD" clId="Web-{676FAE4F-AF46-F8B8-C9D1-EDFD820DB5D6}" dt="2024-02-18T21:05:07.002" v="1397"/>
          <ac:spMkLst>
            <pc:docMk/>
            <pc:sldMk cId="1417018784" sldId="323"/>
            <ac:spMk id="2" creationId="{E3C4561A-6404-A0E6-E8E9-B854FAA73E00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05:07.002" v="1397"/>
          <ac:spMkLst>
            <pc:docMk/>
            <pc:sldMk cId="1417018784" sldId="323"/>
            <ac:spMk id="3" creationId="{CF3857D5-7358-0A57-332B-AF6151C9F579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05:07.002" v="1397"/>
          <ac:spMkLst>
            <pc:docMk/>
            <pc:sldMk cId="1417018784" sldId="323"/>
            <ac:spMk id="4" creationId="{56C014A5-1D97-A167-E0CA-A9DF014517CC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05:07.002" v="1397"/>
          <ac:spMkLst>
            <pc:docMk/>
            <pc:sldMk cId="1417018784" sldId="323"/>
            <ac:spMk id="9" creationId="{DBF61EA3-B236-439E-9C0B-340980D56BEE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05:07.002" v="1397"/>
          <ac:spMkLst>
            <pc:docMk/>
            <pc:sldMk cId="1417018784" sldId="323"/>
            <ac:spMk id="15" creationId="{E659831F-0D9A-4C63-9EBB-8435B85A440F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21:05:07.002" v="1397"/>
          <ac:grpSpMkLst>
            <pc:docMk/>
            <pc:sldMk cId="1417018784" sldId="323"/>
            <ac:grpSpMk id="11" creationId="{28FAF094-D087-493F-8DF9-A486C2D6BBAA}"/>
          </ac:grpSpMkLst>
        </pc:grp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1:33:10.971" v="1716"/>
        <pc:sldMkLst>
          <pc:docMk/>
          <pc:sldMk cId="1791319442" sldId="324"/>
        </pc:sldMkLst>
        <pc:spChg chg="mod">
          <ac:chgData name="Sabarish  Nair" userId="S::sabarish.nair@citycolleges.ie::7336bcbd-cfb4-47b4-9481-a88fcd73ef23" providerId="AD" clId="Web-{676FAE4F-AF46-F8B8-C9D1-EDFD820DB5D6}" dt="2024-02-18T21:33:10.971" v="1716"/>
          <ac:spMkLst>
            <pc:docMk/>
            <pc:sldMk cId="1791319442" sldId="324"/>
            <ac:spMk id="2" creationId="{EE1D8C01-2094-D26C-E582-16F7685A2E89}"/>
          </ac:spMkLst>
        </pc:spChg>
        <pc:spChg chg="del mod">
          <ac:chgData name="Sabarish  Nair" userId="S::sabarish.nair@citycolleges.ie::7336bcbd-cfb4-47b4-9481-a88fcd73ef23" providerId="AD" clId="Web-{676FAE4F-AF46-F8B8-C9D1-EDFD820DB5D6}" dt="2024-02-18T21:33:10.971" v="1716"/>
          <ac:spMkLst>
            <pc:docMk/>
            <pc:sldMk cId="1791319442" sldId="324"/>
            <ac:spMk id="3" creationId="{28EB49DE-9C22-7D0C-AA1B-B00CB4ECA1AB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33:10.971" v="1716"/>
          <ac:spMkLst>
            <pc:docMk/>
            <pc:sldMk cId="1791319442" sldId="324"/>
            <ac:spMk id="4" creationId="{F136738A-7ACC-79BD-6389-AB552197F3A3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33:10.971" v="1716"/>
          <ac:spMkLst>
            <pc:docMk/>
            <pc:sldMk cId="1791319442" sldId="324"/>
            <ac:spMk id="10" creationId="{53B021B3-DE93-4AB7-8A18-CF5F1CED88B8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33:10.971" v="1716"/>
          <ac:spMkLst>
            <pc:docMk/>
            <pc:sldMk cId="1791319442" sldId="324"/>
            <ac:spMk id="12" creationId="{52D502E5-F6B4-4D58-B4AE-FC466FF15EE8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33:10.971" v="1716"/>
          <ac:spMkLst>
            <pc:docMk/>
            <pc:sldMk cId="1791319442" sldId="324"/>
            <ac:spMk id="14" creationId="{9DECDBF4-02B6-4BB4-B65B-B8107AD6A9E8}"/>
          </ac:spMkLst>
        </pc:spChg>
        <pc:graphicFrameChg chg="add">
          <ac:chgData name="Sabarish  Nair" userId="S::sabarish.nair@citycolleges.ie::7336bcbd-cfb4-47b4-9481-a88fcd73ef23" providerId="AD" clId="Web-{676FAE4F-AF46-F8B8-C9D1-EDFD820DB5D6}" dt="2024-02-18T21:33:10.971" v="1716"/>
          <ac:graphicFrameMkLst>
            <pc:docMk/>
            <pc:sldMk cId="1791319442" sldId="324"/>
            <ac:graphicFrameMk id="6" creationId="{93AA3AAC-6237-E601-F5F9-0689A659FE3F}"/>
          </ac:graphicFrameMkLst>
        </pc:graphicFrameChg>
      </pc:sldChg>
      <pc:sldChg chg="addSp delSp modSp new mod ord setBg">
        <pc:chgData name="Sabarish  Nair" userId="S::sabarish.nair@citycolleges.ie::7336bcbd-cfb4-47b4-9481-a88fcd73ef23" providerId="AD" clId="Web-{676FAE4F-AF46-F8B8-C9D1-EDFD820DB5D6}" dt="2024-02-18T21:40:31.517" v="1930"/>
        <pc:sldMkLst>
          <pc:docMk/>
          <pc:sldMk cId="2163214656" sldId="325"/>
        </pc:sldMkLst>
        <pc:spChg chg="mod">
          <ac:chgData name="Sabarish  Nair" userId="S::sabarish.nair@citycolleges.ie::7336bcbd-cfb4-47b4-9481-a88fcd73ef23" providerId="AD" clId="Web-{676FAE4F-AF46-F8B8-C9D1-EDFD820DB5D6}" dt="2024-02-18T21:40:31.517" v="1930"/>
          <ac:spMkLst>
            <pc:docMk/>
            <pc:sldMk cId="2163214656" sldId="325"/>
            <ac:spMk id="2" creationId="{3B699C5F-1297-C470-A0CB-2BC04FF9FC58}"/>
          </ac:spMkLst>
        </pc:spChg>
        <pc:spChg chg="del mod">
          <ac:chgData name="Sabarish  Nair" userId="S::sabarish.nair@citycolleges.ie::7336bcbd-cfb4-47b4-9481-a88fcd73ef23" providerId="AD" clId="Web-{676FAE4F-AF46-F8B8-C9D1-EDFD820DB5D6}" dt="2024-02-18T21:40:31.517" v="1930"/>
          <ac:spMkLst>
            <pc:docMk/>
            <pc:sldMk cId="2163214656" sldId="325"/>
            <ac:spMk id="3" creationId="{DE458291-1A8C-CC53-5C52-4825C90601ED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40:31.517" v="1930"/>
          <ac:spMkLst>
            <pc:docMk/>
            <pc:sldMk cId="2163214656" sldId="325"/>
            <ac:spMk id="4" creationId="{E6EA2E8A-AD49-A836-EBFD-5476725421F2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0:31.517" v="1930"/>
          <ac:spMkLst>
            <pc:docMk/>
            <pc:sldMk cId="2163214656" sldId="325"/>
            <ac:spMk id="10" creationId="{7301F447-EEF7-48F5-AF73-7566EE7F64AD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0:31.517" v="1930"/>
          <ac:spMkLst>
            <pc:docMk/>
            <pc:sldMk cId="2163214656" sldId="325"/>
            <ac:spMk id="12" creationId="{F7117410-A2A4-4085-9ADC-46744551DBDE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0:31.517" v="1930"/>
          <ac:spMkLst>
            <pc:docMk/>
            <pc:sldMk cId="2163214656" sldId="325"/>
            <ac:spMk id="14" creationId="{99F74EB5-E547-4FB4-95F5-BCC788F3C4A0}"/>
          </ac:spMkLst>
        </pc:spChg>
        <pc:graphicFrameChg chg="add">
          <ac:chgData name="Sabarish  Nair" userId="S::sabarish.nair@citycolleges.ie::7336bcbd-cfb4-47b4-9481-a88fcd73ef23" providerId="AD" clId="Web-{676FAE4F-AF46-F8B8-C9D1-EDFD820DB5D6}" dt="2024-02-18T21:40:31.517" v="1930"/>
          <ac:graphicFrameMkLst>
            <pc:docMk/>
            <pc:sldMk cId="2163214656" sldId="325"/>
            <ac:graphicFrameMk id="6" creationId="{B19E6522-62E0-32AC-44B0-C24574A73BEF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1:40:20.235" v="1929"/>
        <pc:sldMkLst>
          <pc:docMk/>
          <pc:sldMk cId="3619404712" sldId="326"/>
        </pc:sldMkLst>
        <pc:spChg chg="mod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2" creationId="{1B06DA53-012B-62BA-D234-E5E2DB612A89}"/>
          </ac:spMkLst>
        </pc:spChg>
        <pc:spChg chg="del mod">
          <ac:chgData name="Sabarish  Nair" userId="S::sabarish.nair@citycolleges.ie::7336bcbd-cfb4-47b4-9481-a88fcd73ef23" providerId="AD" clId="Web-{676FAE4F-AF46-F8B8-C9D1-EDFD820DB5D6}" dt="2024-02-18T21:38:46.806" v="1888"/>
          <ac:spMkLst>
            <pc:docMk/>
            <pc:sldMk cId="3619404712" sldId="326"/>
            <ac:spMk id="3" creationId="{071F2452-021A-EB80-DF37-183BDD2F8CE7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4" creationId="{3C774C0E-FD5C-CDD4-D405-32F15F68053B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10" creationId="{5ACC6BB2-28F8-4405-829D-0562733BEE7A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38:46.775" v="1887"/>
          <ac:spMkLst>
            <pc:docMk/>
            <pc:sldMk cId="3619404712" sldId="326"/>
            <ac:spMk id="11" creationId="{DBC6133C-0615-4CE4-9132-37E609A9BDFA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12" creationId="{5C2E53F0-AD54-4A55-99A0-EC896CE3C233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38:46.775" v="1887"/>
          <ac:spMkLst>
            <pc:docMk/>
            <pc:sldMk cId="3619404712" sldId="326"/>
            <ac:spMk id="13" creationId="{169CC832-2974-4E8D-90ED-3E2941BA7336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14" creationId="{D15F19F8-85EE-477A-ACBA-4B6D069780E5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38:46.775" v="1887"/>
          <ac:spMkLst>
            <pc:docMk/>
            <pc:sldMk cId="3619404712" sldId="326"/>
            <ac:spMk id="15" creationId="{55222F96-971A-4F90-B841-6BAB416C7AC1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16" creationId="{92C3387C-D24F-4737-8A37-1DC5CFF09CFA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38:46.775" v="1887"/>
          <ac:spMkLst>
            <pc:docMk/>
            <pc:sldMk cId="3619404712" sldId="326"/>
            <ac:spMk id="17" creationId="{08980754-6F4B-43C9-B9BE-127B6BED6586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38:46.775" v="1887"/>
          <ac:spMkLst>
            <pc:docMk/>
            <pc:sldMk cId="3619404712" sldId="326"/>
            <ac:spMk id="19" creationId="{2C1BBA94-3F40-40AA-8BB9-E69E25E537C1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21" creationId="{7301F447-EEF7-48F5-AF73-7566EE7F64AD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23" creationId="{F7117410-A2A4-4085-9ADC-46744551DBDE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25" creationId="{99F74EB5-E547-4FB4-95F5-BCC788F3C4A0}"/>
          </ac:spMkLst>
        </pc:spChg>
        <pc:graphicFrameChg chg="add mod modGraphic">
          <ac:chgData name="Sabarish  Nair" userId="S::sabarish.nair@citycolleges.ie::7336bcbd-cfb4-47b4-9481-a88fcd73ef23" providerId="AD" clId="Web-{676FAE4F-AF46-F8B8-C9D1-EDFD820DB5D6}" dt="2024-02-18T21:40:20.235" v="1929"/>
          <ac:graphicFrameMkLst>
            <pc:docMk/>
            <pc:sldMk cId="3619404712" sldId="326"/>
            <ac:graphicFrameMk id="6" creationId="{A31FDB8F-1BBD-92A9-EC98-231BB1DED747}"/>
          </ac:graphicFrameMkLst>
        </pc:graphicFrameChg>
        <pc:picChg chg="add del">
          <ac:chgData name="Sabarish  Nair" userId="S::sabarish.nair@citycolleges.ie::7336bcbd-cfb4-47b4-9481-a88fcd73ef23" providerId="AD" clId="Web-{676FAE4F-AF46-F8B8-C9D1-EDFD820DB5D6}" dt="2024-02-18T21:38:46.775" v="1887"/>
          <ac:picMkLst>
            <pc:docMk/>
            <pc:sldMk cId="3619404712" sldId="326"/>
            <ac:picMk id="8" creationId="{DBADCD8D-D61E-14E6-AA46-47976145945C}"/>
          </ac:picMkLst>
        </pc:picChg>
      </pc:sldChg>
      <pc:sldChg chg="modSp new del">
        <pc:chgData name="Sabarish  Nair" userId="S::sabarish.nair@citycolleges.ie::7336bcbd-cfb4-47b4-9481-a88fcd73ef23" providerId="AD" clId="Web-{676FAE4F-AF46-F8B8-C9D1-EDFD820DB5D6}" dt="2024-02-18T21:38:06.772" v="1885"/>
        <pc:sldMkLst>
          <pc:docMk/>
          <pc:sldMk cId="2293149939" sldId="327"/>
        </pc:sldMkLst>
        <pc:spChg chg="mod">
          <ac:chgData name="Sabarish  Nair" userId="S::sabarish.nair@citycolleges.ie::7336bcbd-cfb4-47b4-9481-a88fcd73ef23" providerId="AD" clId="Web-{676FAE4F-AF46-F8B8-C9D1-EDFD820DB5D6}" dt="2024-02-18T21:17:13.074" v="1652" actId="20577"/>
          <ac:spMkLst>
            <pc:docMk/>
            <pc:sldMk cId="2293149939" sldId="327"/>
            <ac:spMk id="2" creationId="{B949783E-EDFB-2DF4-127F-ECCD1EC9667C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19:00.159" v="1685" actId="20577"/>
          <ac:spMkLst>
            <pc:docMk/>
            <pc:sldMk cId="2293149939" sldId="327"/>
            <ac:spMk id="3" creationId="{CED8F9D4-30DF-986E-A08B-51D3D4B8BFE1}"/>
          </ac:spMkLst>
        </pc:spChg>
      </pc:sldChg>
      <pc:sldChg chg="addSp modSp new mod setBg">
        <pc:chgData name="Sabarish  Nair" userId="S::sabarish.nair@citycolleges.ie::7336bcbd-cfb4-47b4-9481-a88fcd73ef23" providerId="AD" clId="Web-{676FAE4F-AF46-F8B8-C9D1-EDFD820DB5D6}" dt="2024-02-18T21:43:30.751" v="2019"/>
        <pc:sldMkLst>
          <pc:docMk/>
          <pc:sldMk cId="2637661231" sldId="328"/>
        </pc:sldMkLst>
        <pc:spChg chg="mod">
          <ac:chgData name="Sabarish  Nair" userId="S::sabarish.nair@citycolleges.ie::7336bcbd-cfb4-47b4-9481-a88fcd73ef23" providerId="AD" clId="Web-{676FAE4F-AF46-F8B8-C9D1-EDFD820DB5D6}" dt="2024-02-18T21:43:30.751" v="2019"/>
          <ac:spMkLst>
            <pc:docMk/>
            <pc:sldMk cId="2637661231" sldId="328"/>
            <ac:spMk id="2" creationId="{50B4E129-A18D-B4CF-92B0-16D0D7F9D5F3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43:30.751" v="2019"/>
          <ac:spMkLst>
            <pc:docMk/>
            <pc:sldMk cId="2637661231" sldId="328"/>
            <ac:spMk id="3" creationId="{DC47E570-B078-A94B-E5EC-7A86788DBED8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43:30.751" v="2019"/>
          <ac:spMkLst>
            <pc:docMk/>
            <pc:sldMk cId="2637661231" sldId="328"/>
            <ac:spMk id="4" creationId="{98088747-DC4B-C11D-26D5-2A1934FA5374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3:30.751" v="2019"/>
          <ac:spMkLst>
            <pc:docMk/>
            <pc:sldMk cId="2637661231" sldId="328"/>
            <ac:spMk id="9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3:30.751" v="2019"/>
          <ac:spMkLst>
            <pc:docMk/>
            <pc:sldMk cId="2637661231" sldId="328"/>
            <ac:spMk id="16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21:43:30.751" v="2019"/>
          <ac:grpSpMkLst>
            <pc:docMk/>
            <pc:sldMk cId="2637661231" sldId="328"/>
            <ac:grpSpMk id="11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676FAE4F-AF46-F8B8-C9D1-EDFD820DB5D6}" dt="2024-02-18T21:43:30.751" v="2019"/>
          <ac:cxnSpMkLst>
            <pc:docMk/>
            <pc:sldMk cId="2637661231" sldId="328"/>
            <ac:cxnSpMk id="18" creationId="{6CF1BAF6-AD41-4082-B212-8A1F9A2E8779}"/>
          </ac:cxnSpMkLst>
        </pc:cxnChg>
      </pc:sldChg>
      <pc:sldChg chg="addSp modSp new mod setBg">
        <pc:chgData name="Sabarish  Nair" userId="S::sabarish.nair@citycolleges.ie::7336bcbd-cfb4-47b4-9481-a88fcd73ef23" providerId="AD" clId="Web-{676FAE4F-AF46-F8B8-C9D1-EDFD820DB5D6}" dt="2024-02-18T21:48:03.988" v="2076" actId="20577"/>
        <pc:sldMkLst>
          <pc:docMk/>
          <pc:sldMk cId="2076489730" sldId="329"/>
        </pc:sldMkLst>
        <pc:spChg chg="mod">
          <ac:chgData name="Sabarish  Nair" userId="S::sabarish.nair@citycolleges.ie::7336bcbd-cfb4-47b4-9481-a88fcd73ef23" providerId="AD" clId="Web-{676FAE4F-AF46-F8B8-C9D1-EDFD820DB5D6}" dt="2024-02-18T21:47:45.284" v="2075"/>
          <ac:spMkLst>
            <pc:docMk/>
            <pc:sldMk cId="2076489730" sldId="329"/>
            <ac:spMk id="2" creationId="{A5001FA9-2F84-6790-3125-31A5C857B48D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48:03.988" v="2076" actId="20577"/>
          <ac:spMkLst>
            <pc:docMk/>
            <pc:sldMk cId="2076489730" sldId="329"/>
            <ac:spMk id="3" creationId="{FEAFCDA4-FC48-D9DD-06DF-A8A8B93D8B6B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47:45.284" v="2075"/>
          <ac:spMkLst>
            <pc:docMk/>
            <pc:sldMk cId="2076489730" sldId="329"/>
            <ac:spMk id="4" creationId="{184E19E5-0255-A11C-3BA0-D4440687C14D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7:45.284" v="2075"/>
          <ac:spMkLst>
            <pc:docMk/>
            <pc:sldMk cId="2076489730" sldId="329"/>
            <ac:spMk id="9" creationId="{8B9AA7C6-5E5A-498E-A6DF-A943376E09BC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7:45.284" v="2075"/>
          <ac:spMkLst>
            <pc:docMk/>
            <pc:sldMk cId="2076489730" sldId="329"/>
            <ac:spMk id="15" creationId="{81E140AE-0ABF-47C8-BF32-7D2F0CF2BA44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7:45.284" v="2075"/>
          <ac:spMkLst>
            <pc:docMk/>
            <pc:sldMk cId="2076489730" sldId="329"/>
            <ac:spMk id="17" creationId="{CBC4F608-B4B8-48C3-9572-C0F061B1CD99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21:47:45.284" v="2075"/>
          <ac:grpSpMkLst>
            <pc:docMk/>
            <pc:sldMk cId="2076489730" sldId="329"/>
            <ac:grpSpMk id="11" creationId="{83EAB11A-76F7-48F4-9B4F-5BFDF4BF9670}"/>
          </ac:grpSpMkLst>
        </pc:grp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1:52:30.428" v="2155"/>
        <pc:sldMkLst>
          <pc:docMk/>
          <pc:sldMk cId="3586272843" sldId="330"/>
        </pc:sldMkLst>
        <pc:spChg chg="mod">
          <ac:chgData name="Sabarish  Nair" userId="S::sabarish.nair@citycolleges.ie::7336bcbd-cfb4-47b4-9481-a88fcd73ef23" providerId="AD" clId="Web-{676FAE4F-AF46-F8B8-C9D1-EDFD820DB5D6}" dt="2024-02-18T21:52:30.428" v="2155"/>
          <ac:spMkLst>
            <pc:docMk/>
            <pc:sldMk cId="3586272843" sldId="330"/>
            <ac:spMk id="2" creationId="{B12930AC-FED6-6938-43ED-A93FF994CAB0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52:30.428" v="2155"/>
          <ac:spMkLst>
            <pc:docMk/>
            <pc:sldMk cId="3586272843" sldId="330"/>
            <ac:spMk id="3" creationId="{70914114-0B9C-8EDD-5002-B09CF83EF86A}"/>
          </ac:spMkLst>
        </pc:spChg>
        <pc:spChg chg="mod ord">
          <ac:chgData name="Sabarish  Nair" userId="S::sabarish.nair@citycolleges.ie::7336bcbd-cfb4-47b4-9481-a88fcd73ef23" providerId="AD" clId="Web-{676FAE4F-AF46-F8B8-C9D1-EDFD820DB5D6}" dt="2024-02-18T21:52:30.428" v="2155"/>
          <ac:spMkLst>
            <pc:docMk/>
            <pc:sldMk cId="3586272843" sldId="330"/>
            <ac:spMk id="4" creationId="{7C2A57E6-43D3-DC94-9A7F-6D25389536FE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52:30.428" v="2154"/>
          <ac:spMkLst>
            <pc:docMk/>
            <pc:sldMk cId="3586272843" sldId="330"/>
            <ac:spMk id="10" creationId="{201CC55D-ED54-4C5C-95E6-10947BD1103B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52:30.428" v="2154"/>
          <ac:spMkLst>
            <pc:docMk/>
            <pc:sldMk cId="3586272843" sldId="330"/>
            <ac:spMk id="16" creationId="{3873B707-463F-40B0-8227-E8CC6C67EB25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52:30.428" v="2155"/>
          <ac:spMkLst>
            <pc:docMk/>
            <pc:sldMk cId="3586272843" sldId="330"/>
            <ac:spMk id="17" creationId="{D5B0017B-2ECA-49AF-B397-DC140825DF8D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52:30.428" v="2154"/>
          <ac:spMkLst>
            <pc:docMk/>
            <pc:sldMk cId="3586272843" sldId="330"/>
            <ac:spMk id="18" creationId="{C13237C8-E62C-4F0D-A318-BD6FB6C2D138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52:30.428" v="2155"/>
          <ac:spMkLst>
            <pc:docMk/>
            <pc:sldMk cId="3586272843" sldId="330"/>
            <ac:spMk id="19" creationId="{70E96339-907C-46C3-99AC-31179B6F0EBD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52:30.428" v="2154"/>
          <ac:spMkLst>
            <pc:docMk/>
            <pc:sldMk cId="3586272843" sldId="330"/>
            <ac:spMk id="20" creationId="{19C9EAEA-39D0-4B0E-A0EB-51E7B26740B1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52:30.428" v="2155"/>
          <ac:spMkLst>
            <pc:docMk/>
            <pc:sldMk cId="3586272843" sldId="330"/>
            <ac:spMk id="22" creationId="{28D31E1B-0407-4223-9642-0B642CBF57D9}"/>
          </ac:spMkLst>
        </pc:spChg>
        <pc:grpChg chg="add del">
          <ac:chgData name="Sabarish  Nair" userId="S::sabarish.nair@citycolleges.ie::7336bcbd-cfb4-47b4-9481-a88fcd73ef23" providerId="AD" clId="Web-{676FAE4F-AF46-F8B8-C9D1-EDFD820DB5D6}" dt="2024-02-18T21:52:30.428" v="2154"/>
          <ac:grpSpMkLst>
            <pc:docMk/>
            <pc:sldMk cId="3586272843" sldId="330"/>
            <ac:grpSpMk id="12" creationId="{1DE889C7-FAD6-4397-98E2-05D503484459}"/>
          </ac:grpSpMkLst>
        </pc:grpChg>
        <pc:grpChg chg="add">
          <ac:chgData name="Sabarish  Nair" userId="S::sabarish.nair@citycolleges.ie::7336bcbd-cfb4-47b4-9481-a88fcd73ef23" providerId="AD" clId="Web-{676FAE4F-AF46-F8B8-C9D1-EDFD820DB5D6}" dt="2024-02-18T21:52:30.428" v="2155"/>
          <ac:grpSpMkLst>
            <pc:docMk/>
            <pc:sldMk cId="3586272843" sldId="330"/>
            <ac:grpSpMk id="23" creationId="{AE1C45F0-260A-458C-96ED-C1F6D2151219}"/>
          </ac:grpSpMkLst>
        </pc:grpChg>
        <pc:picChg chg="add mod">
          <ac:chgData name="Sabarish  Nair" userId="S::sabarish.nair@citycolleges.ie::7336bcbd-cfb4-47b4-9481-a88fcd73ef23" providerId="AD" clId="Web-{676FAE4F-AF46-F8B8-C9D1-EDFD820DB5D6}" dt="2024-02-18T21:52:30.428" v="2155"/>
          <ac:picMkLst>
            <pc:docMk/>
            <pc:sldMk cId="3586272843" sldId="330"/>
            <ac:picMk id="5" creationId="{0218A417-A27A-B405-DB83-0D6FADD958EE}"/>
          </ac:picMkLst>
        </pc:picChg>
        <pc:cxnChg chg="add">
          <ac:chgData name="Sabarish  Nair" userId="S::sabarish.nair@citycolleges.ie::7336bcbd-cfb4-47b4-9481-a88fcd73ef23" providerId="AD" clId="Web-{676FAE4F-AF46-F8B8-C9D1-EDFD820DB5D6}" dt="2024-02-18T21:52:30.428" v="2155"/>
          <ac:cxnSpMkLst>
            <pc:docMk/>
            <pc:sldMk cId="3586272843" sldId="330"/>
            <ac:cxnSpMk id="21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2:08:20.196" v="3177"/>
        <pc:sldMkLst>
          <pc:docMk/>
          <pc:sldMk cId="2364491969" sldId="331"/>
        </pc:sldMkLst>
        <pc:spChg chg="mod">
          <ac:chgData name="Sabarish  Nair" userId="S::sabarish.nair@citycolleges.ie::7336bcbd-cfb4-47b4-9481-a88fcd73ef23" providerId="AD" clId="Web-{676FAE4F-AF46-F8B8-C9D1-EDFD820DB5D6}" dt="2024-02-18T22:08:06.148" v="3115"/>
          <ac:spMkLst>
            <pc:docMk/>
            <pc:sldMk cId="2364491969" sldId="331"/>
            <ac:spMk id="2" creationId="{B2BE0B55-F23B-84FA-CB2C-EC0B32998D91}"/>
          </ac:spMkLst>
        </pc:spChg>
        <pc:spChg chg="del">
          <ac:chgData name="Sabarish  Nair" userId="S::sabarish.nair@citycolleges.ie::7336bcbd-cfb4-47b4-9481-a88fcd73ef23" providerId="AD" clId="Web-{676FAE4F-AF46-F8B8-C9D1-EDFD820DB5D6}" dt="2024-02-18T22:00:05.350" v="2252"/>
          <ac:spMkLst>
            <pc:docMk/>
            <pc:sldMk cId="2364491969" sldId="331"/>
            <ac:spMk id="3" creationId="{6DD4631C-DEEA-FB3B-8AA9-1CB12FCCB98A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2:08:06.148" v="3115"/>
          <ac:spMkLst>
            <pc:docMk/>
            <pc:sldMk cId="2364491969" sldId="331"/>
            <ac:spMk id="4" creationId="{90EB9276-AC10-3C02-0525-C72DF5CAE5F7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2:07:47.584" v="3112"/>
          <ac:spMkLst>
            <pc:docMk/>
            <pc:sldMk cId="2364491969" sldId="331"/>
            <ac:spMk id="10" creationId="{346163D3-B666-4446-84C6-9902EB936B6E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2:08:06.085" v="3114"/>
          <ac:spMkLst>
            <pc:docMk/>
            <pc:sldMk cId="2364491969" sldId="331"/>
            <ac:spMk id="14" creationId="{FB92FFCE-0C90-454E-AA25-D4EE9A6C39C5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2:07:47.584" v="3112"/>
          <ac:spMkLst>
            <pc:docMk/>
            <pc:sldMk cId="2364491969" sldId="331"/>
            <ac:spMk id="16" creationId="{04357C93-F0CB-4A1C-8F77-4E9063789819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2:08:06.148" v="3115"/>
          <ac:spMkLst>
            <pc:docMk/>
            <pc:sldMk cId="2364491969" sldId="331"/>
            <ac:spMk id="17" creationId="{D5B0017B-2ECA-49AF-B397-DC140825DF8D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2:08:06.085" v="3114"/>
          <ac:spMkLst>
            <pc:docMk/>
            <pc:sldMk cId="2364491969" sldId="331"/>
            <ac:spMk id="18" creationId="{81D377EB-C9D2-4ED0-86A6-740A297E3EAC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2:08:06.085" v="3114"/>
          <ac:spMkLst>
            <pc:docMk/>
            <pc:sldMk cId="2364491969" sldId="331"/>
            <ac:spMk id="19" creationId="{066346BE-FDB4-4772-A696-0719490ABD64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2:08:06.148" v="3115"/>
          <ac:spMkLst>
            <pc:docMk/>
            <pc:sldMk cId="2364491969" sldId="331"/>
            <ac:spMk id="21" creationId="{56E9B3E6-E277-4D68-BA48-9CB43FFBD6E2}"/>
          </ac:spMkLst>
        </pc:spChg>
        <pc:grpChg chg="add del">
          <ac:chgData name="Sabarish  Nair" userId="S::sabarish.nair@citycolleges.ie::7336bcbd-cfb4-47b4-9481-a88fcd73ef23" providerId="AD" clId="Web-{676FAE4F-AF46-F8B8-C9D1-EDFD820DB5D6}" dt="2024-02-18T22:07:47.584" v="3112"/>
          <ac:grpSpMkLst>
            <pc:docMk/>
            <pc:sldMk cId="2364491969" sldId="331"/>
            <ac:grpSpMk id="12" creationId="{3AF6A671-C637-4547-85F4-51B6D1881399}"/>
          </ac:grpSpMkLst>
        </pc:grpChg>
        <pc:grpChg chg="add">
          <ac:chgData name="Sabarish  Nair" userId="S::sabarish.nair@citycolleges.ie::7336bcbd-cfb4-47b4-9481-a88fcd73ef23" providerId="AD" clId="Web-{676FAE4F-AF46-F8B8-C9D1-EDFD820DB5D6}" dt="2024-02-18T22:08:06.148" v="3115"/>
          <ac:grpSpMkLst>
            <pc:docMk/>
            <pc:sldMk cId="2364491969" sldId="331"/>
            <ac:grpSpMk id="22" creationId="{AE1C45F0-260A-458C-96ED-C1F6D2151219}"/>
          </ac:grpSpMkLst>
        </pc:grpChg>
        <pc:graphicFrameChg chg="add mod ord modGraphic">
          <ac:chgData name="Sabarish  Nair" userId="S::sabarish.nair@citycolleges.ie::7336bcbd-cfb4-47b4-9481-a88fcd73ef23" providerId="AD" clId="Web-{676FAE4F-AF46-F8B8-C9D1-EDFD820DB5D6}" dt="2024-02-18T22:08:20.196" v="3177"/>
          <ac:graphicFrameMkLst>
            <pc:docMk/>
            <pc:sldMk cId="2364491969" sldId="331"/>
            <ac:graphicFrameMk id="5" creationId="{3C1B3732-38B8-5F75-C3CC-26C96CBB16DC}"/>
          </ac:graphicFrameMkLst>
        </pc:graphicFrameChg>
        <pc:graphicFrameChg chg="add del mod">
          <ac:chgData name="Sabarish  Nair" userId="S::sabarish.nair@citycolleges.ie::7336bcbd-cfb4-47b4-9481-a88fcd73ef23" providerId="AD" clId="Web-{676FAE4F-AF46-F8B8-C9D1-EDFD820DB5D6}" dt="2024-02-18T22:03:19.629" v="2484"/>
          <ac:graphicFrameMkLst>
            <pc:docMk/>
            <pc:sldMk cId="2364491969" sldId="331"/>
            <ac:graphicFrameMk id="7" creationId="{D7C62D57-3FD6-0A2D-F48E-80379A7C4A4B}"/>
          </ac:graphicFrameMkLst>
        </pc:graphicFrameChg>
        <pc:graphicFrameChg chg="add del mod">
          <ac:chgData name="Sabarish  Nair" userId="S::sabarish.nair@citycolleges.ie::7336bcbd-cfb4-47b4-9481-a88fcd73ef23" providerId="AD" clId="Web-{676FAE4F-AF46-F8B8-C9D1-EDFD820DB5D6}" dt="2024-02-18T22:04:00.444" v="2496"/>
          <ac:graphicFrameMkLst>
            <pc:docMk/>
            <pc:sldMk cId="2364491969" sldId="331"/>
            <ac:graphicFrameMk id="9" creationId="{068F8820-EF19-C492-0BD6-F017556193D8}"/>
          </ac:graphicFrameMkLst>
        </pc:graphicFrameChg>
        <pc:cxnChg chg="add">
          <ac:chgData name="Sabarish  Nair" userId="S::sabarish.nair@citycolleges.ie::7336bcbd-cfb4-47b4-9481-a88fcd73ef23" providerId="AD" clId="Web-{676FAE4F-AF46-F8B8-C9D1-EDFD820DB5D6}" dt="2024-02-18T22:08:06.148" v="3115"/>
          <ac:cxnSpMkLst>
            <pc:docMk/>
            <pc:sldMk cId="2364491969" sldId="331"/>
            <ac:cxnSpMk id="24" creationId="{6CF1BAF6-AD41-4082-B212-8A1F9A2E8779}"/>
          </ac:cxnSpMkLst>
        </pc:cxnChg>
      </pc:sldChg>
      <pc:sldChg chg="addSp delSp modSp add replId">
        <pc:chgData name="Sabarish  Nair" userId="S::sabarish.nair@citycolleges.ie::7336bcbd-cfb4-47b4-9481-a88fcd73ef23" providerId="AD" clId="Web-{676FAE4F-AF46-F8B8-C9D1-EDFD820DB5D6}" dt="2024-02-18T21:58:20.327" v="2226" actId="20577"/>
        <pc:sldMkLst>
          <pc:docMk/>
          <pc:sldMk cId="3756030130" sldId="332"/>
        </pc:sldMkLst>
        <pc:spChg chg="mod">
          <ac:chgData name="Sabarish  Nair" userId="S::sabarish.nair@citycolleges.ie::7336bcbd-cfb4-47b4-9481-a88fcd73ef23" providerId="AD" clId="Web-{676FAE4F-AF46-F8B8-C9D1-EDFD820DB5D6}" dt="2024-02-18T21:56:20.975" v="2159" actId="20577"/>
          <ac:spMkLst>
            <pc:docMk/>
            <pc:sldMk cId="3756030130" sldId="332"/>
            <ac:spMk id="2" creationId="{B12930AC-FED6-6938-43ED-A93FF994CAB0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58:20.327" v="2226" actId="20577"/>
          <ac:spMkLst>
            <pc:docMk/>
            <pc:sldMk cId="3756030130" sldId="332"/>
            <ac:spMk id="3" creationId="{70914114-0B9C-8EDD-5002-B09CF83EF86A}"/>
          </ac:spMkLst>
        </pc:spChg>
        <pc:picChg chg="del">
          <ac:chgData name="Sabarish  Nair" userId="S::sabarish.nair@citycolleges.ie::7336bcbd-cfb4-47b4-9481-a88fcd73ef23" providerId="AD" clId="Web-{676FAE4F-AF46-F8B8-C9D1-EDFD820DB5D6}" dt="2024-02-18T21:56:23.038" v="2160"/>
          <ac:picMkLst>
            <pc:docMk/>
            <pc:sldMk cId="3756030130" sldId="332"/>
            <ac:picMk id="5" creationId="{0218A417-A27A-B405-DB83-0D6FADD958EE}"/>
          </ac:picMkLst>
        </pc:picChg>
        <pc:picChg chg="add mod">
          <ac:chgData name="Sabarish  Nair" userId="S::sabarish.nair@citycolleges.ie::7336bcbd-cfb4-47b4-9481-a88fcd73ef23" providerId="AD" clId="Web-{676FAE4F-AF46-F8B8-C9D1-EDFD820DB5D6}" dt="2024-02-18T21:56:31.929" v="2164" actId="1076"/>
          <ac:picMkLst>
            <pc:docMk/>
            <pc:sldMk cId="3756030130" sldId="332"/>
            <ac:picMk id="6" creationId="{48D89B9E-C01B-BF77-F66E-645026A0A0B8}"/>
          </ac:picMkLst>
        </pc:picChg>
      </pc:sldChg>
      <pc:sldChg chg="addSp modSp new mod setBg">
        <pc:chgData name="Sabarish  Nair" userId="S::sabarish.nair@citycolleges.ie::7336bcbd-cfb4-47b4-9481-a88fcd73ef23" providerId="AD" clId="Web-{676FAE4F-AF46-F8B8-C9D1-EDFD820DB5D6}" dt="2024-02-18T22:12:14.524" v="3211" actId="20577"/>
        <pc:sldMkLst>
          <pc:docMk/>
          <pc:sldMk cId="3105327552" sldId="333"/>
        </pc:sldMkLst>
        <pc:spChg chg="mod">
          <ac:chgData name="Sabarish  Nair" userId="S::sabarish.nair@citycolleges.ie::7336bcbd-cfb4-47b4-9481-a88fcd73ef23" providerId="AD" clId="Web-{676FAE4F-AF46-F8B8-C9D1-EDFD820DB5D6}" dt="2024-02-18T22:12:02.383" v="3209"/>
          <ac:spMkLst>
            <pc:docMk/>
            <pc:sldMk cId="3105327552" sldId="333"/>
            <ac:spMk id="2" creationId="{FE0A2053-B27A-A49B-7AF5-031A341D5E7D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2:12:14.524" v="3211" actId="20577"/>
          <ac:spMkLst>
            <pc:docMk/>
            <pc:sldMk cId="3105327552" sldId="333"/>
            <ac:spMk id="3" creationId="{6D3E5007-6C02-F25D-CE13-09DB1435A3C4}"/>
          </ac:spMkLst>
        </pc:spChg>
        <pc:spChg chg="mod ord">
          <ac:chgData name="Sabarish  Nair" userId="S::sabarish.nair@citycolleges.ie::7336bcbd-cfb4-47b4-9481-a88fcd73ef23" providerId="AD" clId="Web-{676FAE4F-AF46-F8B8-C9D1-EDFD820DB5D6}" dt="2024-02-18T22:12:02.383" v="3209"/>
          <ac:spMkLst>
            <pc:docMk/>
            <pc:sldMk cId="3105327552" sldId="333"/>
            <ac:spMk id="4" creationId="{0C359DB6-73B9-A0B4-AF71-D18986B45094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2:12:02.383" v="3209"/>
          <ac:spMkLst>
            <pc:docMk/>
            <pc:sldMk cId="3105327552" sldId="333"/>
            <ac:spMk id="10" creationId="{DBC6133C-0615-4CE4-9132-37E609A9BDFA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2:12:02.383" v="3209"/>
          <ac:spMkLst>
            <pc:docMk/>
            <pc:sldMk cId="3105327552" sldId="333"/>
            <ac:spMk id="12" creationId="{169CC832-2974-4E8D-90ED-3E2941BA7336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2:12:02.383" v="3209"/>
          <ac:spMkLst>
            <pc:docMk/>
            <pc:sldMk cId="3105327552" sldId="333"/>
            <ac:spMk id="14" creationId="{55222F96-971A-4F90-B841-6BAB416C7AC1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2:12:02.383" v="3209"/>
          <ac:spMkLst>
            <pc:docMk/>
            <pc:sldMk cId="3105327552" sldId="333"/>
            <ac:spMk id="16" creationId="{08980754-6F4B-43C9-B9BE-127B6BED6586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2:12:02.383" v="3209"/>
          <ac:spMkLst>
            <pc:docMk/>
            <pc:sldMk cId="3105327552" sldId="333"/>
            <ac:spMk id="18" creationId="{2C1BBA94-3F40-40AA-8BB9-E69E25E537C1}"/>
          </ac:spMkLst>
        </pc:spChg>
        <pc:picChg chg="add mod">
          <ac:chgData name="Sabarish  Nair" userId="S::sabarish.nair@citycolleges.ie::7336bcbd-cfb4-47b4-9481-a88fcd73ef23" providerId="AD" clId="Web-{676FAE4F-AF46-F8B8-C9D1-EDFD820DB5D6}" dt="2024-02-18T22:12:02.383" v="3209"/>
          <ac:picMkLst>
            <pc:docMk/>
            <pc:sldMk cId="3105327552" sldId="333"/>
            <ac:picMk id="5" creationId="{22221DE0-FC24-11DA-371F-9D907EE2AF67}"/>
          </ac:picMkLst>
        </pc:picChg>
      </pc:sldChg>
    </pc:docChg>
  </pc:docChgLst>
  <pc:docChgLst>
    <pc:chgData name="Sabarish  Nair" userId="S::sabarish.nair@citycolleges.ie::7336bcbd-cfb4-47b4-9481-a88fcd73ef23" providerId="AD" clId="Web-{0A020DFE-55A8-51E1-9CE0-6259125D8441}"/>
    <pc:docChg chg="addSld delSld modSld">
      <pc:chgData name="Sabarish  Nair" userId="S::sabarish.nair@citycolleges.ie::7336bcbd-cfb4-47b4-9481-a88fcd73ef23" providerId="AD" clId="Web-{0A020DFE-55A8-51E1-9CE0-6259125D8441}" dt="2024-03-10T13:57:12.584" v="2590" actId="1076"/>
      <pc:docMkLst>
        <pc:docMk/>
      </pc:docMkLst>
      <pc:sldChg chg="addSp modSp new mod setBg">
        <pc:chgData name="Sabarish  Nair" userId="S::sabarish.nair@citycolleges.ie::7336bcbd-cfb4-47b4-9481-a88fcd73ef23" providerId="AD" clId="Web-{0A020DFE-55A8-51E1-9CE0-6259125D8441}" dt="2024-03-10T12:11:36.608" v="99" actId="20577"/>
        <pc:sldMkLst>
          <pc:docMk/>
          <pc:sldMk cId="2368099203" sldId="287"/>
        </pc:sldMkLst>
        <pc:spChg chg="mod">
          <ac:chgData name="Sabarish  Nair" userId="S::sabarish.nair@citycolleges.ie::7336bcbd-cfb4-47b4-9481-a88fcd73ef23" providerId="AD" clId="Web-{0A020DFE-55A8-51E1-9CE0-6259125D8441}" dt="2024-03-10T12:11:15.090" v="95"/>
          <ac:spMkLst>
            <pc:docMk/>
            <pc:sldMk cId="2368099203" sldId="287"/>
            <ac:spMk id="2" creationId="{BFBE2388-0829-F16A-8655-64FE2112B1AA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2:11:36.608" v="99" actId="20577"/>
          <ac:spMkLst>
            <pc:docMk/>
            <pc:sldMk cId="2368099203" sldId="287"/>
            <ac:spMk id="3" creationId="{68BF23A5-4C8A-CEF3-FFA7-A78D66E7AC8A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2:11:15.090" v="95"/>
          <ac:spMkLst>
            <pc:docMk/>
            <pc:sldMk cId="2368099203" sldId="287"/>
            <ac:spMk id="4" creationId="{726212F5-0D0B-DEEA-C3B6-FD641658A45E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11:15.090" v="95"/>
          <ac:spMkLst>
            <pc:docMk/>
            <pc:sldMk cId="2368099203" sldId="287"/>
            <ac:spMk id="10" creationId="{2C61293E-6EBE-43EF-A52C-9BEBFD7679D4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11:15.090" v="95"/>
          <ac:spMkLst>
            <pc:docMk/>
            <pc:sldMk cId="2368099203" sldId="287"/>
            <ac:spMk id="12" creationId="{3FCFB1DE-0B7E-48CC-BA90-B2AB0889F9D6}"/>
          </ac:spMkLst>
        </pc:spChg>
        <pc:picChg chg="add">
          <ac:chgData name="Sabarish  Nair" userId="S::sabarish.nair@citycolleges.ie::7336bcbd-cfb4-47b4-9481-a88fcd73ef23" providerId="AD" clId="Web-{0A020DFE-55A8-51E1-9CE0-6259125D8441}" dt="2024-03-10T12:11:15.090" v="95"/>
          <ac:picMkLst>
            <pc:docMk/>
            <pc:sldMk cId="2368099203" sldId="287"/>
            <ac:picMk id="6" creationId="{F491992F-7E99-462E-13A4-DF69107BD01A}"/>
          </ac:picMkLst>
        </pc:picChg>
      </pc:sldChg>
      <pc:sldChg chg="addSp delSp modSp new mod setBg">
        <pc:chgData name="Sabarish  Nair" userId="S::sabarish.nair@citycolleges.ie::7336bcbd-cfb4-47b4-9481-a88fcd73ef23" providerId="AD" clId="Web-{0A020DFE-55A8-51E1-9CE0-6259125D8441}" dt="2024-03-10T12:20:57.095" v="234" actId="14100"/>
        <pc:sldMkLst>
          <pc:docMk/>
          <pc:sldMk cId="683498151" sldId="288"/>
        </pc:sldMkLst>
        <pc:spChg chg="mod">
          <ac:chgData name="Sabarish  Nair" userId="S::sabarish.nair@citycolleges.ie::7336bcbd-cfb4-47b4-9481-a88fcd73ef23" providerId="AD" clId="Web-{0A020DFE-55A8-51E1-9CE0-6259125D8441}" dt="2024-03-10T12:20:01.484" v="214"/>
          <ac:spMkLst>
            <pc:docMk/>
            <pc:sldMk cId="683498151" sldId="288"/>
            <ac:spMk id="2" creationId="{13AFC474-648A-7AC0-5A8F-EB0A85891472}"/>
          </ac:spMkLst>
        </pc:spChg>
        <pc:spChg chg="del">
          <ac:chgData name="Sabarish  Nair" userId="S::sabarish.nair@citycolleges.ie::7336bcbd-cfb4-47b4-9481-a88fcd73ef23" providerId="AD" clId="Web-{0A020DFE-55A8-51E1-9CE0-6259125D8441}" dt="2024-03-10T12:16:28.383" v="125"/>
          <ac:spMkLst>
            <pc:docMk/>
            <pc:sldMk cId="683498151" sldId="288"/>
            <ac:spMk id="3" creationId="{B725A93A-4DAC-3767-8E0D-2259B8948084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2:20:18.218" v="217" actId="1076"/>
          <ac:spMkLst>
            <pc:docMk/>
            <pc:sldMk cId="683498151" sldId="288"/>
            <ac:spMk id="4" creationId="{FAD0558D-1115-2807-0018-B4C20FDD0BD1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20:01.484" v="214"/>
          <ac:spMkLst>
            <pc:docMk/>
            <pc:sldMk cId="683498151" sldId="288"/>
            <ac:spMk id="5" creationId="{0EAF933C-6B1D-4FE1-A921-5A57C2D3F0C2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20:01.484" v="214"/>
          <ac:spMkLst>
            <pc:docMk/>
            <pc:sldMk cId="683498151" sldId="288"/>
            <ac:spMk id="6" creationId="{72CB5C47-1701-476E-8EE5-D53F67489523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20:01.484" v="214"/>
          <ac:spMkLst>
            <pc:docMk/>
            <pc:sldMk cId="683498151" sldId="288"/>
            <ac:spMk id="7" creationId="{C29E4E4B-73A0-4A0B-2ADA-BA1EB991E40C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20:01.484" v="214"/>
          <ac:spMkLst>
            <pc:docMk/>
            <pc:sldMk cId="683498151" sldId="288"/>
            <ac:spMk id="12" creationId="{CF415A91-836B-6E3C-F239-A18811AD1597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20:01.484" v="214"/>
          <ac:spMkLst>
            <pc:docMk/>
            <pc:sldMk cId="683498151" sldId="288"/>
            <ac:spMk id="13" creationId="{B0EA4709-F60D-0F19-C8D6-2B06FC80ABE3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20:01.484" v="214"/>
          <ac:spMkLst>
            <pc:docMk/>
            <pc:sldMk cId="683498151" sldId="288"/>
            <ac:spMk id="14" creationId="{BFACA1F9-B188-BD8C-F0B6-2A42B071F551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20:01.484" v="214"/>
          <ac:spMkLst>
            <pc:docMk/>
            <pc:sldMk cId="683498151" sldId="288"/>
            <ac:spMk id="15" creationId="{88D67E90-A398-60F9-9448-1CAFA56F6E23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20:57.095" v="234" actId="14100"/>
          <ac:spMkLst>
            <pc:docMk/>
            <pc:sldMk cId="683498151" sldId="288"/>
            <ac:spMk id="16" creationId="{62B193F9-0B72-E603-D7AC-9516C7EF048C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20:01.484" v="214"/>
          <ac:spMkLst>
            <pc:docMk/>
            <pc:sldMk cId="683498151" sldId="288"/>
            <ac:spMk id="21" creationId="{7301F447-EEF7-48F5-AF73-7566EE7F64AD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20:01.484" v="214"/>
          <ac:spMkLst>
            <pc:docMk/>
            <pc:sldMk cId="683498151" sldId="288"/>
            <ac:spMk id="23" creationId="{F7117410-A2A4-4085-9ADC-46744551DBDE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20:01.484" v="214"/>
          <ac:spMkLst>
            <pc:docMk/>
            <pc:sldMk cId="683498151" sldId="288"/>
            <ac:spMk id="25" creationId="{99F74EB5-E547-4FB4-95F5-BCC788F3C4A0}"/>
          </ac:spMkLst>
        </pc:spChg>
        <pc:picChg chg="add mod ord">
          <ac:chgData name="Sabarish  Nair" userId="S::sabarish.nair@citycolleges.ie::7336bcbd-cfb4-47b4-9481-a88fcd73ef23" providerId="AD" clId="Web-{0A020DFE-55A8-51E1-9CE0-6259125D8441}" dt="2024-03-10T12:20:01.484" v="214"/>
          <ac:picMkLst>
            <pc:docMk/>
            <pc:sldMk cId="683498151" sldId="288"/>
            <ac:picMk id="8" creationId="{1DAF798E-38DC-88AC-053C-E20BE951C15E}"/>
          </ac:picMkLst>
        </pc:picChg>
        <pc:picChg chg="add mod">
          <ac:chgData name="Sabarish  Nair" userId="S::sabarish.nair@citycolleges.ie::7336bcbd-cfb4-47b4-9481-a88fcd73ef23" providerId="AD" clId="Web-{0A020DFE-55A8-51E1-9CE0-6259125D8441}" dt="2024-03-10T12:20:01.484" v="214"/>
          <ac:picMkLst>
            <pc:docMk/>
            <pc:sldMk cId="683498151" sldId="288"/>
            <ac:picMk id="10" creationId="{9B483682-FE2D-80A7-5A44-8B1698C2600F}"/>
          </ac:picMkLst>
        </pc:picChg>
        <pc:picChg chg="add mod">
          <ac:chgData name="Sabarish  Nair" userId="S::sabarish.nair@citycolleges.ie::7336bcbd-cfb4-47b4-9481-a88fcd73ef23" providerId="AD" clId="Web-{0A020DFE-55A8-51E1-9CE0-6259125D8441}" dt="2024-03-10T12:20:01.484" v="214"/>
          <ac:picMkLst>
            <pc:docMk/>
            <pc:sldMk cId="683498151" sldId="288"/>
            <ac:picMk id="11" creationId="{D8143C13-A638-D0DD-42F0-119A7CE577CA}"/>
          </ac:picMkLst>
        </pc:picChg>
      </pc:sldChg>
      <pc:sldChg chg="addSp delSp modSp new mod setBg">
        <pc:chgData name="Sabarish  Nair" userId="S::sabarish.nair@citycolleges.ie::7336bcbd-cfb4-47b4-9481-a88fcd73ef23" providerId="AD" clId="Web-{0A020DFE-55A8-51E1-9CE0-6259125D8441}" dt="2024-03-10T12:27:23.877" v="265"/>
        <pc:sldMkLst>
          <pc:docMk/>
          <pc:sldMk cId="190796039" sldId="289"/>
        </pc:sldMkLst>
        <pc:spChg chg="mod">
          <ac:chgData name="Sabarish  Nair" userId="S::sabarish.nair@citycolleges.ie::7336bcbd-cfb4-47b4-9481-a88fcd73ef23" providerId="AD" clId="Web-{0A020DFE-55A8-51E1-9CE0-6259125D8441}" dt="2024-03-10T12:27:23.877" v="265"/>
          <ac:spMkLst>
            <pc:docMk/>
            <pc:sldMk cId="190796039" sldId="289"/>
            <ac:spMk id="2" creationId="{14B0DE66-F5B5-03CD-17F0-DC3475BEBFD4}"/>
          </ac:spMkLst>
        </pc:spChg>
        <pc:spChg chg="del mod">
          <ac:chgData name="Sabarish  Nair" userId="S::sabarish.nair@citycolleges.ie::7336bcbd-cfb4-47b4-9481-a88fcd73ef23" providerId="AD" clId="Web-{0A020DFE-55A8-51E1-9CE0-6259125D8441}" dt="2024-03-10T12:27:23.877" v="265"/>
          <ac:spMkLst>
            <pc:docMk/>
            <pc:sldMk cId="190796039" sldId="289"/>
            <ac:spMk id="3" creationId="{FEEC95D7-7274-436C-AC86-7B3D07B87D72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2:27:23.877" v="265"/>
          <ac:spMkLst>
            <pc:docMk/>
            <pc:sldMk cId="190796039" sldId="289"/>
            <ac:spMk id="4" creationId="{E5DD5211-0BC9-D3AF-BCA6-554D2483ADF3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27:23.877" v="265"/>
          <ac:spMkLst>
            <pc:docMk/>
            <pc:sldMk cId="190796039" sldId="289"/>
            <ac:spMk id="10" creationId="{9D8233B0-41B5-4D9A-AEEC-13DB66A8C9B5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27:23.877" v="265"/>
          <ac:spMkLst>
            <pc:docMk/>
            <pc:sldMk cId="190796039" sldId="289"/>
            <ac:spMk id="16" creationId="{E659831F-0D9A-4C63-9EBB-8435B85A440F}"/>
          </ac:spMkLst>
        </pc:spChg>
        <pc:grpChg chg="add">
          <ac:chgData name="Sabarish  Nair" userId="S::sabarish.nair@citycolleges.ie::7336bcbd-cfb4-47b4-9481-a88fcd73ef23" providerId="AD" clId="Web-{0A020DFE-55A8-51E1-9CE0-6259125D8441}" dt="2024-03-10T12:27:23.877" v="265"/>
          <ac:grpSpMkLst>
            <pc:docMk/>
            <pc:sldMk cId="190796039" sldId="289"/>
            <ac:grpSpMk id="12" creationId="{28FAF094-D087-493F-8DF9-A486C2D6BBAA}"/>
          </ac:grpSpMkLst>
        </pc:grpChg>
        <pc:graphicFrameChg chg="add">
          <ac:chgData name="Sabarish  Nair" userId="S::sabarish.nair@citycolleges.ie::7336bcbd-cfb4-47b4-9481-a88fcd73ef23" providerId="AD" clId="Web-{0A020DFE-55A8-51E1-9CE0-6259125D8441}" dt="2024-03-10T12:27:23.877" v="265"/>
          <ac:graphicFrameMkLst>
            <pc:docMk/>
            <pc:sldMk cId="190796039" sldId="289"/>
            <ac:graphicFrameMk id="6" creationId="{C08D3CFC-2308-052F-E209-F8853C07ACC5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0A020DFE-55A8-51E1-9CE0-6259125D8441}" dt="2024-03-10T12:34:50.537" v="368"/>
        <pc:sldMkLst>
          <pc:docMk/>
          <pc:sldMk cId="3906766952" sldId="290"/>
        </pc:sldMkLst>
        <pc:spChg chg="mod">
          <ac:chgData name="Sabarish  Nair" userId="S::sabarish.nair@citycolleges.ie::7336bcbd-cfb4-47b4-9481-a88fcd73ef23" providerId="AD" clId="Web-{0A020DFE-55A8-51E1-9CE0-6259125D8441}" dt="2024-03-10T12:34:50.537" v="368"/>
          <ac:spMkLst>
            <pc:docMk/>
            <pc:sldMk cId="3906766952" sldId="290"/>
            <ac:spMk id="2" creationId="{87F0A028-9B67-1EBE-E9FD-213AEC39AF1A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2:34:50.537" v="368"/>
          <ac:spMkLst>
            <pc:docMk/>
            <pc:sldMk cId="3906766952" sldId="290"/>
            <ac:spMk id="3" creationId="{F8F78E66-BA43-7C98-C2D5-7254FB222335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2:34:50.537" v="368"/>
          <ac:spMkLst>
            <pc:docMk/>
            <pc:sldMk cId="3906766952" sldId="290"/>
            <ac:spMk id="4" creationId="{0639F06A-EA03-70D4-F078-86BD219E896C}"/>
          </ac:spMkLst>
        </pc:spChg>
        <pc:spChg chg="add del">
          <ac:chgData name="Sabarish  Nair" userId="S::sabarish.nair@citycolleges.ie::7336bcbd-cfb4-47b4-9481-a88fcd73ef23" providerId="AD" clId="Web-{0A020DFE-55A8-51E1-9CE0-6259125D8441}" dt="2024-03-10T12:34:50.537" v="368"/>
          <ac:spMkLst>
            <pc:docMk/>
            <pc:sldMk cId="3906766952" sldId="290"/>
            <ac:spMk id="9" creationId="{3AD318CC-E2A8-4E27-9548-A047A78999B1}"/>
          </ac:spMkLst>
        </pc:spChg>
        <pc:spChg chg="add del">
          <ac:chgData name="Sabarish  Nair" userId="S::sabarish.nair@citycolleges.ie::7336bcbd-cfb4-47b4-9481-a88fcd73ef23" providerId="AD" clId="Web-{0A020DFE-55A8-51E1-9CE0-6259125D8441}" dt="2024-03-10T12:34:50.537" v="368"/>
          <ac:spMkLst>
            <pc:docMk/>
            <pc:sldMk cId="3906766952" sldId="290"/>
            <ac:spMk id="15" creationId="{2C1BBA94-3F40-40AA-8BB9-E69E25E537C1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34:50.537" v="368"/>
          <ac:spMkLst>
            <pc:docMk/>
            <pc:sldMk cId="3906766952" sldId="290"/>
            <ac:spMk id="21" creationId="{560AFAAC-EA6C-45A9-9E03-C9C9F0193B4F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34:50.537" v="368"/>
          <ac:spMkLst>
            <pc:docMk/>
            <pc:sldMk cId="3906766952" sldId="290"/>
            <ac:spMk id="23" creationId="{83549E37-C86B-4401-90BD-D8BF83859F14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34:50.537" v="368"/>
          <ac:spMkLst>
            <pc:docMk/>
            <pc:sldMk cId="3906766952" sldId="290"/>
            <ac:spMk id="25" creationId="{8A17784E-76D8-4521-A77D-0D2EBB923004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34:50.537" v="368"/>
          <ac:spMkLst>
            <pc:docMk/>
            <pc:sldMk cId="3906766952" sldId="290"/>
            <ac:spMk id="27" creationId="{C0036C6B-F09C-4EAB-AE02-8D056EE74856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34:50.537" v="368"/>
          <ac:spMkLst>
            <pc:docMk/>
            <pc:sldMk cId="3906766952" sldId="290"/>
            <ac:spMk id="29" creationId="{FC8D5885-2804-4D3C-BE31-902E4D3279B0}"/>
          </ac:spMkLst>
        </pc:spChg>
        <pc:grpChg chg="add del">
          <ac:chgData name="Sabarish  Nair" userId="S::sabarish.nair@citycolleges.ie::7336bcbd-cfb4-47b4-9481-a88fcd73ef23" providerId="AD" clId="Web-{0A020DFE-55A8-51E1-9CE0-6259125D8441}" dt="2024-03-10T12:34:50.537" v="368"/>
          <ac:grpSpMkLst>
            <pc:docMk/>
            <pc:sldMk cId="3906766952" sldId="290"/>
            <ac:grpSpMk id="11" creationId="{B14B560F-9DD7-4302-A60B-EBD3EF59B073}"/>
          </ac:grpSpMkLst>
        </pc:grpChg>
        <pc:picChg chg="add">
          <ac:chgData name="Sabarish  Nair" userId="S::sabarish.nair@citycolleges.ie::7336bcbd-cfb4-47b4-9481-a88fcd73ef23" providerId="AD" clId="Web-{0A020DFE-55A8-51E1-9CE0-6259125D8441}" dt="2024-03-10T12:34:50.537" v="368"/>
          <ac:picMkLst>
            <pc:docMk/>
            <pc:sldMk cId="3906766952" sldId="290"/>
            <ac:picMk id="17" creationId="{ADDB8ECB-E987-903B-FAA5-382112F303DF}"/>
          </ac:picMkLst>
        </pc:picChg>
      </pc:sldChg>
      <pc:sldChg chg="addSp delSp modSp new mod setBg">
        <pc:chgData name="Sabarish  Nair" userId="S::sabarish.nair@citycolleges.ie::7336bcbd-cfb4-47b4-9481-a88fcd73ef23" providerId="AD" clId="Web-{0A020DFE-55A8-51E1-9CE0-6259125D8441}" dt="2024-03-10T12:44:34.192" v="529" actId="1076"/>
        <pc:sldMkLst>
          <pc:docMk/>
          <pc:sldMk cId="634601892" sldId="291"/>
        </pc:sldMkLst>
        <pc:spChg chg="mod">
          <ac:chgData name="Sabarish  Nair" userId="S::sabarish.nair@citycolleges.ie::7336bcbd-cfb4-47b4-9481-a88fcd73ef23" providerId="AD" clId="Web-{0A020DFE-55A8-51E1-9CE0-6259125D8441}" dt="2024-03-10T12:44:06.675" v="526"/>
          <ac:spMkLst>
            <pc:docMk/>
            <pc:sldMk cId="634601892" sldId="291"/>
            <ac:spMk id="2" creationId="{D4649939-D891-4951-171E-B688163BD353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2:44:34.192" v="529" actId="1076"/>
          <ac:spMkLst>
            <pc:docMk/>
            <pc:sldMk cId="634601892" sldId="291"/>
            <ac:spMk id="3" creationId="{83072992-C10E-8EF7-550B-6D5F78FFE074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2:44:06.675" v="526"/>
          <ac:spMkLst>
            <pc:docMk/>
            <pc:sldMk cId="634601892" sldId="291"/>
            <ac:spMk id="4" creationId="{87F17357-BA5C-625D-39DB-C81CD79511D8}"/>
          </ac:spMkLst>
        </pc:spChg>
        <pc:spChg chg="add del">
          <ac:chgData name="Sabarish  Nair" userId="S::sabarish.nair@citycolleges.ie::7336bcbd-cfb4-47b4-9481-a88fcd73ef23" providerId="AD" clId="Web-{0A020DFE-55A8-51E1-9CE0-6259125D8441}" dt="2024-03-10T12:43:59.175" v="525"/>
          <ac:spMkLst>
            <pc:docMk/>
            <pc:sldMk cId="634601892" sldId="291"/>
            <ac:spMk id="9" creationId="{3AD318CC-E2A8-4E27-9548-A047A78999B1}"/>
          </ac:spMkLst>
        </pc:spChg>
        <pc:spChg chg="add del">
          <ac:chgData name="Sabarish  Nair" userId="S::sabarish.nair@citycolleges.ie::7336bcbd-cfb4-47b4-9481-a88fcd73ef23" providerId="AD" clId="Web-{0A020DFE-55A8-51E1-9CE0-6259125D8441}" dt="2024-03-10T12:43:59.175" v="525"/>
          <ac:spMkLst>
            <pc:docMk/>
            <pc:sldMk cId="634601892" sldId="291"/>
            <ac:spMk id="15" creationId="{2C1BBA94-3F40-40AA-8BB9-E69E25E537C1}"/>
          </ac:spMkLst>
        </pc:spChg>
        <pc:spChg chg="add del">
          <ac:chgData name="Sabarish  Nair" userId="S::sabarish.nair@citycolleges.ie::7336bcbd-cfb4-47b4-9481-a88fcd73ef23" providerId="AD" clId="Web-{0A020DFE-55A8-51E1-9CE0-6259125D8441}" dt="2024-03-10T12:44:06.675" v="526"/>
          <ac:spMkLst>
            <pc:docMk/>
            <pc:sldMk cId="634601892" sldId="291"/>
            <ac:spMk id="21" creationId="{9F7D5CDA-D291-4307-BF55-1381FED29634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44:06.675" v="526"/>
          <ac:spMkLst>
            <pc:docMk/>
            <pc:sldMk cId="634601892" sldId="291"/>
            <ac:spMk id="26" creationId="{DBC6133C-0615-4CE4-9132-37E609A9BDFA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44:06.675" v="526"/>
          <ac:spMkLst>
            <pc:docMk/>
            <pc:sldMk cId="634601892" sldId="291"/>
            <ac:spMk id="28" creationId="{169CC832-2974-4E8D-90ED-3E2941BA7336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44:06.675" v="526"/>
          <ac:spMkLst>
            <pc:docMk/>
            <pc:sldMk cId="634601892" sldId="291"/>
            <ac:spMk id="30" creationId="{55222F96-971A-4F90-B841-6BAB416C7AC1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44:06.675" v="526"/>
          <ac:spMkLst>
            <pc:docMk/>
            <pc:sldMk cId="634601892" sldId="291"/>
            <ac:spMk id="32" creationId="{08980754-6F4B-43C9-B9BE-127B6BED6586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44:06.675" v="526"/>
          <ac:spMkLst>
            <pc:docMk/>
            <pc:sldMk cId="634601892" sldId="291"/>
            <ac:spMk id="34" creationId="{2C1BBA94-3F40-40AA-8BB9-E69E25E537C1}"/>
          </ac:spMkLst>
        </pc:spChg>
        <pc:grpChg chg="add del">
          <ac:chgData name="Sabarish  Nair" userId="S::sabarish.nair@citycolleges.ie::7336bcbd-cfb4-47b4-9481-a88fcd73ef23" providerId="AD" clId="Web-{0A020DFE-55A8-51E1-9CE0-6259125D8441}" dt="2024-03-10T12:43:59.175" v="525"/>
          <ac:grpSpMkLst>
            <pc:docMk/>
            <pc:sldMk cId="634601892" sldId="291"/>
            <ac:grpSpMk id="11" creationId="{B14B560F-9DD7-4302-A60B-EBD3EF59B073}"/>
          </ac:grpSpMkLst>
        </pc:grpChg>
        <pc:picChg chg="add mod">
          <ac:chgData name="Sabarish  Nair" userId="S::sabarish.nair@citycolleges.ie::7336bcbd-cfb4-47b4-9481-a88fcd73ef23" providerId="AD" clId="Web-{0A020DFE-55A8-51E1-9CE0-6259125D8441}" dt="2024-03-10T12:44:06.675" v="526"/>
          <ac:picMkLst>
            <pc:docMk/>
            <pc:sldMk cId="634601892" sldId="291"/>
            <ac:picMk id="17" creationId="{996E242C-B111-4027-C77C-EEAB2061BA15}"/>
          </ac:picMkLst>
        </pc:picChg>
      </pc:sldChg>
      <pc:sldChg chg="addSp delSp modSp new mod setBg">
        <pc:chgData name="Sabarish  Nair" userId="S::sabarish.nair@citycolleges.ie::7336bcbd-cfb4-47b4-9481-a88fcd73ef23" providerId="AD" clId="Web-{0A020DFE-55A8-51E1-9CE0-6259125D8441}" dt="2024-03-10T13:03:26.989" v="781"/>
        <pc:sldMkLst>
          <pc:docMk/>
          <pc:sldMk cId="2998634114" sldId="292"/>
        </pc:sldMkLst>
        <pc:spChg chg="mod">
          <ac:chgData name="Sabarish  Nair" userId="S::sabarish.nair@citycolleges.ie::7336bcbd-cfb4-47b4-9481-a88fcd73ef23" providerId="AD" clId="Web-{0A020DFE-55A8-51E1-9CE0-6259125D8441}" dt="2024-03-10T13:03:26.989" v="781"/>
          <ac:spMkLst>
            <pc:docMk/>
            <pc:sldMk cId="2998634114" sldId="292"/>
            <ac:spMk id="2" creationId="{62472B01-7ED6-88AE-40E0-7EEE420FC0EB}"/>
          </ac:spMkLst>
        </pc:spChg>
        <pc:spChg chg="del mod">
          <ac:chgData name="Sabarish  Nair" userId="S::sabarish.nair@citycolleges.ie::7336bcbd-cfb4-47b4-9481-a88fcd73ef23" providerId="AD" clId="Web-{0A020DFE-55A8-51E1-9CE0-6259125D8441}" dt="2024-03-10T13:03:26.989" v="781"/>
          <ac:spMkLst>
            <pc:docMk/>
            <pc:sldMk cId="2998634114" sldId="292"/>
            <ac:spMk id="3" creationId="{F70B8B17-D866-84C8-2DE5-A6B0EAA50E51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3:03:26.989" v="781"/>
          <ac:spMkLst>
            <pc:docMk/>
            <pc:sldMk cId="2998634114" sldId="292"/>
            <ac:spMk id="4" creationId="{6CA4E03B-7759-D0AC-9074-CD660D0D6BDA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03:26.989" v="781"/>
          <ac:spMkLst>
            <pc:docMk/>
            <pc:sldMk cId="2998634114" sldId="292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03:26.989" v="781"/>
          <ac:spMkLst>
            <pc:docMk/>
            <pc:sldMk cId="2998634114" sldId="292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0A020DFE-55A8-51E1-9CE0-6259125D8441}" dt="2024-03-10T13:03:26.989" v="781"/>
          <ac:grpSpMkLst>
            <pc:docMk/>
            <pc:sldMk cId="2998634114" sldId="292"/>
            <ac:grpSpMk id="12" creationId="{AE1C45F0-260A-458C-96ED-C1F6D2151219}"/>
          </ac:grpSpMkLst>
        </pc:grpChg>
        <pc:graphicFrameChg chg="add">
          <ac:chgData name="Sabarish  Nair" userId="S::sabarish.nair@citycolleges.ie::7336bcbd-cfb4-47b4-9481-a88fcd73ef23" providerId="AD" clId="Web-{0A020DFE-55A8-51E1-9CE0-6259125D8441}" dt="2024-03-10T13:03:26.989" v="781"/>
          <ac:graphicFrameMkLst>
            <pc:docMk/>
            <pc:sldMk cId="2998634114" sldId="292"/>
            <ac:graphicFrameMk id="6" creationId="{C37FDB53-A38C-9C53-06C0-99F1140C49BF}"/>
          </ac:graphicFrameMkLst>
        </pc:graphicFrameChg>
        <pc:cxnChg chg="add">
          <ac:chgData name="Sabarish  Nair" userId="S::sabarish.nair@citycolleges.ie::7336bcbd-cfb4-47b4-9481-a88fcd73ef23" providerId="AD" clId="Web-{0A020DFE-55A8-51E1-9CE0-6259125D8441}" dt="2024-03-10T13:03:26.989" v="781"/>
          <ac:cxnSpMkLst>
            <pc:docMk/>
            <pc:sldMk cId="2998634114" sldId="292"/>
            <ac:cxnSpMk id="19" creationId="{6CF1BAF6-AD41-4082-B212-8A1F9A2E8779}"/>
          </ac:cxnSpMkLst>
        </pc:cxnChg>
      </pc:sldChg>
      <pc:sldChg chg="addSp modSp new">
        <pc:chgData name="Sabarish  Nair" userId="S::sabarish.nair@citycolleges.ie::7336bcbd-cfb4-47b4-9481-a88fcd73ef23" providerId="AD" clId="Web-{0A020DFE-55A8-51E1-9CE0-6259125D8441}" dt="2024-03-10T13:46:21.155" v="1695" actId="14100"/>
        <pc:sldMkLst>
          <pc:docMk/>
          <pc:sldMk cId="292125043" sldId="293"/>
        </pc:sldMkLst>
        <pc:spChg chg="mod">
          <ac:chgData name="Sabarish  Nair" userId="S::sabarish.nair@citycolleges.ie::7336bcbd-cfb4-47b4-9481-a88fcd73ef23" providerId="AD" clId="Web-{0A020DFE-55A8-51E1-9CE0-6259125D8441}" dt="2024-03-10T12:52:45.090" v="578" actId="20577"/>
          <ac:spMkLst>
            <pc:docMk/>
            <pc:sldMk cId="292125043" sldId="293"/>
            <ac:spMk id="2" creationId="{D5412BB7-5D84-4146-6588-38A6991306BD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50:56.680" v="536"/>
          <ac:spMkLst>
            <pc:docMk/>
            <pc:sldMk cId="292125043" sldId="293"/>
            <ac:spMk id="6" creationId="{E954AD7A-86AA-A3EC-514C-63C3AD1189BD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52:27.105" v="574" actId="20577"/>
          <ac:spMkLst>
            <pc:docMk/>
            <pc:sldMk cId="292125043" sldId="293"/>
            <ac:spMk id="10" creationId="{C6A3CD27-1383-ED8C-B6F1-B08E2C2ACA90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52:31.589" v="575" actId="20577"/>
          <ac:spMkLst>
            <pc:docMk/>
            <pc:sldMk cId="292125043" sldId="293"/>
            <ac:spMk id="12" creationId="{DE5DF72A-049C-F574-D42C-D8872F6E1FE0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50:56.696" v="540"/>
          <ac:spMkLst>
            <pc:docMk/>
            <pc:sldMk cId="292125043" sldId="293"/>
            <ac:spMk id="14" creationId="{0EDB2B21-12B4-5C2E-E687-23266D77091C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50:56.727" v="543"/>
          <ac:spMkLst>
            <pc:docMk/>
            <pc:sldMk cId="292125043" sldId="293"/>
            <ac:spMk id="20" creationId="{02475B3C-6E50-1BD1-3C97-59461F59203D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50:56.727" v="544"/>
          <ac:spMkLst>
            <pc:docMk/>
            <pc:sldMk cId="292125043" sldId="293"/>
            <ac:spMk id="22" creationId="{DE77C2B9-F4F3-C736-D742-F517A7E50D4F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50:56.743" v="545"/>
          <ac:spMkLst>
            <pc:docMk/>
            <pc:sldMk cId="292125043" sldId="293"/>
            <ac:spMk id="24" creationId="{6D144474-0B9F-3801-98CD-1CD3066F6657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50:56.743" v="546"/>
          <ac:spMkLst>
            <pc:docMk/>
            <pc:sldMk cId="292125043" sldId="293"/>
            <ac:spMk id="26" creationId="{1F9D5BDB-B33E-0FF0-83AF-E69CA9B325FF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46:21.155" v="1695" actId="14100"/>
          <ac:spMkLst>
            <pc:docMk/>
            <pc:sldMk cId="292125043" sldId="293"/>
            <ac:spMk id="27" creationId="{A6B5F673-3B6A-2248-A73E-AE702A454C09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51:50.135" v="557" actId="1076"/>
          <ac:spMkLst>
            <pc:docMk/>
            <pc:sldMk cId="292125043" sldId="293"/>
            <ac:spMk id="28" creationId="{2DAB7DED-0EE9-9339-8705-5ACC7BB4959A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52:09.292" v="569" actId="14100"/>
          <ac:spMkLst>
            <pc:docMk/>
            <pc:sldMk cId="292125043" sldId="293"/>
            <ac:spMk id="29" creationId="{2D3BBB73-65AE-FA36-1D04-ADF9D8475D6C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53:39.873" v="588" actId="1076"/>
          <ac:spMkLst>
            <pc:docMk/>
            <pc:sldMk cId="292125043" sldId="293"/>
            <ac:spMk id="31" creationId="{681AB527-C98D-939C-C39A-1723DF07B492}"/>
          </ac:spMkLst>
        </pc:spChg>
        <pc:picChg chg="add">
          <ac:chgData name="Sabarish  Nair" userId="S::sabarish.nair@citycolleges.ie::7336bcbd-cfb4-47b4-9481-a88fcd73ef23" providerId="AD" clId="Web-{0A020DFE-55A8-51E1-9CE0-6259125D8441}" dt="2024-03-10T12:50:56.680" v="537"/>
          <ac:picMkLst>
            <pc:docMk/>
            <pc:sldMk cId="292125043" sldId="293"/>
            <ac:picMk id="8" creationId="{8E0D4208-8931-585A-ADB1-CAB86BCAE1C7}"/>
          </ac:picMkLst>
        </pc:picChg>
        <pc:picChg chg="add">
          <ac:chgData name="Sabarish  Nair" userId="S::sabarish.nair@citycolleges.ie::7336bcbd-cfb4-47b4-9481-a88fcd73ef23" providerId="AD" clId="Web-{0A020DFE-55A8-51E1-9CE0-6259125D8441}" dt="2024-03-10T12:50:56.711" v="541"/>
          <ac:picMkLst>
            <pc:docMk/>
            <pc:sldMk cId="292125043" sldId="293"/>
            <ac:picMk id="16" creationId="{1D69F8D3-B03B-4777-FA60-0B690FBB7432}"/>
          </ac:picMkLst>
        </pc:picChg>
        <pc:picChg chg="add">
          <ac:chgData name="Sabarish  Nair" userId="S::sabarish.nair@citycolleges.ie::7336bcbd-cfb4-47b4-9481-a88fcd73ef23" providerId="AD" clId="Web-{0A020DFE-55A8-51E1-9CE0-6259125D8441}" dt="2024-03-10T12:50:56.727" v="542"/>
          <ac:picMkLst>
            <pc:docMk/>
            <pc:sldMk cId="292125043" sldId="293"/>
            <ac:picMk id="18" creationId="{6CBE5261-D431-B14A-400A-92B5D2A9731F}"/>
          </ac:picMkLst>
        </pc:picChg>
      </pc:sldChg>
      <pc:sldChg chg="addSp delSp modSp new mod setBg">
        <pc:chgData name="Sabarish  Nair" userId="S::sabarish.nair@citycolleges.ie::7336bcbd-cfb4-47b4-9481-a88fcd73ef23" providerId="AD" clId="Web-{0A020DFE-55A8-51E1-9CE0-6259125D8441}" dt="2024-03-10T12:56:53.382" v="673" actId="20577"/>
        <pc:sldMkLst>
          <pc:docMk/>
          <pc:sldMk cId="1840562106" sldId="294"/>
        </pc:sldMkLst>
        <pc:spChg chg="mod">
          <ac:chgData name="Sabarish  Nair" userId="S::sabarish.nair@citycolleges.ie::7336bcbd-cfb4-47b4-9481-a88fcd73ef23" providerId="AD" clId="Web-{0A020DFE-55A8-51E1-9CE0-6259125D8441}" dt="2024-03-10T12:55:29.908" v="638"/>
          <ac:spMkLst>
            <pc:docMk/>
            <pc:sldMk cId="1840562106" sldId="294"/>
            <ac:spMk id="2" creationId="{A6648F0F-BB06-EC4D-5D5D-A1141C876716}"/>
          </ac:spMkLst>
        </pc:spChg>
        <pc:spChg chg="del">
          <ac:chgData name="Sabarish  Nair" userId="S::sabarish.nair@citycolleges.ie::7336bcbd-cfb4-47b4-9481-a88fcd73ef23" providerId="AD" clId="Web-{0A020DFE-55A8-51E1-9CE0-6259125D8441}" dt="2024-03-10T12:54:28.156" v="599"/>
          <ac:spMkLst>
            <pc:docMk/>
            <pc:sldMk cId="1840562106" sldId="294"/>
            <ac:spMk id="3" creationId="{5C9D4564-BBE4-A6E1-44D6-FB49A239B615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2:55:29.908" v="638"/>
          <ac:spMkLst>
            <pc:docMk/>
            <pc:sldMk cId="1840562106" sldId="294"/>
            <ac:spMk id="4" creationId="{9AA3E76A-E254-9790-D169-AC55F1D76399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56:53.382" v="673" actId="20577"/>
          <ac:spMkLst>
            <pc:docMk/>
            <pc:sldMk cId="1840562106" sldId="294"/>
            <ac:spMk id="8" creationId="{90B9D936-469F-9507-7964-C4CBC7CE2538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55:29.908" v="638"/>
          <ac:spMkLst>
            <pc:docMk/>
            <pc:sldMk cId="1840562106" sldId="294"/>
            <ac:spMk id="11" creationId="{89A320C9-9735-4D13-8279-C1C674841392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55:29.908" v="638"/>
          <ac:spMkLst>
            <pc:docMk/>
            <pc:sldMk cId="1840562106" sldId="294"/>
            <ac:spMk id="13" creationId="{92544CF4-9B52-4A7B-A4B3-88C72729B77D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55:29.908" v="638"/>
          <ac:spMkLst>
            <pc:docMk/>
            <pc:sldMk cId="1840562106" sldId="294"/>
            <ac:spMk id="15" creationId="{E75862C5-5C00-4421-BC7B-9B7B86DBC80D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55:29.908" v="638"/>
          <ac:spMkLst>
            <pc:docMk/>
            <pc:sldMk cId="1840562106" sldId="294"/>
            <ac:spMk id="17" creationId="{089440EF-9BE9-4AE9-8C28-00B02296CDB6}"/>
          </ac:spMkLst>
        </pc:spChg>
        <pc:graphicFrameChg chg="add mod ord modGraphic">
          <ac:chgData name="Sabarish  Nair" userId="S::sabarish.nair@citycolleges.ie::7336bcbd-cfb4-47b4-9481-a88fcd73ef23" providerId="AD" clId="Web-{0A020DFE-55A8-51E1-9CE0-6259125D8441}" dt="2024-03-10T12:55:29.908" v="638"/>
          <ac:graphicFrameMkLst>
            <pc:docMk/>
            <pc:sldMk cId="1840562106" sldId="294"/>
            <ac:graphicFrameMk id="6" creationId="{12903E0B-8CD1-F63E-6F44-464C9843777F}"/>
          </ac:graphicFrameMkLst>
        </pc:graphicFrameChg>
        <pc:cxnChg chg="add mod">
          <ac:chgData name="Sabarish  Nair" userId="S::sabarish.nair@citycolleges.ie::7336bcbd-cfb4-47b4-9481-a88fcd73ef23" providerId="AD" clId="Web-{0A020DFE-55A8-51E1-9CE0-6259125D8441}" dt="2024-03-10T12:56:42.632" v="667" actId="14100"/>
          <ac:cxnSpMkLst>
            <pc:docMk/>
            <pc:sldMk cId="1840562106" sldId="294"/>
            <ac:cxnSpMk id="7" creationId="{42460406-A8ED-48B7-47A6-017FDD98E655}"/>
          </ac:cxnSpMkLst>
        </pc:cxnChg>
      </pc:sldChg>
      <pc:sldChg chg="new del">
        <pc:chgData name="Sabarish  Nair" userId="S::sabarish.nair@citycolleges.ie::7336bcbd-cfb4-47b4-9481-a88fcd73ef23" providerId="AD" clId="Web-{0A020DFE-55A8-51E1-9CE0-6259125D8441}" dt="2024-03-10T13:13:57.484" v="1049"/>
        <pc:sldMkLst>
          <pc:docMk/>
          <pc:sldMk cId="4269010164" sldId="295"/>
        </pc:sldMkLst>
      </pc:sldChg>
      <pc:sldChg chg="addSp modSp add replId">
        <pc:chgData name="Sabarish  Nair" userId="S::sabarish.nair@citycolleges.ie::7336bcbd-cfb4-47b4-9481-a88fcd73ef23" providerId="AD" clId="Web-{0A020DFE-55A8-51E1-9CE0-6259125D8441}" dt="2024-03-10T12:57:28.868" v="685" actId="20577"/>
        <pc:sldMkLst>
          <pc:docMk/>
          <pc:sldMk cId="271462189" sldId="296"/>
        </pc:sldMkLst>
        <pc:spChg chg="mod">
          <ac:chgData name="Sabarish  Nair" userId="S::sabarish.nair@citycolleges.ie::7336bcbd-cfb4-47b4-9481-a88fcd73ef23" providerId="AD" clId="Web-{0A020DFE-55A8-51E1-9CE0-6259125D8441}" dt="2024-03-10T12:55:57.596" v="641" actId="20577"/>
          <ac:spMkLst>
            <pc:docMk/>
            <pc:sldMk cId="271462189" sldId="296"/>
            <ac:spMk id="2" creationId="{A6648F0F-BB06-EC4D-5D5D-A1141C876716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57:28.868" v="685" actId="20577"/>
          <ac:spMkLst>
            <pc:docMk/>
            <pc:sldMk cId="271462189" sldId="296"/>
            <ac:spMk id="8" creationId="{0489C9D2-E0B9-1E0F-9F1D-4C7CA9655853}"/>
          </ac:spMkLst>
        </pc:spChg>
        <pc:graphicFrameChg chg="mod modGraphic">
          <ac:chgData name="Sabarish  Nair" userId="S::sabarish.nair@citycolleges.ie::7336bcbd-cfb4-47b4-9481-a88fcd73ef23" providerId="AD" clId="Web-{0A020DFE-55A8-51E1-9CE0-6259125D8441}" dt="2024-03-10T12:56:16.628" v="660"/>
          <ac:graphicFrameMkLst>
            <pc:docMk/>
            <pc:sldMk cId="271462189" sldId="296"/>
            <ac:graphicFrameMk id="6" creationId="{12903E0B-8CD1-F63E-6F44-464C9843777F}"/>
          </ac:graphicFrameMkLst>
        </pc:graphicFrameChg>
        <pc:cxnChg chg="add mod">
          <ac:chgData name="Sabarish  Nair" userId="S::sabarish.nair@citycolleges.ie::7336bcbd-cfb4-47b4-9481-a88fcd73ef23" providerId="AD" clId="Web-{0A020DFE-55A8-51E1-9CE0-6259125D8441}" dt="2024-03-10T12:57:07.633" v="676" actId="14100"/>
          <ac:cxnSpMkLst>
            <pc:docMk/>
            <pc:sldMk cId="271462189" sldId="296"/>
            <ac:cxnSpMk id="5" creationId="{5096D9B3-8D77-198F-7F0E-DDE4A7F7BD54}"/>
          </ac:cxnSpMkLst>
        </pc:cxnChg>
      </pc:sldChg>
      <pc:sldChg chg="addSp delSp modSp add replId">
        <pc:chgData name="Sabarish  Nair" userId="S::sabarish.nair@citycolleges.ie::7336bcbd-cfb4-47b4-9481-a88fcd73ef23" providerId="AD" clId="Web-{0A020DFE-55A8-51E1-9CE0-6259125D8441}" dt="2024-03-10T12:59:45.482" v="748" actId="20577"/>
        <pc:sldMkLst>
          <pc:docMk/>
          <pc:sldMk cId="1839385938" sldId="297"/>
        </pc:sldMkLst>
        <pc:spChg chg="mod">
          <ac:chgData name="Sabarish  Nair" userId="S::sabarish.nair@citycolleges.ie::7336bcbd-cfb4-47b4-9481-a88fcd73ef23" providerId="AD" clId="Web-{0A020DFE-55A8-51E1-9CE0-6259125D8441}" dt="2024-03-10T12:57:42.118" v="687" actId="20577"/>
          <ac:spMkLst>
            <pc:docMk/>
            <pc:sldMk cId="1839385938" sldId="297"/>
            <ac:spMk id="2" creationId="{A6648F0F-BB06-EC4D-5D5D-A1141C876716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59:45.482" v="748" actId="20577"/>
          <ac:spMkLst>
            <pc:docMk/>
            <pc:sldMk cId="1839385938" sldId="297"/>
            <ac:spMk id="3" creationId="{64E1936B-3351-6FC5-5CAE-C7EAA95F5C30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2:59:03.027" v="719" actId="14100"/>
          <ac:spMkLst>
            <pc:docMk/>
            <pc:sldMk cId="1839385938" sldId="297"/>
            <ac:spMk id="8" creationId="{0489C9D2-E0B9-1E0F-9F1D-4C7CA9655853}"/>
          </ac:spMkLst>
        </pc:spChg>
        <pc:graphicFrameChg chg="mod modGraphic">
          <ac:chgData name="Sabarish  Nair" userId="S::sabarish.nair@citycolleges.ie::7336bcbd-cfb4-47b4-9481-a88fcd73ef23" providerId="AD" clId="Web-{0A020DFE-55A8-51E1-9CE0-6259125D8441}" dt="2024-03-10T12:58:53.464" v="716" actId="1076"/>
          <ac:graphicFrameMkLst>
            <pc:docMk/>
            <pc:sldMk cId="1839385938" sldId="297"/>
            <ac:graphicFrameMk id="6" creationId="{12903E0B-8CD1-F63E-6F44-464C9843777F}"/>
          </ac:graphicFrameMkLst>
        </pc:graphicFrameChg>
        <pc:cxnChg chg="add del mod">
          <ac:chgData name="Sabarish  Nair" userId="S::sabarish.nair@citycolleges.ie::7336bcbd-cfb4-47b4-9481-a88fcd73ef23" providerId="AD" clId="Web-{0A020DFE-55A8-51E1-9CE0-6259125D8441}" dt="2024-03-10T12:58:55.386" v="717" actId="1076"/>
          <ac:cxnSpMkLst>
            <pc:docMk/>
            <pc:sldMk cId="1839385938" sldId="297"/>
            <ac:cxnSpMk id="5" creationId="{5096D9B3-8D77-198F-7F0E-DDE4A7F7BD54}"/>
          </ac:cxnSpMkLst>
        </pc:cxnChg>
      </pc:sldChg>
      <pc:sldChg chg="addSp delSp modSp new mod setBg">
        <pc:chgData name="Sabarish  Nair" userId="S::sabarish.nair@citycolleges.ie::7336bcbd-cfb4-47b4-9481-a88fcd73ef23" providerId="AD" clId="Web-{0A020DFE-55A8-51E1-9CE0-6259125D8441}" dt="2024-03-10T13:09:07.157" v="950" actId="1076"/>
        <pc:sldMkLst>
          <pc:docMk/>
          <pc:sldMk cId="444448718" sldId="298"/>
        </pc:sldMkLst>
        <pc:spChg chg="mod">
          <ac:chgData name="Sabarish  Nair" userId="S::sabarish.nair@citycolleges.ie::7336bcbd-cfb4-47b4-9481-a88fcd73ef23" providerId="AD" clId="Web-{0A020DFE-55A8-51E1-9CE0-6259125D8441}" dt="2024-03-10T13:07:48.982" v="930"/>
          <ac:spMkLst>
            <pc:docMk/>
            <pc:sldMk cId="444448718" sldId="298"/>
            <ac:spMk id="2" creationId="{4784B369-C636-BF05-B036-FB8C9CC21B1D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3:08:04.389" v="933" actId="20577"/>
          <ac:spMkLst>
            <pc:docMk/>
            <pc:sldMk cId="444448718" sldId="298"/>
            <ac:spMk id="3" creationId="{6BBA1602-E5C8-ABF1-80ED-70D6E87D2957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3:09:07.157" v="950" actId="1076"/>
          <ac:spMkLst>
            <pc:docMk/>
            <pc:sldMk cId="444448718" sldId="298"/>
            <ac:spMk id="4" creationId="{D00CC043-560F-5172-96C9-336E0DE658CC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08:23.077" v="937" actId="1076"/>
          <ac:spMkLst>
            <pc:docMk/>
            <pc:sldMk cId="444448718" sldId="298"/>
            <ac:spMk id="7" creationId="{EB97724B-5D40-DE4B-42E0-47C58F0D3765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08:25.765" v="938" actId="1076"/>
          <ac:spMkLst>
            <pc:docMk/>
            <pc:sldMk cId="444448718" sldId="298"/>
            <ac:spMk id="8" creationId="{D4A6BB33-6BD5-724D-89A1-B7CC2679F210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08:43.203" v="944" actId="1076"/>
          <ac:spMkLst>
            <pc:docMk/>
            <pc:sldMk cId="444448718" sldId="298"/>
            <ac:spMk id="9" creationId="{339A8C1B-D436-758A-3751-826F4A1371CC}"/>
          </ac:spMkLst>
        </pc:spChg>
        <pc:spChg chg="add del mod">
          <ac:chgData name="Sabarish  Nair" userId="S::sabarish.nair@citycolleges.ie::7336bcbd-cfb4-47b4-9481-a88fcd73ef23" providerId="AD" clId="Web-{0A020DFE-55A8-51E1-9CE0-6259125D8441}" dt="2024-03-10T13:08:39.828" v="943"/>
          <ac:spMkLst>
            <pc:docMk/>
            <pc:sldMk cId="444448718" sldId="298"/>
            <ac:spMk id="10" creationId="{577DAD65-85ED-10E9-EEC3-DC5A4F68BFA8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08:51.765" v="947" actId="20577"/>
          <ac:spMkLst>
            <pc:docMk/>
            <pc:sldMk cId="444448718" sldId="298"/>
            <ac:spMk id="11" creationId="{62125D1D-CC1B-43D4-1357-7A77298E6D66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07:48.982" v="930"/>
          <ac:spMkLst>
            <pc:docMk/>
            <pc:sldMk cId="444448718" sldId="298"/>
            <ac:spMk id="16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07:48.982" v="930"/>
          <ac:spMkLst>
            <pc:docMk/>
            <pc:sldMk cId="444448718" sldId="298"/>
            <ac:spMk id="23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0A020DFE-55A8-51E1-9CE0-6259125D8441}" dt="2024-03-10T13:07:48.982" v="930"/>
          <ac:grpSpMkLst>
            <pc:docMk/>
            <pc:sldMk cId="444448718" sldId="298"/>
            <ac:grpSpMk id="18" creationId="{AE1C45F0-260A-458C-96ED-C1F6D2151219}"/>
          </ac:grpSpMkLst>
        </pc:grpChg>
        <pc:graphicFrameChg chg="add mod modGraphic">
          <ac:chgData name="Sabarish  Nair" userId="S::sabarish.nair@citycolleges.ie::7336bcbd-cfb4-47b4-9481-a88fcd73ef23" providerId="AD" clId="Web-{0A020DFE-55A8-51E1-9CE0-6259125D8441}" dt="2024-03-10T13:08:09.670" v="934" actId="1076"/>
          <ac:graphicFrameMkLst>
            <pc:docMk/>
            <pc:sldMk cId="444448718" sldId="298"/>
            <ac:graphicFrameMk id="5" creationId="{6375F47A-91F3-46E8-7DB5-D4D4326905C2}"/>
          </ac:graphicFrameMkLst>
        </pc:graphicFrameChg>
        <pc:graphicFrameChg chg="add mod modGraphic">
          <ac:chgData name="Sabarish  Nair" userId="S::sabarish.nair@citycolleges.ie::7336bcbd-cfb4-47b4-9481-a88fcd73ef23" providerId="AD" clId="Web-{0A020DFE-55A8-51E1-9CE0-6259125D8441}" dt="2024-03-10T13:08:14.655" v="935" actId="1076"/>
          <ac:graphicFrameMkLst>
            <pc:docMk/>
            <pc:sldMk cId="444448718" sldId="298"/>
            <ac:graphicFrameMk id="6" creationId="{BAB88861-B9CE-8185-A0C5-86EBCF61175F}"/>
          </ac:graphicFrameMkLst>
        </pc:graphicFrameChg>
        <pc:cxnChg chg="add">
          <ac:chgData name="Sabarish  Nair" userId="S::sabarish.nair@citycolleges.ie::7336bcbd-cfb4-47b4-9481-a88fcd73ef23" providerId="AD" clId="Web-{0A020DFE-55A8-51E1-9CE0-6259125D8441}" dt="2024-03-10T13:07:48.982" v="930"/>
          <ac:cxnSpMkLst>
            <pc:docMk/>
            <pc:sldMk cId="444448718" sldId="298"/>
            <ac:cxnSpMk id="25" creationId="{6CF1BAF6-AD41-4082-B212-8A1F9A2E8779}"/>
          </ac:cxnSpMkLst>
        </pc:cxnChg>
      </pc:sldChg>
      <pc:sldChg chg="addSp delSp modSp add replId">
        <pc:chgData name="Sabarish  Nair" userId="S::sabarish.nair@citycolleges.ie::7336bcbd-cfb4-47b4-9481-a88fcd73ef23" providerId="AD" clId="Web-{0A020DFE-55A8-51E1-9CE0-6259125D8441}" dt="2024-03-10T13:13:31.452" v="1048" actId="20577"/>
        <pc:sldMkLst>
          <pc:docMk/>
          <pc:sldMk cId="3256845251" sldId="299"/>
        </pc:sldMkLst>
        <pc:spChg chg="mod">
          <ac:chgData name="Sabarish  Nair" userId="S::sabarish.nair@citycolleges.ie::7336bcbd-cfb4-47b4-9481-a88fcd73ef23" providerId="AD" clId="Web-{0A020DFE-55A8-51E1-9CE0-6259125D8441}" dt="2024-03-10T13:11:02.192" v="955" actId="20577"/>
          <ac:spMkLst>
            <pc:docMk/>
            <pc:sldMk cId="3256845251" sldId="299"/>
            <ac:spMk id="2" creationId="{4784B369-C636-BF05-B036-FB8C9CC21B1D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3:12:44.304" v="1016" actId="20577"/>
          <ac:spMkLst>
            <pc:docMk/>
            <pc:sldMk cId="3256845251" sldId="299"/>
            <ac:spMk id="3" creationId="{6BBA1602-E5C8-ABF1-80ED-70D6E87D2957}"/>
          </ac:spMkLst>
        </pc:spChg>
        <pc:spChg chg="del">
          <ac:chgData name="Sabarish  Nair" userId="S::sabarish.nair@citycolleges.ie::7336bcbd-cfb4-47b4-9481-a88fcd73ef23" providerId="AD" clId="Web-{0A020DFE-55A8-51E1-9CE0-6259125D8441}" dt="2024-03-10T13:11:32.489" v="992"/>
          <ac:spMkLst>
            <pc:docMk/>
            <pc:sldMk cId="3256845251" sldId="299"/>
            <ac:spMk id="7" creationId="{EB97724B-5D40-DE4B-42E0-47C58F0D3765}"/>
          </ac:spMkLst>
        </pc:spChg>
        <pc:spChg chg="del">
          <ac:chgData name="Sabarish  Nair" userId="S::sabarish.nair@citycolleges.ie::7336bcbd-cfb4-47b4-9481-a88fcd73ef23" providerId="AD" clId="Web-{0A020DFE-55A8-51E1-9CE0-6259125D8441}" dt="2024-03-10T13:11:33.349" v="993"/>
          <ac:spMkLst>
            <pc:docMk/>
            <pc:sldMk cId="3256845251" sldId="299"/>
            <ac:spMk id="8" creationId="{D4A6BB33-6BD5-724D-89A1-B7CC2679F210}"/>
          </ac:spMkLst>
        </pc:spChg>
        <pc:spChg chg="del">
          <ac:chgData name="Sabarish  Nair" userId="S::sabarish.nair@citycolleges.ie::7336bcbd-cfb4-47b4-9481-a88fcd73ef23" providerId="AD" clId="Web-{0A020DFE-55A8-51E1-9CE0-6259125D8441}" dt="2024-03-10T13:11:29.583" v="990"/>
          <ac:spMkLst>
            <pc:docMk/>
            <pc:sldMk cId="3256845251" sldId="299"/>
            <ac:spMk id="9" creationId="{339A8C1B-D436-758A-3751-826F4A1371CC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11:46.677" v="995" actId="1076"/>
          <ac:spMkLst>
            <pc:docMk/>
            <pc:sldMk cId="3256845251" sldId="299"/>
            <ac:spMk id="10" creationId="{458012D7-B8CA-A3AA-5AF3-49466C8826E4}"/>
          </ac:spMkLst>
        </pc:spChg>
        <pc:spChg chg="del">
          <ac:chgData name="Sabarish  Nair" userId="S::sabarish.nair@citycolleges.ie::7336bcbd-cfb4-47b4-9481-a88fcd73ef23" providerId="AD" clId="Web-{0A020DFE-55A8-51E1-9CE0-6259125D8441}" dt="2024-03-10T13:11:31.599" v="991"/>
          <ac:spMkLst>
            <pc:docMk/>
            <pc:sldMk cId="3256845251" sldId="299"/>
            <ac:spMk id="11" creationId="{62125D1D-CC1B-43D4-1357-7A77298E6D66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12:16.772" v="1001"/>
          <ac:spMkLst>
            <pc:docMk/>
            <pc:sldMk cId="3256845251" sldId="299"/>
            <ac:spMk id="12" creationId="{9AFB0BCE-CB54-8F4C-D7A4-C1E004C37140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12:49.789" v="1017" actId="1076"/>
          <ac:spMkLst>
            <pc:docMk/>
            <pc:sldMk cId="3256845251" sldId="299"/>
            <ac:spMk id="13" creationId="{FBAC84B5-9FB8-B565-6FE9-5FFD9F0CB7F8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13:31.452" v="1048" actId="20577"/>
          <ac:spMkLst>
            <pc:docMk/>
            <pc:sldMk cId="3256845251" sldId="299"/>
            <ac:spMk id="14" creationId="{810112E5-FC87-A7DD-9099-45B6F90FA3F0}"/>
          </ac:spMkLst>
        </pc:spChg>
        <pc:graphicFrameChg chg="mod modGraphic">
          <ac:chgData name="Sabarish  Nair" userId="S::sabarish.nair@citycolleges.ie::7336bcbd-cfb4-47b4-9481-a88fcd73ef23" providerId="AD" clId="Web-{0A020DFE-55A8-51E1-9CE0-6259125D8441}" dt="2024-03-10T13:11:25.224" v="989"/>
          <ac:graphicFrameMkLst>
            <pc:docMk/>
            <pc:sldMk cId="3256845251" sldId="299"/>
            <ac:graphicFrameMk id="6" creationId="{BAB88861-B9CE-8185-A0C5-86EBCF61175F}"/>
          </ac:graphicFrameMkLst>
        </pc:graphicFrameChg>
      </pc:sldChg>
      <pc:sldChg chg="addSp modSp new mod setBg">
        <pc:chgData name="Sabarish  Nair" userId="S::sabarish.nair@citycolleges.ie::7336bcbd-cfb4-47b4-9481-a88fcd73ef23" providerId="AD" clId="Web-{0A020DFE-55A8-51E1-9CE0-6259125D8441}" dt="2024-03-10T13:19:39.575" v="1159" actId="1076"/>
        <pc:sldMkLst>
          <pc:docMk/>
          <pc:sldMk cId="2155273115" sldId="300"/>
        </pc:sldMkLst>
        <pc:spChg chg="mod">
          <ac:chgData name="Sabarish  Nair" userId="S::sabarish.nair@citycolleges.ie::7336bcbd-cfb4-47b4-9481-a88fcd73ef23" providerId="AD" clId="Web-{0A020DFE-55A8-51E1-9CE0-6259125D8441}" dt="2024-03-10T13:17:49.806" v="1135"/>
          <ac:spMkLst>
            <pc:docMk/>
            <pc:sldMk cId="2155273115" sldId="300"/>
            <ac:spMk id="2" creationId="{2ABF38BB-43F8-432D-994A-6318205183C0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3:18:32.354" v="1145" actId="14100"/>
          <ac:spMkLst>
            <pc:docMk/>
            <pc:sldMk cId="2155273115" sldId="300"/>
            <ac:spMk id="3" creationId="{F3FA4872-C384-3C02-04A1-91133E5C4EF0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3:18:23.135" v="1141" actId="1076"/>
          <ac:spMkLst>
            <pc:docMk/>
            <pc:sldMk cId="2155273115" sldId="300"/>
            <ac:spMk id="4" creationId="{71085474-2642-B4A7-C687-13D4268DCEB8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18:39.917" v="1147" actId="14100"/>
          <ac:spMkLst>
            <pc:docMk/>
            <pc:sldMk cId="2155273115" sldId="300"/>
            <ac:spMk id="5" creationId="{A42638B9-7F4A-B13E-7388-A6BA8765387D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18:48.886" v="1149" actId="14100"/>
          <ac:spMkLst>
            <pc:docMk/>
            <pc:sldMk cId="2155273115" sldId="300"/>
            <ac:spMk id="6" creationId="{5E515FEB-80D8-D56B-5D6C-9A3509F1FB4A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19:26.575" v="1158" actId="1076"/>
          <ac:spMkLst>
            <pc:docMk/>
            <pc:sldMk cId="2155273115" sldId="300"/>
            <ac:spMk id="7" creationId="{511EB5C9-73FB-4F6A-C94F-FC5315DEE70D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19:39.575" v="1159" actId="1076"/>
          <ac:spMkLst>
            <pc:docMk/>
            <pc:sldMk cId="2155273115" sldId="300"/>
            <ac:spMk id="8" creationId="{2763CA2F-DF35-E043-B173-C339BE49CD5D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17:49.806" v="1135"/>
          <ac:spMkLst>
            <pc:docMk/>
            <pc:sldMk cId="2155273115" sldId="300"/>
            <ac:spMk id="14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17:49.806" v="1135"/>
          <ac:spMkLst>
            <pc:docMk/>
            <pc:sldMk cId="2155273115" sldId="300"/>
            <ac:spMk id="21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0A020DFE-55A8-51E1-9CE0-6259125D8441}" dt="2024-03-10T13:17:49.806" v="1135"/>
          <ac:grpSpMkLst>
            <pc:docMk/>
            <pc:sldMk cId="2155273115" sldId="300"/>
            <ac:grpSpMk id="16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0A020DFE-55A8-51E1-9CE0-6259125D8441}" dt="2024-03-10T13:17:49.806" v="1135"/>
          <ac:cxnSpMkLst>
            <pc:docMk/>
            <pc:sldMk cId="2155273115" sldId="300"/>
            <ac:cxnSpMk id="23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0A020DFE-55A8-51E1-9CE0-6259125D8441}" dt="2024-03-10T13:31:41.180" v="1320" actId="20577"/>
        <pc:sldMkLst>
          <pc:docMk/>
          <pc:sldMk cId="4170579583" sldId="301"/>
        </pc:sldMkLst>
        <pc:spChg chg="mod">
          <ac:chgData name="Sabarish  Nair" userId="S::sabarish.nair@citycolleges.ie::7336bcbd-cfb4-47b4-9481-a88fcd73ef23" providerId="AD" clId="Web-{0A020DFE-55A8-51E1-9CE0-6259125D8441}" dt="2024-03-10T13:31:17.601" v="1315"/>
          <ac:spMkLst>
            <pc:docMk/>
            <pc:sldMk cId="4170579583" sldId="301"/>
            <ac:spMk id="2" creationId="{4C22BE38-0021-6D52-7FED-0EF123D932E0}"/>
          </ac:spMkLst>
        </pc:spChg>
        <pc:spChg chg="add del mod">
          <ac:chgData name="Sabarish  Nair" userId="S::sabarish.nair@citycolleges.ie::7336bcbd-cfb4-47b4-9481-a88fcd73ef23" providerId="AD" clId="Web-{0A020DFE-55A8-51E1-9CE0-6259125D8441}" dt="2024-03-10T13:31:41.180" v="1320" actId="20577"/>
          <ac:spMkLst>
            <pc:docMk/>
            <pc:sldMk cId="4170579583" sldId="301"/>
            <ac:spMk id="3" creationId="{F267BB2D-9AF8-BF0D-AC1B-6C37BD972339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3:31:17.601" v="1315"/>
          <ac:spMkLst>
            <pc:docMk/>
            <pc:sldMk cId="4170579583" sldId="301"/>
            <ac:spMk id="4" creationId="{1A057852-306C-25D9-ADD2-8BC9F99119AB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31:17.601" v="1315"/>
          <ac:spMkLst>
            <pc:docMk/>
            <pc:sldMk cId="4170579583" sldId="301"/>
            <ac:spMk id="9" creationId="{9C99D1AB-0C2D-4DD9-B88A-B6369D90443E}"/>
          </ac:spMkLst>
        </pc:spChg>
        <pc:spChg chg="add del">
          <ac:chgData name="Sabarish  Nair" userId="S::sabarish.nair@citycolleges.ie::7336bcbd-cfb4-47b4-9481-a88fcd73ef23" providerId="AD" clId="Web-{0A020DFE-55A8-51E1-9CE0-6259125D8441}" dt="2024-03-10T13:24:57.101" v="1314"/>
          <ac:spMkLst>
            <pc:docMk/>
            <pc:sldMk cId="4170579583" sldId="301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31:17.601" v="1315"/>
          <ac:spMkLst>
            <pc:docMk/>
            <pc:sldMk cId="4170579583" sldId="301"/>
            <ac:spMk id="16" creationId="{19C9EAEA-39D0-4B0E-A0EB-51E7B26740B1}"/>
          </ac:spMkLst>
        </pc:spChg>
        <pc:spChg chg="add del">
          <ac:chgData name="Sabarish  Nair" userId="S::sabarish.nair@citycolleges.ie::7336bcbd-cfb4-47b4-9481-a88fcd73ef23" providerId="AD" clId="Web-{0A020DFE-55A8-51E1-9CE0-6259125D8441}" dt="2024-03-10T13:24:57.101" v="1314"/>
          <ac:spMkLst>
            <pc:docMk/>
            <pc:sldMk cId="4170579583" sldId="301"/>
            <ac:spMk id="17" creationId="{D5B0017B-2ECA-49AF-B397-DC140825DF8D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31:17.601" v="1315"/>
          <ac:spMkLst>
            <pc:docMk/>
            <pc:sldMk cId="4170579583" sldId="301"/>
            <ac:spMk id="18" creationId="{3873B707-463F-40B0-8227-E8CC6C67EB25}"/>
          </ac:spMkLst>
        </pc:spChg>
        <pc:grpChg chg="add">
          <ac:chgData name="Sabarish  Nair" userId="S::sabarish.nair@citycolleges.ie::7336bcbd-cfb4-47b4-9481-a88fcd73ef23" providerId="AD" clId="Web-{0A020DFE-55A8-51E1-9CE0-6259125D8441}" dt="2024-03-10T13:31:17.601" v="1315"/>
          <ac:grpSpMkLst>
            <pc:docMk/>
            <pc:sldMk cId="4170579583" sldId="301"/>
            <ac:grpSpMk id="11" creationId="{032D8612-31EB-44CF-A1D0-14FD4C705424}"/>
          </ac:grpSpMkLst>
        </pc:grpChg>
        <pc:grpChg chg="add del">
          <ac:chgData name="Sabarish  Nair" userId="S::sabarish.nair@citycolleges.ie::7336bcbd-cfb4-47b4-9481-a88fcd73ef23" providerId="AD" clId="Web-{0A020DFE-55A8-51E1-9CE0-6259125D8441}" dt="2024-03-10T13:24:57.101" v="1314"/>
          <ac:grpSpMkLst>
            <pc:docMk/>
            <pc:sldMk cId="4170579583" sldId="301"/>
            <ac:grpSpMk id="12" creationId="{AE1C45F0-260A-458C-96ED-C1F6D2151219}"/>
          </ac:grpSpMkLst>
        </pc:grpChg>
        <pc:graphicFrameChg chg="add del">
          <ac:chgData name="Sabarish  Nair" userId="S::sabarish.nair@citycolleges.ie::7336bcbd-cfb4-47b4-9481-a88fcd73ef23" providerId="AD" clId="Web-{0A020DFE-55A8-51E1-9CE0-6259125D8441}" dt="2024-03-10T13:24:57.101" v="1314"/>
          <ac:graphicFrameMkLst>
            <pc:docMk/>
            <pc:sldMk cId="4170579583" sldId="301"/>
            <ac:graphicFrameMk id="6" creationId="{F7CACD2A-8BFE-9171-2DDA-16F40B11DE9F}"/>
          </ac:graphicFrameMkLst>
        </pc:graphicFrameChg>
        <pc:cxnChg chg="add del">
          <ac:chgData name="Sabarish  Nair" userId="S::sabarish.nair@citycolleges.ie::7336bcbd-cfb4-47b4-9481-a88fcd73ef23" providerId="AD" clId="Web-{0A020DFE-55A8-51E1-9CE0-6259125D8441}" dt="2024-03-10T13:24:57.101" v="1314"/>
          <ac:cxnSpMkLst>
            <pc:docMk/>
            <pc:sldMk cId="4170579583" sldId="301"/>
            <ac:cxnSpMk id="19" creationId="{6CF1BAF6-AD41-4082-B212-8A1F9A2E8779}"/>
          </ac:cxnSpMkLst>
        </pc:cxnChg>
      </pc:sldChg>
      <pc:sldChg chg="modSp new del">
        <pc:chgData name="Sabarish  Nair" userId="S::sabarish.nair@citycolleges.ie::7336bcbd-cfb4-47b4-9481-a88fcd73ef23" providerId="AD" clId="Web-{0A020DFE-55A8-51E1-9CE0-6259125D8441}" dt="2024-03-10T13:38:53.276" v="1556"/>
        <pc:sldMkLst>
          <pc:docMk/>
          <pc:sldMk cId="2456688860" sldId="302"/>
        </pc:sldMkLst>
        <pc:spChg chg="mod">
          <ac:chgData name="Sabarish  Nair" userId="S::sabarish.nair@citycolleges.ie::7336bcbd-cfb4-47b4-9481-a88fcd73ef23" providerId="AD" clId="Web-{0A020DFE-55A8-51E1-9CE0-6259125D8441}" dt="2024-03-10T13:32:01.915" v="1323" actId="20577"/>
          <ac:spMkLst>
            <pc:docMk/>
            <pc:sldMk cId="2456688860" sldId="302"/>
            <ac:spMk id="2" creationId="{82505B6D-6588-CDF8-0A5F-C3FA7D2DF393}"/>
          </ac:spMkLst>
        </pc:spChg>
      </pc:sldChg>
      <pc:sldChg chg="modSp add replId">
        <pc:chgData name="Sabarish  Nair" userId="S::sabarish.nair@citycolleges.ie::7336bcbd-cfb4-47b4-9481-a88fcd73ef23" providerId="AD" clId="Web-{0A020DFE-55A8-51E1-9CE0-6259125D8441}" dt="2024-03-10T13:33:37.137" v="1363" actId="20577"/>
        <pc:sldMkLst>
          <pc:docMk/>
          <pc:sldMk cId="3279489317" sldId="303"/>
        </pc:sldMkLst>
        <pc:spChg chg="mod">
          <ac:chgData name="Sabarish  Nair" userId="S::sabarish.nair@citycolleges.ie::7336bcbd-cfb4-47b4-9481-a88fcd73ef23" providerId="AD" clId="Web-{0A020DFE-55A8-51E1-9CE0-6259125D8441}" dt="2024-03-10T13:33:37.137" v="1363" actId="20577"/>
          <ac:spMkLst>
            <pc:docMk/>
            <pc:sldMk cId="3279489317" sldId="303"/>
            <ac:spMk id="3" creationId="{F267BB2D-9AF8-BF0D-AC1B-6C37BD972339}"/>
          </ac:spMkLst>
        </pc:spChg>
      </pc:sldChg>
      <pc:sldChg chg="addSp modSp new mod setBg">
        <pc:chgData name="Sabarish  Nair" userId="S::sabarish.nair@citycolleges.ie::7336bcbd-cfb4-47b4-9481-a88fcd73ef23" providerId="AD" clId="Web-{0A020DFE-55A8-51E1-9CE0-6259125D8441}" dt="2024-03-10T13:36:46.834" v="1432" actId="14100"/>
        <pc:sldMkLst>
          <pc:docMk/>
          <pc:sldMk cId="1138333017" sldId="304"/>
        </pc:sldMkLst>
        <pc:spChg chg="mod">
          <ac:chgData name="Sabarish  Nair" userId="S::sabarish.nair@citycolleges.ie::7336bcbd-cfb4-47b4-9481-a88fcd73ef23" providerId="AD" clId="Web-{0A020DFE-55A8-51E1-9CE0-6259125D8441}" dt="2024-03-10T13:36:46.834" v="1432" actId="14100"/>
          <ac:spMkLst>
            <pc:docMk/>
            <pc:sldMk cId="1138333017" sldId="304"/>
            <ac:spMk id="2" creationId="{7725C7D5-14DB-2E25-4E35-42F2D7B58DB7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3:36:42.034" v="1431"/>
          <ac:spMkLst>
            <pc:docMk/>
            <pc:sldMk cId="1138333017" sldId="304"/>
            <ac:spMk id="3" creationId="{48ADF11D-7334-E726-28AA-DE38D4EAC9F2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3:36:42.034" v="1431"/>
          <ac:spMkLst>
            <pc:docMk/>
            <pc:sldMk cId="1138333017" sldId="304"/>
            <ac:spMk id="4" creationId="{E2AC8457-8511-9A15-5F1D-D2B3A55DD87B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36:42.034" v="1431"/>
          <ac:spMkLst>
            <pc:docMk/>
            <pc:sldMk cId="1138333017" sldId="304"/>
            <ac:spMk id="9" creationId="{E777E57D-6A88-4B5B-A068-2BA7FF4E8CCA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36:42.034" v="1431"/>
          <ac:spMkLst>
            <pc:docMk/>
            <pc:sldMk cId="1138333017" sldId="304"/>
            <ac:spMk id="11" creationId="{F7117410-A2A4-4085-9ADC-46744551DBDE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36:42.034" v="1431"/>
          <ac:spMkLst>
            <pc:docMk/>
            <pc:sldMk cId="1138333017" sldId="304"/>
            <ac:spMk id="13" creationId="{99F74EB5-E547-4FB4-95F5-BCC788F3C4A0}"/>
          </ac:spMkLst>
        </pc:spChg>
      </pc:sldChg>
      <pc:sldChg chg="addSp delSp modSp new">
        <pc:chgData name="Sabarish  Nair" userId="S::sabarish.nair@citycolleges.ie::7336bcbd-cfb4-47b4-9481-a88fcd73ef23" providerId="AD" clId="Web-{0A020DFE-55A8-51E1-9CE0-6259125D8441}" dt="2024-03-10T13:42:12.094" v="1671" actId="20577"/>
        <pc:sldMkLst>
          <pc:docMk/>
          <pc:sldMk cId="382291612" sldId="305"/>
        </pc:sldMkLst>
        <pc:spChg chg="mod">
          <ac:chgData name="Sabarish  Nair" userId="S::sabarish.nair@citycolleges.ie::7336bcbd-cfb4-47b4-9481-a88fcd73ef23" providerId="AD" clId="Web-{0A020DFE-55A8-51E1-9CE0-6259125D8441}" dt="2024-03-10T13:37:07.428" v="1441" actId="20577"/>
          <ac:spMkLst>
            <pc:docMk/>
            <pc:sldMk cId="382291612" sldId="305"/>
            <ac:spMk id="2" creationId="{1B9FC986-82A6-D8FA-6AAC-B20FAAB25248}"/>
          </ac:spMkLst>
        </pc:spChg>
        <pc:spChg chg="del">
          <ac:chgData name="Sabarish  Nair" userId="S::sabarish.nair@citycolleges.ie::7336bcbd-cfb4-47b4-9481-a88fcd73ef23" providerId="AD" clId="Web-{0A020DFE-55A8-51E1-9CE0-6259125D8441}" dt="2024-03-10T13:37:50.602" v="1442"/>
          <ac:spMkLst>
            <pc:docMk/>
            <pc:sldMk cId="382291612" sldId="305"/>
            <ac:spMk id="3" creationId="{C6BF473C-5438-F030-4EC6-5FA9196ED0DB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41:02.827" v="1656"/>
          <ac:spMkLst>
            <pc:docMk/>
            <pc:sldMk cId="382291612" sldId="305"/>
            <ac:spMk id="6" creationId="{F2E7F546-588E-BCFC-896D-0D4F70A60A7B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42:12.094" v="1671" actId="20577"/>
          <ac:spMkLst>
            <pc:docMk/>
            <pc:sldMk cId="382291612" sldId="305"/>
            <ac:spMk id="7" creationId="{65D142A8-0B3B-EEB6-B6D6-CB412C4F2E2F}"/>
          </ac:spMkLst>
        </pc:spChg>
        <pc:graphicFrameChg chg="add mod ord modGraphic">
          <ac:chgData name="Sabarish  Nair" userId="S::sabarish.nair@citycolleges.ie::7336bcbd-cfb4-47b4-9481-a88fcd73ef23" providerId="AD" clId="Web-{0A020DFE-55A8-51E1-9CE0-6259125D8441}" dt="2024-03-10T13:40:13.653" v="1640"/>
          <ac:graphicFrameMkLst>
            <pc:docMk/>
            <pc:sldMk cId="382291612" sldId="305"/>
            <ac:graphicFrameMk id="5" creationId="{16014A8C-291F-4370-852A-F0148D81CCB9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0A020DFE-55A8-51E1-9CE0-6259125D8441}" dt="2024-03-10T13:50:53.008" v="1760" actId="20577"/>
        <pc:sldMkLst>
          <pc:docMk/>
          <pc:sldMk cId="2094630541" sldId="306"/>
        </pc:sldMkLst>
        <pc:spChg chg="mod">
          <ac:chgData name="Sabarish  Nair" userId="S::sabarish.nair@citycolleges.ie::7336bcbd-cfb4-47b4-9481-a88fcd73ef23" providerId="AD" clId="Web-{0A020DFE-55A8-51E1-9CE0-6259125D8441}" dt="2024-03-10T13:49:56.584" v="1748"/>
          <ac:spMkLst>
            <pc:docMk/>
            <pc:sldMk cId="2094630541" sldId="306"/>
            <ac:spMk id="2" creationId="{15590684-DC65-9FF0-253A-4C8E7C7A00D2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3:50:16.210" v="1753" actId="20577"/>
          <ac:spMkLst>
            <pc:docMk/>
            <pc:sldMk cId="2094630541" sldId="306"/>
            <ac:spMk id="3" creationId="{2122445A-E60F-C6BF-2AB4-61D41215E67A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3:50:09.507" v="1752" actId="1076"/>
          <ac:spMkLst>
            <pc:docMk/>
            <pc:sldMk cId="2094630541" sldId="306"/>
            <ac:spMk id="4" creationId="{B2AA3770-7EA7-7BEF-0113-F5E9346B0506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50:21.991" v="1754" actId="20577"/>
          <ac:spMkLst>
            <pc:docMk/>
            <pc:sldMk cId="2094630541" sldId="306"/>
            <ac:spMk id="8" creationId="{D6DE92F2-E60B-76F9-8F5E-E8557CBBD195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50:39.023" v="1757" actId="20577"/>
          <ac:spMkLst>
            <pc:docMk/>
            <pc:sldMk cId="2094630541" sldId="306"/>
            <ac:spMk id="10" creationId="{D0FDF333-FB9B-5055-EE06-6728D473667B}"/>
          </ac:spMkLst>
        </pc:spChg>
        <pc:spChg chg="add del">
          <ac:chgData name="Sabarish  Nair" userId="S::sabarish.nair@citycolleges.ie::7336bcbd-cfb4-47b4-9481-a88fcd73ef23" providerId="AD" clId="Web-{0A020DFE-55A8-51E1-9CE0-6259125D8441}" dt="2024-03-10T13:47:46.971" v="1709"/>
          <ac:spMkLst>
            <pc:docMk/>
            <pc:sldMk cId="2094630541" sldId="306"/>
            <ac:spMk id="12" creationId="{83F9BA6A-4798-28AB-F97A-F1763338327D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49:56.584" v="1748"/>
          <ac:spMkLst>
            <pc:docMk/>
            <pc:sldMk cId="2094630541" sldId="306"/>
            <ac:spMk id="18" creationId="{30D13427-5962-D2CF-6EA8-670F9394CA6D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49:56.584" v="1748"/>
          <ac:spMkLst>
            <pc:docMk/>
            <pc:sldMk cId="2094630541" sldId="306"/>
            <ac:spMk id="20" creationId="{A6CF38CF-A662-AA70-1947-16F172557B47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50:53.008" v="1760" actId="20577"/>
          <ac:spMkLst>
            <pc:docMk/>
            <pc:sldMk cId="2094630541" sldId="306"/>
            <ac:spMk id="22" creationId="{64B98573-2847-5F8D-067F-2F0B91F541BD}"/>
          </ac:spMkLst>
        </pc:spChg>
        <pc:spChg chg="add del">
          <ac:chgData name="Sabarish  Nair" userId="S::sabarish.nair@citycolleges.ie::7336bcbd-cfb4-47b4-9481-a88fcd73ef23" providerId="AD" clId="Web-{0A020DFE-55A8-51E1-9CE0-6259125D8441}" dt="2024-03-10T13:47:55.283" v="1713"/>
          <ac:spMkLst>
            <pc:docMk/>
            <pc:sldMk cId="2094630541" sldId="306"/>
            <ac:spMk id="24" creationId="{24156FE5-4CEB-64D5-5493-93254BB53393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50:44.851" v="1758" actId="20577"/>
          <ac:spMkLst>
            <pc:docMk/>
            <pc:sldMk cId="2094630541" sldId="306"/>
            <ac:spMk id="26" creationId="{550DD402-E428-217E-683C-A628E8C37D9C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49:56.584" v="1748"/>
          <ac:spMkLst>
            <pc:docMk/>
            <pc:sldMk cId="2094630541" sldId="306"/>
            <ac:spMk id="28" creationId="{5ACD9C50-8B9D-3A73-4C41-3CCD53C34B9E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49:56.584" v="1748"/>
          <ac:spMkLst>
            <pc:docMk/>
            <pc:sldMk cId="2094630541" sldId="306"/>
            <ac:spMk id="30" creationId="{8F3235BB-063D-64E0-B95F-87038DEE88EE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49:56.584" v="1748"/>
          <ac:spMkLst>
            <pc:docMk/>
            <pc:sldMk cId="2094630541" sldId="306"/>
            <ac:spMk id="32" creationId="{F1E9E4C3-B1B0-0F32-E976-67E91BFF7311}"/>
          </ac:spMkLst>
        </pc:spChg>
        <pc:spChg chg="add del">
          <ac:chgData name="Sabarish  Nair" userId="S::sabarish.nair@citycolleges.ie::7336bcbd-cfb4-47b4-9481-a88fcd73ef23" providerId="AD" clId="Web-{0A020DFE-55A8-51E1-9CE0-6259125D8441}" dt="2024-03-10T13:49:56.553" v="1747"/>
          <ac:spMkLst>
            <pc:docMk/>
            <pc:sldMk cId="2094630541" sldId="306"/>
            <ac:spMk id="37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49:56.584" v="1748"/>
          <ac:spMkLst>
            <pc:docMk/>
            <pc:sldMk cId="2094630541" sldId="306"/>
            <ac:spMk id="41" creationId="{15589D35-CF9F-4DE9-A792-8571A09E9BC9}"/>
          </ac:spMkLst>
        </pc:spChg>
        <pc:spChg chg="add del">
          <ac:chgData name="Sabarish  Nair" userId="S::sabarish.nair@citycolleges.ie::7336bcbd-cfb4-47b4-9481-a88fcd73ef23" providerId="AD" clId="Web-{0A020DFE-55A8-51E1-9CE0-6259125D8441}" dt="2024-03-10T13:49:56.553" v="1747"/>
          <ac:spMkLst>
            <pc:docMk/>
            <pc:sldMk cId="2094630541" sldId="306"/>
            <ac:spMk id="44" creationId="{D5B0017B-2ECA-49AF-B397-DC140825DF8D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49:56.584" v="1748"/>
          <ac:spMkLst>
            <pc:docMk/>
            <pc:sldMk cId="2094630541" sldId="306"/>
            <ac:spMk id="48" creationId="{6D1A2CED-DA9B-4CCF-8215-CFC65FE71603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49:56.584" v="1748"/>
          <ac:spMkLst>
            <pc:docMk/>
            <pc:sldMk cId="2094630541" sldId="306"/>
            <ac:spMk id="49" creationId="{562DFC44-A40C-4573-9230-B3EDB3EC8EEB}"/>
          </ac:spMkLst>
        </pc:spChg>
        <pc:grpChg chg="add del">
          <ac:chgData name="Sabarish  Nair" userId="S::sabarish.nair@citycolleges.ie::7336bcbd-cfb4-47b4-9481-a88fcd73ef23" providerId="AD" clId="Web-{0A020DFE-55A8-51E1-9CE0-6259125D8441}" dt="2024-03-10T13:49:56.553" v="1747"/>
          <ac:grpSpMkLst>
            <pc:docMk/>
            <pc:sldMk cId="2094630541" sldId="306"/>
            <ac:grpSpMk id="39" creationId="{AE1C45F0-260A-458C-96ED-C1F6D2151219}"/>
          </ac:grpSpMkLst>
        </pc:grpChg>
        <pc:picChg chg="add del">
          <ac:chgData name="Sabarish  Nair" userId="S::sabarish.nair@citycolleges.ie::7336bcbd-cfb4-47b4-9481-a88fcd73ef23" providerId="AD" clId="Web-{0A020DFE-55A8-51E1-9CE0-6259125D8441}" dt="2024-03-10T13:47:49.752" v="1712"/>
          <ac:picMkLst>
            <pc:docMk/>
            <pc:sldMk cId="2094630541" sldId="306"/>
            <ac:picMk id="6" creationId="{4BAA88D5-4299-9B06-1F9F-0E24E49676EB}"/>
          </ac:picMkLst>
        </pc:picChg>
        <pc:picChg chg="add del">
          <ac:chgData name="Sabarish  Nair" userId="S::sabarish.nair@citycolleges.ie::7336bcbd-cfb4-47b4-9481-a88fcd73ef23" providerId="AD" clId="Web-{0A020DFE-55A8-51E1-9CE0-6259125D8441}" dt="2024-03-10T13:47:49.049" v="1711"/>
          <ac:picMkLst>
            <pc:docMk/>
            <pc:sldMk cId="2094630541" sldId="306"/>
            <ac:picMk id="14" creationId="{534DB56D-B934-C083-3F19-D8275C903085}"/>
          </ac:picMkLst>
        </pc:picChg>
        <pc:picChg chg="add del">
          <ac:chgData name="Sabarish  Nair" userId="S::sabarish.nair@citycolleges.ie::7336bcbd-cfb4-47b4-9481-a88fcd73ef23" providerId="AD" clId="Web-{0A020DFE-55A8-51E1-9CE0-6259125D8441}" dt="2024-03-10T13:47:48.299" v="1710"/>
          <ac:picMkLst>
            <pc:docMk/>
            <pc:sldMk cId="2094630541" sldId="306"/>
            <ac:picMk id="16" creationId="{84F5A841-CF95-5114-5D82-99CD19C81E7D}"/>
          </ac:picMkLst>
        </pc:picChg>
        <pc:picChg chg="add mod">
          <ac:chgData name="Sabarish  Nair" userId="S::sabarish.nair@citycolleges.ie::7336bcbd-cfb4-47b4-9481-a88fcd73ef23" providerId="AD" clId="Web-{0A020DFE-55A8-51E1-9CE0-6259125D8441}" dt="2024-03-10T13:49:56.584" v="1748"/>
          <ac:picMkLst>
            <pc:docMk/>
            <pc:sldMk cId="2094630541" sldId="306"/>
            <ac:picMk id="31" creationId="{63306A9F-2718-6498-A2E1-5C3BB9957003}"/>
          </ac:picMkLst>
        </pc:picChg>
        <pc:cxnChg chg="add del">
          <ac:chgData name="Sabarish  Nair" userId="S::sabarish.nair@citycolleges.ie::7336bcbd-cfb4-47b4-9481-a88fcd73ef23" providerId="AD" clId="Web-{0A020DFE-55A8-51E1-9CE0-6259125D8441}" dt="2024-03-10T13:49:56.553" v="1747"/>
          <ac:cxnSpMkLst>
            <pc:docMk/>
            <pc:sldMk cId="2094630541" sldId="306"/>
            <ac:cxnSpMk id="46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0A020DFE-55A8-51E1-9CE0-6259125D8441}" dt="2024-03-10T13:57:12.584" v="2590" actId="1076"/>
        <pc:sldMkLst>
          <pc:docMk/>
          <pc:sldMk cId="1948229675" sldId="307"/>
        </pc:sldMkLst>
        <pc:spChg chg="mod">
          <ac:chgData name="Sabarish  Nair" userId="S::sabarish.nair@citycolleges.ie::7336bcbd-cfb4-47b4-9481-a88fcd73ef23" providerId="AD" clId="Web-{0A020DFE-55A8-51E1-9CE0-6259125D8441}" dt="2024-03-10T13:56:58.130" v="2564"/>
          <ac:spMkLst>
            <pc:docMk/>
            <pc:sldMk cId="1948229675" sldId="307"/>
            <ac:spMk id="2" creationId="{D29D245F-57AA-BAA8-30CA-F5075A4E2A69}"/>
          </ac:spMkLst>
        </pc:spChg>
        <pc:spChg chg="del">
          <ac:chgData name="Sabarish  Nair" userId="S::sabarish.nair@citycolleges.ie::7336bcbd-cfb4-47b4-9481-a88fcd73ef23" providerId="AD" clId="Web-{0A020DFE-55A8-51E1-9CE0-6259125D8441}" dt="2024-03-10T13:51:37.322" v="1765"/>
          <ac:spMkLst>
            <pc:docMk/>
            <pc:sldMk cId="1948229675" sldId="307"/>
            <ac:spMk id="3" creationId="{4A0A8D11-AEBF-8179-75DF-EF4EFA96A436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3:56:58.130" v="2564"/>
          <ac:spMkLst>
            <pc:docMk/>
            <pc:sldMk cId="1948229675" sldId="307"/>
            <ac:spMk id="4" creationId="{AB356E2C-4069-EF0F-A965-51333E6F1705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56:58.130" v="2564"/>
          <ac:spMkLst>
            <pc:docMk/>
            <pc:sldMk cId="1948229675" sldId="307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56:58.130" v="2564"/>
          <ac:spMkLst>
            <pc:docMk/>
            <pc:sldMk cId="1948229675" sldId="307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0A020DFE-55A8-51E1-9CE0-6259125D8441}" dt="2024-03-10T13:56:58.130" v="2564"/>
          <ac:grpSpMkLst>
            <pc:docMk/>
            <pc:sldMk cId="1948229675" sldId="307"/>
            <ac:grpSpMk id="12" creationId="{AE1C45F0-260A-458C-96ED-C1F6D2151219}"/>
          </ac:grpSpMkLst>
        </pc:grpChg>
        <pc:graphicFrameChg chg="add mod ord modGraphic">
          <ac:chgData name="Sabarish  Nair" userId="S::sabarish.nair@citycolleges.ie::7336bcbd-cfb4-47b4-9481-a88fcd73ef23" providerId="AD" clId="Web-{0A020DFE-55A8-51E1-9CE0-6259125D8441}" dt="2024-03-10T13:57:12.584" v="2590" actId="1076"/>
          <ac:graphicFrameMkLst>
            <pc:docMk/>
            <pc:sldMk cId="1948229675" sldId="307"/>
            <ac:graphicFrameMk id="5" creationId="{E4A71C0B-7C1F-2C09-0880-35114FFB14F5}"/>
          </ac:graphicFrameMkLst>
        </pc:graphicFrameChg>
        <pc:cxnChg chg="add">
          <ac:chgData name="Sabarish  Nair" userId="S::sabarish.nair@citycolleges.ie::7336bcbd-cfb4-47b4-9481-a88fcd73ef23" providerId="AD" clId="Web-{0A020DFE-55A8-51E1-9CE0-6259125D8441}" dt="2024-03-10T13:56:58.130" v="2564"/>
          <ac:cxnSpMkLst>
            <pc:docMk/>
            <pc:sldMk cId="1948229675" sldId="307"/>
            <ac:cxnSpMk id="19" creationId="{6CF1BAF6-AD41-4082-B212-8A1F9A2E8779}"/>
          </ac:cxnSpMkLst>
        </pc:cxnChg>
      </pc:sldChg>
    </pc:docChg>
  </pc:docChgLst>
  <pc:docChgLst>
    <pc:chgData name="Sabarish Nair1" userId="1694b562-e57b-4831-90c0-4cdd510e495b" providerId="ADAL" clId="{4BC5EF7C-BD76-42F7-BE2C-34598CF6DB61}"/>
    <pc:docChg chg="undo custSel addSld modSld">
      <pc:chgData name="Sabarish Nair1" userId="1694b562-e57b-4831-90c0-4cdd510e495b" providerId="ADAL" clId="{4BC5EF7C-BD76-42F7-BE2C-34598CF6DB61}" dt="2024-01-04T10:18:36.699" v="2971" actId="26606"/>
      <pc:docMkLst>
        <pc:docMk/>
      </pc:docMkLst>
      <pc:sldChg chg="addSp modSp mod setBg">
        <pc:chgData name="Sabarish Nair1" userId="1694b562-e57b-4831-90c0-4cdd510e495b" providerId="ADAL" clId="{4BC5EF7C-BD76-42F7-BE2C-34598CF6DB61}" dt="2024-01-04T07:22:31.304" v="697" actId="20577"/>
        <pc:sldMkLst>
          <pc:docMk/>
          <pc:sldMk cId="3374306276" sldId="256"/>
        </pc:sldMkLst>
        <pc:spChg chg="mod">
          <ac:chgData name="Sabarish Nair1" userId="1694b562-e57b-4831-90c0-4cdd510e495b" providerId="ADAL" clId="{4BC5EF7C-BD76-42F7-BE2C-34598CF6DB61}" dt="2024-01-04T07:22:31.304" v="697" actId="20577"/>
          <ac:spMkLst>
            <pc:docMk/>
            <pc:sldMk cId="3374306276" sldId="256"/>
            <ac:spMk id="2" creationId="{A640B8AD-AD0A-BB8B-97E1-6849013A0567}"/>
          </ac:spMkLst>
        </pc:spChg>
        <pc:spChg chg="mod">
          <ac:chgData name="Sabarish Nair1" userId="1694b562-e57b-4831-90c0-4cdd510e495b" providerId="ADAL" clId="{4BC5EF7C-BD76-42F7-BE2C-34598CF6DB61}" dt="2024-01-04T06:31:43.488" v="75" actId="26606"/>
          <ac:spMkLst>
            <pc:docMk/>
            <pc:sldMk cId="3374306276" sldId="256"/>
            <ac:spMk id="3" creationId="{297EF3A3-6C41-AF85-F8BF-51370AF6210C}"/>
          </ac:spMkLst>
        </pc:spChg>
        <pc:spChg chg="add">
          <ac:chgData name="Sabarish Nair1" userId="1694b562-e57b-4831-90c0-4cdd510e495b" providerId="ADAL" clId="{4BC5EF7C-BD76-42F7-BE2C-34598CF6DB61}" dt="2024-01-04T06:31:43.488" v="75" actId="26606"/>
          <ac:spMkLst>
            <pc:docMk/>
            <pc:sldMk cId="3374306276" sldId="256"/>
            <ac:spMk id="8" creationId="{4522B21E-B2B9-4C72-9A71-C87EFD137480}"/>
          </ac:spMkLst>
        </pc:spChg>
        <pc:spChg chg="add">
          <ac:chgData name="Sabarish Nair1" userId="1694b562-e57b-4831-90c0-4cdd510e495b" providerId="ADAL" clId="{4BC5EF7C-BD76-42F7-BE2C-34598CF6DB61}" dt="2024-01-04T06:31:43.488" v="75" actId="26606"/>
          <ac:spMkLst>
            <pc:docMk/>
            <pc:sldMk cId="3374306276" sldId="256"/>
            <ac:spMk id="10" creationId="{5EB7D2A2-F448-44D4-938C-DC84CBCB3B1E}"/>
          </ac:spMkLst>
        </pc:spChg>
        <pc:spChg chg="add">
          <ac:chgData name="Sabarish Nair1" userId="1694b562-e57b-4831-90c0-4cdd510e495b" providerId="ADAL" clId="{4BC5EF7C-BD76-42F7-BE2C-34598CF6DB61}" dt="2024-01-04T06:31:43.488" v="75" actId="26606"/>
          <ac:spMkLst>
            <pc:docMk/>
            <pc:sldMk cId="3374306276" sldId="256"/>
            <ac:spMk id="12" creationId="{871AEA07-1E14-44B4-8E55-64EF049CD66F}"/>
          </ac:spMkLst>
        </pc:spChg>
        <pc:cxnChg chg="add">
          <ac:chgData name="Sabarish Nair1" userId="1694b562-e57b-4831-90c0-4cdd510e495b" providerId="ADAL" clId="{4BC5EF7C-BD76-42F7-BE2C-34598CF6DB61}" dt="2024-01-04T06:31:43.488" v="75" actId="26606"/>
          <ac:cxnSpMkLst>
            <pc:docMk/>
            <pc:sldMk cId="3374306276" sldId="256"/>
            <ac:cxnSpMk id="14" creationId="{F7C8EA93-3210-4C62-99E9-153C275E3A87}"/>
          </ac:cxnSpMkLst>
        </pc:cxnChg>
      </pc:sldChg>
      <pc:sldChg chg="addSp delSp modSp new mod modNotesTx">
        <pc:chgData name="Sabarish Nair1" userId="1694b562-e57b-4831-90c0-4cdd510e495b" providerId="ADAL" clId="{4BC5EF7C-BD76-42F7-BE2C-34598CF6DB61}" dt="2024-01-04T06:58:00.733" v="605" actId="20577"/>
        <pc:sldMkLst>
          <pc:docMk/>
          <pc:sldMk cId="3195025859" sldId="257"/>
        </pc:sldMkLst>
        <pc:spChg chg="mod">
          <ac:chgData name="Sabarish Nair1" userId="1694b562-e57b-4831-90c0-4cdd510e495b" providerId="ADAL" clId="{4BC5EF7C-BD76-42F7-BE2C-34598CF6DB61}" dt="2024-01-04T06:37:13.798" v="102" actId="20577"/>
          <ac:spMkLst>
            <pc:docMk/>
            <pc:sldMk cId="3195025859" sldId="257"/>
            <ac:spMk id="2" creationId="{F19085D7-0771-4556-3816-150DF2D95BA7}"/>
          </ac:spMkLst>
        </pc:spChg>
        <pc:spChg chg="del mod">
          <ac:chgData name="Sabarish Nair1" userId="1694b562-e57b-4831-90c0-4cdd510e495b" providerId="ADAL" clId="{4BC5EF7C-BD76-42F7-BE2C-34598CF6DB61}" dt="2024-01-04T06:49:44.863" v="431" actId="26606"/>
          <ac:spMkLst>
            <pc:docMk/>
            <pc:sldMk cId="3195025859" sldId="257"/>
            <ac:spMk id="3" creationId="{495EE4AF-7E9D-272E-DE4F-08B06D5CE6A7}"/>
          </ac:spMkLst>
        </pc:spChg>
        <pc:graphicFrameChg chg="add mod">
          <ac:chgData name="Sabarish Nair1" userId="1694b562-e57b-4831-90c0-4cdd510e495b" providerId="ADAL" clId="{4BC5EF7C-BD76-42F7-BE2C-34598CF6DB61}" dt="2024-01-04T06:56:08.437" v="436" actId="113"/>
          <ac:graphicFrameMkLst>
            <pc:docMk/>
            <pc:sldMk cId="3195025859" sldId="257"/>
            <ac:graphicFrameMk id="5" creationId="{D5C2E9C9-1ED3-D772-E310-22D6976736C3}"/>
          </ac:graphicFrameMkLst>
        </pc:graphicFrameChg>
      </pc:sldChg>
      <pc:sldChg chg="addSp delSp modSp new mod modNotesTx">
        <pc:chgData name="Sabarish Nair1" userId="1694b562-e57b-4831-90c0-4cdd510e495b" providerId="ADAL" clId="{4BC5EF7C-BD76-42F7-BE2C-34598CF6DB61}" dt="2024-01-04T07:50:14.069" v="999" actId="1076"/>
        <pc:sldMkLst>
          <pc:docMk/>
          <pc:sldMk cId="1347623644" sldId="258"/>
        </pc:sldMkLst>
        <pc:spChg chg="mod">
          <ac:chgData name="Sabarish Nair1" userId="1694b562-e57b-4831-90c0-4cdd510e495b" providerId="ADAL" clId="{4BC5EF7C-BD76-42F7-BE2C-34598CF6DB61}" dt="2024-01-04T07:50:14.069" v="999" actId="1076"/>
          <ac:spMkLst>
            <pc:docMk/>
            <pc:sldMk cId="1347623644" sldId="258"/>
            <ac:spMk id="2" creationId="{5125EA3F-1994-A4ED-125E-0FA58F4057D5}"/>
          </ac:spMkLst>
        </pc:spChg>
        <pc:spChg chg="del mod">
          <ac:chgData name="Sabarish Nair1" userId="1694b562-e57b-4831-90c0-4cdd510e495b" providerId="ADAL" clId="{4BC5EF7C-BD76-42F7-BE2C-34598CF6DB61}" dt="2024-01-04T07:24:03.059" v="699"/>
          <ac:spMkLst>
            <pc:docMk/>
            <pc:sldMk cId="1347623644" sldId="258"/>
            <ac:spMk id="3" creationId="{8D949ED0-1E93-038D-ACF7-8A55BC73433A}"/>
          </ac:spMkLst>
        </pc:spChg>
        <pc:spChg chg="add del mod">
          <ac:chgData name="Sabarish Nair1" userId="1694b562-e57b-4831-90c0-4cdd510e495b" providerId="ADAL" clId="{4BC5EF7C-BD76-42F7-BE2C-34598CF6DB61}" dt="2024-01-04T07:24:16.918" v="700"/>
          <ac:spMkLst>
            <pc:docMk/>
            <pc:sldMk cId="1347623644" sldId="258"/>
            <ac:spMk id="4" creationId="{5578A67C-1E38-0F9F-9E72-1DC3EEA06F41}"/>
          </ac:spMkLst>
        </pc:spChg>
        <pc:spChg chg="add del mod">
          <ac:chgData name="Sabarish Nair1" userId="1694b562-e57b-4831-90c0-4cdd510e495b" providerId="ADAL" clId="{4BC5EF7C-BD76-42F7-BE2C-34598CF6DB61}" dt="2024-01-04T07:24:32.562" v="701"/>
          <ac:spMkLst>
            <pc:docMk/>
            <pc:sldMk cId="1347623644" sldId="258"/>
            <ac:spMk id="5" creationId="{F0B33854-2A42-3C93-383A-86DED82DCC8B}"/>
          </ac:spMkLst>
        </pc:spChg>
        <pc:spChg chg="add del mod">
          <ac:chgData name="Sabarish Nair1" userId="1694b562-e57b-4831-90c0-4cdd510e495b" providerId="ADAL" clId="{4BC5EF7C-BD76-42F7-BE2C-34598CF6DB61}" dt="2024-01-04T07:24:38.416" v="702" actId="478"/>
          <ac:spMkLst>
            <pc:docMk/>
            <pc:sldMk cId="1347623644" sldId="258"/>
            <ac:spMk id="6" creationId="{4196D621-3A41-7B1A-21B3-3C2D907DAB9D}"/>
          </ac:spMkLst>
        </pc:spChg>
        <pc:picChg chg="add mod">
          <ac:chgData name="Sabarish Nair1" userId="1694b562-e57b-4831-90c0-4cdd510e495b" providerId="ADAL" clId="{4BC5EF7C-BD76-42F7-BE2C-34598CF6DB61}" dt="2024-01-04T07:49:54.700" v="998" actId="1076"/>
          <ac:picMkLst>
            <pc:docMk/>
            <pc:sldMk cId="1347623644" sldId="258"/>
            <ac:picMk id="8" creationId="{1539D8BD-D1D3-A8CF-3176-DE5D1259A598}"/>
          </ac:picMkLst>
        </pc:picChg>
        <pc:picChg chg="add del mod">
          <ac:chgData name="Sabarish Nair1" userId="1694b562-e57b-4831-90c0-4cdd510e495b" providerId="ADAL" clId="{4BC5EF7C-BD76-42F7-BE2C-34598CF6DB61}" dt="2024-01-04T07:49:09.510" v="986" actId="21"/>
          <ac:picMkLst>
            <pc:docMk/>
            <pc:sldMk cId="1347623644" sldId="258"/>
            <ac:picMk id="10" creationId="{792519FC-099D-B848-EDE1-045C26B053EA}"/>
          </ac:picMkLst>
        </pc:picChg>
      </pc:sldChg>
      <pc:sldChg chg="addSp delSp modSp new mod">
        <pc:chgData name="Sabarish Nair1" userId="1694b562-e57b-4831-90c0-4cdd510e495b" providerId="ADAL" clId="{4BC5EF7C-BD76-42F7-BE2C-34598CF6DB61}" dt="2024-01-04T07:49:36.845" v="993" actId="1076"/>
        <pc:sldMkLst>
          <pc:docMk/>
          <pc:sldMk cId="440561150" sldId="259"/>
        </pc:sldMkLst>
        <pc:spChg chg="mod">
          <ac:chgData name="Sabarish Nair1" userId="1694b562-e57b-4831-90c0-4cdd510e495b" providerId="ADAL" clId="{4BC5EF7C-BD76-42F7-BE2C-34598CF6DB61}" dt="2024-01-04T07:49:28.182" v="992" actId="1076"/>
          <ac:spMkLst>
            <pc:docMk/>
            <pc:sldMk cId="440561150" sldId="259"/>
            <ac:spMk id="2" creationId="{DE8B92AC-951F-0D81-BF4A-943A74F0C5D8}"/>
          </ac:spMkLst>
        </pc:spChg>
        <pc:spChg chg="del">
          <ac:chgData name="Sabarish Nair1" userId="1694b562-e57b-4831-90c0-4cdd510e495b" providerId="ADAL" clId="{4BC5EF7C-BD76-42F7-BE2C-34598CF6DB61}" dt="2024-01-04T07:49:11.985" v="987"/>
          <ac:spMkLst>
            <pc:docMk/>
            <pc:sldMk cId="440561150" sldId="259"/>
            <ac:spMk id="3" creationId="{C63E361C-1ED2-1B52-1289-A7A71987DC9B}"/>
          </ac:spMkLst>
        </pc:spChg>
        <pc:picChg chg="add mod">
          <ac:chgData name="Sabarish Nair1" userId="1694b562-e57b-4831-90c0-4cdd510e495b" providerId="ADAL" clId="{4BC5EF7C-BD76-42F7-BE2C-34598CF6DB61}" dt="2024-01-04T07:49:36.845" v="993" actId="1076"/>
          <ac:picMkLst>
            <pc:docMk/>
            <pc:sldMk cId="440561150" sldId="259"/>
            <ac:picMk id="4" creationId="{2AC8B5DB-54C5-CA13-B6AE-F92501A9FCC3}"/>
          </ac:picMkLst>
        </pc:picChg>
      </pc:sldChg>
      <pc:sldChg chg="addSp delSp modSp new mod setBg modNotesTx">
        <pc:chgData name="Sabarish Nair1" userId="1694b562-e57b-4831-90c0-4cdd510e495b" providerId="ADAL" clId="{4BC5EF7C-BD76-42F7-BE2C-34598CF6DB61}" dt="2024-01-04T08:08:31.852" v="1728" actId="26606"/>
        <pc:sldMkLst>
          <pc:docMk/>
          <pc:sldMk cId="1570163459" sldId="260"/>
        </pc:sldMkLst>
        <pc:spChg chg="mod">
          <ac:chgData name="Sabarish Nair1" userId="1694b562-e57b-4831-90c0-4cdd510e495b" providerId="ADAL" clId="{4BC5EF7C-BD76-42F7-BE2C-34598CF6DB61}" dt="2024-01-04T08:08:31.852" v="1728" actId="26606"/>
          <ac:spMkLst>
            <pc:docMk/>
            <pc:sldMk cId="1570163459" sldId="260"/>
            <ac:spMk id="2" creationId="{ECBA450E-8677-8B01-F1F8-496FC1651146}"/>
          </ac:spMkLst>
        </pc:spChg>
        <pc:spChg chg="add del mod">
          <ac:chgData name="Sabarish Nair1" userId="1694b562-e57b-4831-90c0-4cdd510e495b" providerId="ADAL" clId="{4BC5EF7C-BD76-42F7-BE2C-34598CF6DB61}" dt="2024-01-04T08:08:31.852" v="1728" actId="26606"/>
          <ac:spMkLst>
            <pc:docMk/>
            <pc:sldMk cId="1570163459" sldId="260"/>
            <ac:spMk id="3" creationId="{CD9B9F05-930D-D03E-A39D-C0B59A022413}"/>
          </ac:spMkLst>
        </pc:spChg>
        <pc:spChg chg="add del">
          <ac:chgData name="Sabarish Nair1" userId="1694b562-e57b-4831-90c0-4cdd510e495b" providerId="ADAL" clId="{4BC5EF7C-BD76-42F7-BE2C-34598CF6DB61}" dt="2024-01-04T08:08:31.817" v="1727" actId="26606"/>
          <ac:spMkLst>
            <pc:docMk/>
            <pc:sldMk cId="1570163459" sldId="260"/>
            <ac:spMk id="9" creationId="{53B021B3-DE93-4AB7-8A18-CF5F1CED88B8}"/>
          </ac:spMkLst>
        </pc:spChg>
        <pc:spChg chg="add del">
          <ac:chgData name="Sabarish Nair1" userId="1694b562-e57b-4831-90c0-4cdd510e495b" providerId="ADAL" clId="{4BC5EF7C-BD76-42F7-BE2C-34598CF6DB61}" dt="2024-01-04T08:08:31.817" v="1727" actId="26606"/>
          <ac:spMkLst>
            <pc:docMk/>
            <pc:sldMk cId="1570163459" sldId="260"/>
            <ac:spMk id="11" creationId="{52D502E5-F6B4-4D58-B4AE-FC466FF15EE8}"/>
          </ac:spMkLst>
        </pc:spChg>
        <pc:spChg chg="add del">
          <ac:chgData name="Sabarish Nair1" userId="1694b562-e57b-4831-90c0-4cdd510e495b" providerId="ADAL" clId="{4BC5EF7C-BD76-42F7-BE2C-34598CF6DB61}" dt="2024-01-04T08:08:31.817" v="1727" actId="26606"/>
          <ac:spMkLst>
            <pc:docMk/>
            <pc:sldMk cId="1570163459" sldId="260"/>
            <ac:spMk id="13" creationId="{9DECDBF4-02B6-4BB4-B65B-B8107AD6A9E8}"/>
          </ac:spMkLst>
        </pc:spChg>
        <pc:spChg chg="add">
          <ac:chgData name="Sabarish Nair1" userId="1694b562-e57b-4831-90c0-4cdd510e495b" providerId="ADAL" clId="{4BC5EF7C-BD76-42F7-BE2C-34598CF6DB61}" dt="2024-01-04T08:08:31.852" v="1728" actId="26606"/>
          <ac:spMkLst>
            <pc:docMk/>
            <pc:sldMk cId="1570163459" sldId="260"/>
            <ac:spMk id="15" creationId="{56E9B3E6-E277-4D68-BA48-9CB43FFBD6E2}"/>
          </ac:spMkLst>
        </pc:spChg>
        <pc:spChg chg="add">
          <ac:chgData name="Sabarish Nair1" userId="1694b562-e57b-4831-90c0-4cdd510e495b" providerId="ADAL" clId="{4BC5EF7C-BD76-42F7-BE2C-34598CF6DB61}" dt="2024-01-04T08:08:31.852" v="1728" actId="26606"/>
          <ac:spMkLst>
            <pc:docMk/>
            <pc:sldMk cId="1570163459" sldId="260"/>
            <ac:spMk id="16" creationId="{D5B0017B-2ECA-49AF-B397-DC140825DF8D}"/>
          </ac:spMkLst>
        </pc:spChg>
        <pc:grpChg chg="add">
          <ac:chgData name="Sabarish Nair1" userId="1694b562-e57b-4831-90c0-4cdd510e495b" providerId="ADAL" clId="{4BC5EF7C-BD76-42F7-BE2C-34598CF6DB61}" dt="2024-01-04T08:08:31.852" v="1728" actId="26606"/>
          <ac:grpSpMkLst>
            <pc:docMk/>
            <pc:sldMk cId="1570163459" sldId="260"/>
            <ac:grpSpMk id="17" creationId="{AE1C45F0-260A-458C-96ED-C1F6D2151219}"/>
          </ac:grpSpMkLst>
        </pc:grpChg>
        <pc:graphicFrameChg chg="add del">
          <ac:chgData name="Sabarish Nair1" userId="1694b562-e57b-4831-90c0-4cdd510e495b" providerId="ADAL" clId="{4BC5EF7C-BD76-42F7-BE2C-34598CF6DB61}" dt="2024-01-04T08:08:31.817" v="1727" actId="26606"/>
          <ac:graphicFrameMkLst>
            <pc:docMk/>
            <pc:sldMk cId="1570163459" sldId="260"/>
            <ac:graphicFrameMk id="5" creationId="{F97B3429-49F3-1C49-5601-DE2BFBE16CA2}"/>
          </ac:graphicFrameMkLst>
        </pc:graphicFrameChg>
        <pc:graphicFrameChg chg="add">
          <ac:chgData name="Sabarish Nair1" userId="1694b562-e57b-4831-90c0-4cdd510e495b" providerId="ADAL" clId="{4BC5EF7C-BD76-42F7-BE2C-34598CF6DB61}" dt="2024-01-04T08:08:31.852" v="1728" actId="26606"/>
          <ac:graphicFrameMkLst>
            <pc:docMk/>
            <pc:sldMk cId="1570163459" sldId="260"/>
            <ac:graphicFrameMk id="20" creationId="{F41E079C-E07E-0034-119E-C87D5C4D7932}"/>
          </ac:graphicFrameMkLst>
        </pc:graphicFrameChg>
        <pc:cxnChg chg="add">
          <ac:chgData name="Sabarish Nair1" userId="1694b562-e57b-4831-90c0-4cdd510e495b" providerId="ADAL" clId="{4BC5EF7C-BD76-42F7-BE2C-34598CF6DB61}" dt="2024-01-04T08:08:31.852" v="1728" actId="26606"/>
          <ac:cxnSpMkLst>
            <pc:docMk/>
            <pc:sldMk cId="1570163459" sldId="260"/>
            <ac:cxnSpMk id="18" creationId="{6CF1BAF6-AD41-4082-B212-8A1F9A2E8779}"/>
          </ac:cxnSpMkLst>
        </pc:cxnChg>
      </pc:sldChg>
      <pc:sldChg chg="addSp delSp modSp new mod setBg">
        <pc:chgData name="Sabarish Nair1" userId="1694b562-e57b-4831-90c0-4cdd510e495b" providerId="ADAL" clId="{4BC5EF7C-BD76-42F7-BE2C-34598CF6DB61}" dt="2024-01-04T09:34:11.033" v="2274" actId="26606"/>
        <pc:sldMkLst>
          <pc:docMk/>
          <pc:sldMk cId="1444246505" sldId="261"/>
        </pc:sldMkLst>
        <pc:spChg chg="mod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2" creationId="{88422A64-61D6-952D-FC6D-A2DCA0DF951B}"/>
          </ac:spMkLst>
        </pc:spChg>
        <pc:spChg chg="add del mod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3" creationId="{FFF6D277-586B-F9E0-6D2B-D06A55470BB9}"/>
          </ac:spMkLst>
        </pc:spChg>
        <pc:spChg chg="add del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12" creationId="{F13C74B1-5B17-4795-BED0-7140497B445A}"/>
          </ac:spMkLst>
        </pc:spChg>
        <pc:spChg chg="add del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14" creationId="{D4974D33-8DC5-464E-8C6D-BE58F0669C17}"/>
          </ac:spMkLst>
        </pc:spChg>
        <pc:spChg chg="add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19" creationId="{201CC55D-ED54-4C5C-95E6-10947BD1103B}"/>
          </ac:spMkLst>
        </pc:spChg>
        <pc:spChg chg="add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25" creationId="{3873B707-463F-40B0-8227-E8CC6C67EB25}"/>
          </ac:spMkLst>
        </pc:spChg>
        <pc:spChg chg="add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27" creationId="{C13237C8-E62C-4F0D-A318-BD6FB6C2D138}"/>
          </ac:spMkLst>
        </pc:spChg>
        <pc:spChg chg="add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29" creationId="{19C9EAEA-39D0-4B0E-A0EB-51E7B26740B1}"/>
          </ac:spMkLst>
        </pc:spChg>
        <pc:grpChg chg="add">
          <ac:chgData name="Sabarish Nair1" userId="1694b562-e57b-4831-90c0-4cdd510e495b" providerId="ADAL" clId="{4BC5EF7C-BD76-42F7-BE2C-34598CF6DB61}" dt="2024-01-04T09:34:11.033" v="2274" actId="26606"/>
          <ac:grpSpMkLst>
            <pc:docMk/>
            <pc:sldMk cId="1444246505" sldId="261"/>
            <ac:grpSpMk id="21" creationId="{1DE889C7-FAD6-4397-98E2-05D503484459}"/>
          </ac:grpSpMkLst>
        </pc:grpChg>
        <pc:picChg chg="add del mod ord">
          <ac:chgData name="Sabarish Nair1" userId="1694b562-e57b-4831-90c0-4cdd510e495b" providerId="ADAL" clId="{4BC5EF7C-BD76-42F7-BE2C-34598CF6DB61}" dt="2024-01-04T08:23:31.891" v="1797" actId="22"/>
          <ac:picMkLst>
            <pc:docMk/>
            <pc:sldMk cId="1444246505" sldId="261"/>
            <ac:picMk id="5" creationId="{FCFDCA8A-DC39-7CE3-31EF-8FBDE5B641F5}"/>
          </ac:picMkLst>
        </pc:picChg>
        <pc:picChg chg="add mod">
          <ac:chgData name="Sabarish Nair1" userId="1694b562-e57b-4831-90c0-4cdd510e495b" providerId="ADAL" clId="{4BC5EF7C-BD76-42F7-BE2C-34598CF6DB61}" dt="2024-01-04T09:34:11.033" v="2274" actId="26606"/>
          <ac:picMkLst>
            <pc:docMk/>
            <pc:sldMk cId="1444246505" sldId="261"/>
            <ac:picMk id="7" creationId="{886C4EDF-ECEB-6382-436C-55D9F53E97D4}"/>
          </ac:picMkLst>
        </pc:picChg>
      </pc:sldChg>
      <pc:sldChg chg="addSp delSp modSp new mod setBg">
        <pc:chgData name="Sabarish Nair1" userId="1694b562-e57b-4831-90c0-4cdd510e495b" providerId="ADAL" clId="{4BC5EF7C-BD76-42F7-BE2C-34598CF6DB61}" dt="2024-01-04T09:45:30.381" v="2674" actId="26606"/>
        <pc:sldMkLst>
          <pc:docMk/>
          <pc:sldMk cId="435715810" sldId="262"/>
        </pc:sldMkLst>
        <pc:spChg chg="mod">
          <ac:chgData name="Sabarish Nair1" userId="1694b562-e57b-4831-90c0-4cdd510e495b" providerId="ADAL" clId="{4BC5EF7C-BD76-42F7-BE2C-34598CF6DB61}" dt="2024-01-04T09:42:55.652" v="2671" actId="26606"/>
          <ac:spMkLst>
            <pc:docMk/>
            <pc:sldMk cId="435715810" sldId="262"/>
            <ac:spMk id="2" creationId="{64A7FCCB-E3B2-C050-2CD5-0239AD4C426B}"/>
          </ac:spMkLst>
        </pc:spChg>
        <pc:spChg chg="del mod">
          <ac:chgData name="Sabarish Nair1" userId="1694b562-e57b-4831-90c0-4cdd510e495b" providerId="ADAL" clId="{4BC5EF7C-BD76-42F7-BE2C-34598CF6DB61}" dt="2024-01-04T09:42:55.652" v="2671" actId="26606"/>
          <ac:spMkLst>
            <pc:docMk/>
            <pc:sldMk cId="435715810" sldId="262"/>
            <ac:spMk id="3" creationId="{B0806E7A-C242-016E-0999-E32C284438B8}"/>
          </ac:spMkLst>
        </pc:spChg>
        <pc:spChg chg="add del">
          <ac:chgData name="Sabarish Nair1" userId="1694b562-e57b-4831-90c0-4cdd510e495b" providerId="ADAL" clId="{4BC5EF7C-BD76-42F7-BE2C-34598CF6DB61}" dt="2024-01-04T09:45:30.381" v="2674" actId="26606"/>
          <ac:spMkLst>
            <pc:docMk/>
            <pc:sldMk cId="435715810" sldId="262"/>
            <ac:spMk id="10" creationId="{B50AB553-2A96-4A92-96F2-93548E096954}"/>
          </ac:spMkLst>
        </pc:spChg>
        <pc:spChg chg="add">
          <ac:chgData name="Sabarish Nair1" userId="1694b562-e57b-4831-90c0-4cdd510e495b" providerId="ADAL" clId="{4BC5EF7C-BD76-42F7-BE2C-34598CF6DB61}" dt="2024-01-04T09:45:30.381" v="2674" actId="26606"/>
          <ac:spMkLst>
            <pc:docMk/>
            <pc:sldMk cId="435715810" sldId="262"/>
            <ac:spMk id="15" creationId="{B50AB553-2A96-4A92-96F2-93548E096954}"/>
          </ac:spMkLst>
        </pc:spChg>
        <pc:graphicFrameChg chg="add mod modGraphic">
          <ac:chgData name="Sabarish Nair1" userId="1694b562-e57b-4831-90c0-4cdd510e495b" providerId="ADAL" clId="{4BC5EF7C-BD76-42F7-BE2C-34598CF6DB61}" dt="2024-01-04T09:45:30.381" v="2674" actId="26606"/>
          <ac:graphicFrameMkLst>
            <pc:docMk/>
            <pc:sldMk cId="435715810" sldId="262"/>
            <ac:graphicFrameMk id="5" creationId="{440DFC34-8CCE-521D-6019-4F7399C3D1B7}"/>
          </ac:graphicFrameMkLst>
        </pc:graphicFrameChg>
        <pc:picChg chg="add mod">
          <ac:chgData name="Sabarish Nair1" userId="1694b562-e57b-4831-90c0-4cdd510e495b" providerId="ADAL" clId="{4BC5EF7C-BD76-42F7-BE2C-34598CF6DB61}" dt="2024-01-04T09:45:30.381" v="2674" actId="26606"/>
          <ac:picMkLst>
            <pc:docMk/>
            <pc:sldMk cId="435715810" sldId="262"/>
            <ac:picMk id="6" creationId="{70C6EAC5-0A6C-186B-3D07-5645D861DBF6}"/>
          </ac:picMkLst>
        </pc:picChg>
      </pc:sldChg>
      <pc:sldChg chg="addSp delSp modSp new mod">
        <pc:chgData name="Sabarish Nair1" userId="1694b562-e57b-4831-90c0-4cdd510e495b" providerId="ADAL" clId="{4BC5EF7C-BD76-42F7-BE2C-34598CF6DB61}" dt="2024-01-04T09:52:03.072" v="2715" actId="1076"/>
        <pc:sldMkLst>
          <pc:docMk/>
          <pc:sldMk cId="2747084047" sldId="263"/>
        </pc:sldMkLst>
        <pc:spChg chg="mod">
          <ac:chgData name="Sabarish Nair1" userId="1694b562-e57b-4831-90c0-4cdd510e495b" providerId="ADAL" clId="{4BC5EF7C-BD76-42F7-BE2C-34598CF6DB61}" dt="2024-01-04T09:49:24.321" v="2695" actId="14100"/>
          <ac:spMkLst>
            <pc:docMk/>
            <pc:sldMk cId="2747084047" sldId="263"/>
            <ac:spMk id="2" creationId="{D6774978-9A18-E5E1-B3AF-3FD983D5344F}"/>
          </ac:spMkLst>
        </pc:spChg>
        <pc:spChg chg="del">
          <ac:chgData name="Sabarish Nair1" userId="1694b562-e57b-4831-90c0-4cdd510e495b" providerId="ADAL" clId="{4BC5EF7C-BD76-42F7-BE2C-34598CF6DB61}" dt="2024-01-04T09:49:27.410" v="2696" actId="478"/>
          <ac:spMkLst>
            <pc:docMk/>
            <pc:sldMk cId="2747084047" sldId="263"/>
            <ac:spMk id="3" creationId="{07B1D04C-272A-B779-2BE8-E81A1837AFE5}"/>
          </ac:spMkLst>
        </pc:spChg>
        <pc:picChg chg="add del mod">
          <ac:chgData name="Sabarish Nair1" userId="1694b562-e57b-4831-90c0-4cdd510e495b" providerId="ADAL" clId="{4BC5EF7C-BD76-42F7-BE2C-34598CF6DB61}" dt="2024-01-04T09:50:49.602" v="2705" actId="478"/>
          <ac:picMkLst>
            <pc:docMk/>
            <pc:sldMk cId="2747084047" sldId="263"/>
            <ac:picMk id="5" creationId="{2DBA7E90-278F-9544-0692-F192D33D8C3F}"/>
          </ac:picMkLst>
        </pc:picChg>
        <pc:picChg chg="add mod">
          <ac:chgData name="Sabarish Nair1" userId="1694b562-e57b-4831-90c0-4cdd510e495b" providerId="ADAL" clId="{4BC5EF7C-BD76-42F7-BE2C-34598CF6DB61}" dt="2024-01-04T09:50:52.225" v="2706" actId="1076"/>
          <ac:picMkLst>
            <pc:docMk/>
            <pc:sldMk cId="2747084047" sldId="263"/>
            <ac:picMk id="7" creationId="{94F8ED91-5A3B-C790-3DC9-ACFE969B2BA6}"/>
          </ac:picMkLst>
        </pc:picChg>
        <pc:picChg chg="add mod">
          <ac:chgData name="Sabarish Nair1" userId="1694b562-e57b-4831-90c0-4cdd510e495b" providerId="ADAL" clId="{4BC5EF7C-BD76-42F7-BE2C-34598CF6DB61}" dt="2024-01-04T09:51:24.551" v="2709" actId="1076"/>
          <ac:picMkLst>
            <pc:docMk/>
            <pc:sldMk cId="2747084047" sldId="263"/>
            <ac:picMk id="9" creationId="{4DCF7153-5BDF-71BC-6E8B-50F4499352E4}"/>
          </ac:picMkLst>
        </pc:picChg>
        <pc:picChg chg="add mod">
          <ac:chgData name="Sabarish Nair1" userId="1694b562-e57b-4831-90c0-4cdd510e495b" providerId="ADAL" clId="{4BC5EF7C-BD76-42F7-BE2C-34598CF6DB61}" dt="2024-01-04T09:52:03.072" v="2715" actId="1076"/>
          <ac:picMkLst>
            <pc:docMk/>
            <pc:sldMk cId="2747084047" sldId="263"/>
            <ac:picMk id="11" creationId="{F4616AF9-E663-CD8E-AEB5-11267785EE10}"/>
          </ac:picMkLst>
        </pc:picChg>
      </pc:sldChg>
      <pc:sldChg chg="addSp delSp modSp new mod">
        <pc:chgData name="Sabarish Nair1" userId="1694b562-e57b-4831-90c0-4cdd510e495b" providerId="ADAL" clId="{4BC5EF7C-BD76-42F7-BE2C-34598CF6DB61}" dt="2024-01-04T09:56:39.230" v="2769" actId="208"/>
        <pc:sldMkLst>
          <pc:docMk/>
          <pc:sldMk cId="4118081608" sldId="264"/>
        </pc:sldMkLst>
        <pc:spChg chg="mod">
          <ac:chgData name="Sabarish Nair1" userId="1694b562-e57b-4831-90c0-4cdd510e495b" providerId="ADAL" clId="{4BC5EF7C-BD76-42F7-BE2C-34598CF6DB61}" dt="2024-01-04T09:53:34.038" v="2737" actId="14100"/>
          <ac:spMkLst>
            <pc:docMk/>
            <pc:sldMk cId="4118081608" sldId="264"/>
            <ac:spMk id="2" creationId="{510C89B9-2C16-4B6E-34BF-AC50FDAB571A}"/>
          </ac:spMkLst>
        </pc:spChg>
        <pc:spChg chg="del">
          <ac:chgData name="Sabarish Nair1" userId="1694b562-e57b-4831-90c0-4cdd510e495b" providerId="ADAL" clId="{4BC5EF7C-BD76-42F7-BE2C-34598CF6DB61}" dt="2024-01-04T09:53:11.665" v="2735" actId="478"/>
          <ac:spMkLst>
            <pc:docMk/>
            <pc:sldMk cId="4118081608" sldId="264"/>
            <ac:spMk id="3" creationId="{104AF1DB-B309-B195-423D-DC2B49B99DFC}"/>
          </ac:spMkLst>
        </pc:spChg>
        <pc:picChg chg="add mod">
          <ac:chgData name="Sabarish Nair1" userId="1694b562-e57b-4831-90c0-4cdd510e495b" providerId="ADAL" clId="{4BC5EF7C-BD76-42F7-BE2C-34598CF6DB61}" dt="2024-01-04T09:56:39.230" v="2769" actId="208"/>
          <ac:picMkLst>
            <pc:docMk/>
            <pc:sldMk cId="4118081608" sldId="264"/>
            <ac:picMk id="5" creationId="{0EF6A4C2-E759-2B23-03AC-2A61EFA77DB2}"/>
          </ac:picMkLst>
        </pc:picChg>
        <pc:picChg chg="add mod">
          <ac:chgData name="Sabarish Nair1" userId="1694b562-e57b-4831-90c0-4cdd510e495b" providerId="ADAL" clId="{4BC5EF7C-BD76-42F7-BE2C-34598CF6DB61}" dt="2024-01-04T09:56:36.261" v="2768" actId="208"/>
          <ac:picMkLst>
            <pc:docMk/>
            <pc:sldMk cId="4118081608" sldId="264"/>
            <ac:picMk id="7" creationId="{C9C45E6A-0A41-FA5E-01B7-B8D9AD3809C3}"/>
          </ac:picMkLst>
        </pc:picChg>
        <pc:picChg chg="add del mod">
          <ac:chgData name="Sabarish Nair1" userId="1694b562-e57b-4831-90c0-4cdd510e495b" providerId="ADAL" clId="{4BC5EF7C-BD76-42F7-BE2C-34598CF6DB61}" dt="2024-01-04T09:56:04.726" v="2759" actId="478"/>
          <ac:picMkLst>
            <pc:docMk/>
            <pc:sldMk cId="4118081608" sldId="264"/>
            <ac:picMk id="9" creationId="{1289C787-95F6-D8DB-9DD8-ACAEE842366A}"/>
          </ac:picMkLst>
        </pc:picChg>
      </pc:sldChg>
      <pc:sldChg chg="addSp delSp modSp new mod setBg">
        <pc:chgData name="Sabarish Nair1" userId="1694b562-e57b-4831-90c0-4cdd510e495b" providerId="ADAL" clId="{4BC5EF7C-BD76-42F7-BE2C-34598CF6DB61}" dt="2024-01-04T09:59:47.679" v="2800" actId="26606"/>
        <pc:sldMkLst>
          <pc:docMk/>
          <pc:sldMk cId="3702842933" sldId="265"/>
        </pc:sldMkLst>
        <pc:spChg chg="mod ord">
          <ac:chgData name="Sabarish Nair1" userId="1694b562-e57b-4831-90c0-4cdd510e495b" providerId="ADAL" clId="{4BC5EF7C-BD76-42F7-BE2C-34598CF6DB61}" dt="2024-01-04T09:59:47.679" v="2800" actId="26606"/>
          <ac:spMkLst>
            <pc:docMk/>
            <pc:sldMk cId="3702842933" sldId="265"/>
            <ac:spMk id="2" creationId="{FFAF26D5-81F0-6B13-AA67-0E720BBC235A}"/>
          </ac:spMkLst>
        </pc:spChg>
        <pc:spChg chg="del">
          <ac:chgData name="Sabarish Nair1" userId="1694b562-e57b-4831-90c0-4cdd510e495b" providerId="ADAL" clId="{4BC5EF7C-BD76-42F7-BE2C-34598CF6DB61}" dt="2024-01-04T09:57:07.040" v="2780" actId="478"/>
          <ac:spMkLst>
            <pc:docMk/>
            <pc:sldMk cId="3702842933" sldId="265"/>
            <ac:spMk id="3" creationId="{904E4293-A223-5F35-A4B3-40C5CFB60FB4}"/>
          </ac:spMkLst>
        </pc:spChg>
        <pc:spChg chg="add del">
          <ac:chgData name="Sabarish Nair1" userId="1694b562-e57b-4831-90c0-4cdd510e495b" providerId="ADAL" clId="{4BC5EF7C-BD76-42F7-BE2C-34598CF6DB61}" dt="2024-01-04T09:59:30.310" v="2793" actId="26606"/>
          <ac:spMkLst>
            <pc:docMk/>
            <pc:sldMk cId="3702842933" sldId="265"/>
            <ac:spMk id="7" creationId="{C1DD1A8A-57D5-4A81-AD04-532B043C5611}"/>
          </ac:spMkLst>
        </pc:spChg>
        <pc:spChg chg="add del">
          <ac:chgData name="Sabarish Nair1" userId="1694b562-e57b-4831-90c0-4cdd510e495b" providerId="ADAL" clId="{4BC5EF7C-BD76-42F7-BE2C-34598CF6DB61}" dt="2024-01-04T09:59:30.310" v="2793" actId="26606"/>
          <ac:spMkLst>
            <pc:docMk/>
            <pc:sldMk cId="3702842933" sldId="265"/>
            <ac:spMk id="8" creationId="{007891EC-4501-44ED-A8C8-B11B6DB767AB}"/>
          </ac:spMkLst>
        </pc:spChg>
        <pc:spChg chg="add del">
          <ac:chgData name="Sabarish Nair1" userId="1694b562-e57b-4831-90c0-4cdd510e495b" providerId="ADAL" clId="{4BC5EF7C-BD76-42F7-BE2C-34598CF6DB61}" dt="2024-01-04T09:59:38.798" v="2797" actId="26606"/>
          <ac:spMkLst>
            <pc:docMk/>
            <pc:sldMk cId="3702842933" sldId="265"/>
            <ac:spMk id="9" creationId="{C8320351-9FA2-4A26-885B-BB8F3E4902D2}"/>
          </ac:spMkLst>
        </pc:spChg>
        <pc:spChg chg="add del">
          <ac:chgData name="Sabarish Nair1" userId="1694b562-e57b-4831-90c0-4cdd510e495b" providerId="ADAL" clId="{4BC5EF7C-BD76-42F7-BE2C-34598CF6DB61}" dt="2024-01-04T09:59:01.882" v="2791" actId="26606"/>
          <ac:spMkLst>
            <pc:docMk/>
            <pc:sldMk cId="3702842933" sldId="265"/>
            <ac:spMk id="10" creationId="{5A59F003-E00A-43F9-91DC-CC54E3B87466}"/>
          </ac:spMkLst>
        </pc:spChg>
        <pc:spChg chg="add del">
          <ac:chgData name="Sabarish Nair1" userId="1694b562-e57b-4831-90c0-4cdd510e495b" providerId="ADAL" clId="{4BC5EF7C-BD76-42F7-BE2C-34598CF6DB61}" dt="2024-01-04T09:59:33.034" v="2795" actId="26606"/>
          <ac:spMkLst>
            <pc:docMk/>
            <pc:sldMk cId="3702842933" sldId="265"/>
            <ac:spMk id="11" creationId="{4D60F200-5EB0-B223-2439-C96C67F0FEE1}"/>
          </ac:spMkLst>
        </pc:spChg>
        <pc:spChg chg="add del">
          <ac:chgData name="Sabarish Nair1" userId="1694b562-e57b-4831-90c0-4cdd510e495b" providerId="ADAL" clId="{4BC5EF7C-BD76-42F7-BE2C-34598CF6DB61}" dt="2024-01-04T09:59:01.882" v="2791" actId="26606"/>
          <ac:spMkLst>
            <pc:docMk/>
            <pc:sldMk cId="3702842933" sldId="265"/>
            <ac:spMk id="12" creationId="{D74A4382-E3AD-430A-9A1F-DFA3E0E77A7D}"/>
          </ac:spMkLst>
        </pc:spChg>
        <pc:spChg chg="add del">
          <ac:chgData name="Sabarish Nair1" userId="1694b562-e57b-4831-90c0-4cdd510e495b" providerId="ADAL" clId="{4BC5EF7C-BD76-42F7-BE2C-34598CF6DB61}" dt="2024-01-04T09:59:33.034" v="2795" actId="26606"/>
          <ac:spMkLst>
            <pc:docMk/>
            <pc:sldMk cId="3702842933" sldId="265"/>
            <ac:spMk id="13" creationId="{A6567EA8-C72D-4B9B-D23F-6B2E9F9C9F47}"/>
          </ac:spMkLst>
        </pc:spChg>
        <pc:spChg chg="add del">
          <ac:chgData name="Sabarish Nair1" userId="1694b562-e57b-4831-90c0-4cdd510e495b" providerId="ADAL" clId="{4BC5EF7C-BD76-42F7-BE2C-34598CF6DB61}" dt="2024-01-04T09:59:01.882" v="2791" actId="26606"/>
          <ac:spMkLst>
            <pc:docMk/>
            <pc:sldMk cId="3702842933" sldId="265"/>
            <ac:spMk id="14" creationId="{79F40191-0F44-4FD1-82CC-ACB507C14BE6}"/>
          </ac:spMkLst>
        </pc:spChg>
        <pc:spChg chg="add del">
          <ac:chgData name="Sabarish Nair1" userId="1694b562-e57b-4831-90c0-4cdd510e495b" providerId="ADAL" clId="{4BC5EF7C-BD76-42F7-BE2C-34598CF6DB61}" dt="2024-01-04T09:59:33.034" v="2795" actId="26606"/>
          <ac:spMkLst>
            <pc:docMk/>
            <pc:sldMk cId="3702842933" sldId="265"/>
            <ac:spMk id="15" creationId="{FEFBFA78-9360-1E01-5448-6D5AE0A32601}"/>
          </ac:spMkLst>
        </pc:spChg>
        <pc:spChg chg="add del">
          <ac:chgData name="Sabarish Nair1" userId="1694b562-e57b-4831-90c0-4cdd510e495b" providerId="ADAL" clId="{4BC5EF7C-BD76-42F7-BE2C-34598CF6DB61}" dt="2024-01-04T09:59:33.034" v="2795" actId="26606"/>
          <ac:spMkLst>
            <pc:docMk/>
            <pc:sldMk cId="3702842933" sldId="265"/>
            <ac:spMk id="16" creationId="{1740453C-744F-DB3A-47EC-15EACE1DC117}"/>
          </ac:spMkLst>
        </pc:spChg>
        <pc:spChg chg="add del">
          <ac:chgData name="Sabarish Nair1" userId="1694b562-e57b-4831-90c0-4cdd510e495b" providerId="ADAL" clId="{4BC5EF7C-BD76-42F7-BE2C-34598CF6DB61}" dt="2024-01-04T09:59:38.798" v="2797" actId="26606"/>
          <ac:spMkLst>
            <pc:docMk/>
            <pc:sldMk cId="3702842933" sldId="265"/>
            <ac:spMk id="17" creationId="{68CD2EFB-78C2-4C6E-A6B9-4ED12FAD5B99}"/>
          </ac:spMkLst>
        </pc:spChg>
        <pc:spChg chg="add del">
          <ac:chgData name="Sabarish Nair1" userId="1694b562-e57b-4831-90c0-4cdd510e495b" providerId="ADAL" clId="{4BC5EF7C-BD76-42F7-BE2C-34598CF6DB61}" dt="2024-01-04T09:59:33.034" v="2795" actId="26606"/>
          <ac:spMkLst>
            <pc:docMk/>
            <pc:sldMk cId="3702842933" sldId="265"/>
            <ac:spMk id="18" creationId="{B6924B03-77BD-EAE3-2854-43363FF8E6BB}"/>
          </ac:spMkLst>
        </pc:spChg>
        <pc:spChg chg="add del">
          <ac:chgData name="Sabarish Nair1" userId="1694b562-e57b-4831-90c0-4cdd510e495b" providerId="ADAL" clId="{4BC5EF7C-BD76-42F7-BE2C-34598CF6DB61}" dt="2024-01-04T09:59:47.677" v="2799" actId="26606"/>
          <ac:spMkLst>
            <pc:docMk/>
            <pc:sldMk cId="3702842933" sldId="265"/>
            <ac:spMk id="19" creationId="{EB0222B5-B739-82A9-5CCC-C5585AE12A69}"/>
          </ac:spMkLst>
        </pc:spChg>
        <pc:spChg chg="add del">
          <ac:chgData name="Sabarish Nair1" userId="1694b562-e57b-4831-90c0-4cdd510e495b" providerId="ADAL" clId="{4BC5EF7C-BD76-42F7-BE2C-34598CF6DB61}" dt="2024-01-04T09:59:47.677" v="2799" actId="26606"/>
          <ac:spMkLst>
            <pc:docMk/>
            <pc:sldMk cId="3702842933" sldId="265"/>
            <ac:spMk id="20" creationId="{5BE23E75-E7E9-4D9F-6D25-5512363F8621}"/>
          </ac:spMkLst>
        </pc:spChg>
        <pc:spChg chg="add">
          <ac:chgData name="Sabarish Nair1" userId="1694b562-e57b-4831-90c0-4cdd510e495b" providerId="ADAL" clId="{4BC5EF7C-BD76-42F7-BE2C-34598CF6DB61}" dt="2024-01-04T09:59:47.679" v="2800" actId="26606"/>
          <ac:spMkLst>
            <pc:docMk/>
            <pc:sldMk cId="3702842933" sldId="265"/>
            <ac:spMk id="23" creationId="{C1DD1A8A-57D5-4A81-AD04-532B043C5611}"/>
          </ac:spMkLst>
        </pc:spChg>
        <pc:spChg chg="add">
          <ac:chgData name="Sabarish Nair1" userId="1694b562-e57b-4831-90c0-4cdd510e495b" providerId="ADAL" clId="{4BC5EF7C-BD76-42F7-BE2C-34598CF6DB61}" dt="2024-01-04T09:59:47.679" v="2800" actId="26606"/>
          <ac:spMkLst>
            <pc:docMk/>
            <pc:sldMk cId="3702842933" sldId="265"/>
            <ac:spMk id="24" creationId="{007891EC-4501-44ED-A8C8-B11B6DB767AB}"/>
          </ac:spMkLst>
        </pc:spChg>
        <pc:picChg chg="add mod">
          <ac:chgData name="Sabarish Nair1" userId="1694b562-e57b-4831-90c0-4cdd510e495b" providerId="ADAL" clId="{4BC5EF7C-BD76-42F7-BE2C-34598CF6DB61}" dt="2024-01-04T09:59:47.679" v="2800" actId="26606"/>
          <ac:picMkLst>
            <pc:docMk/>
            <pc:sldMk cId="3702842933" sldId="265"/>
            <ac:picMk id="5" creationId="{118FBA7C-7E90-94EF-2FD8-84E2EB99547F}"/>
          </ac:picMkLst>
        </pc:picChg>
        <pc:cxnChg chg="add del">
          <ac:chgData name="Sabarish Nair1" userId="1694b562-e57b-4831-90c0-4cdd510e495b" providerId="ADAL" clId="{4BC5EF7C-BD76-42F7-BE2C-34598CF6DB61}" dt="2024-01-04T09:59:47.677" v="2799" actId="26606"/>
          <ac:cxnSpMkLst>
            <pc:docMk/>
            <pc:sldMk cId="3702842933" sldId="265"/>
            <ac:cxnSpMk id="21" creationId="{61B115DB-65EB-3FC3-7284-CFDF4ADC60B6}"/>
          </ac:cxnSpMkLst>
        </pc:cxnChg>
      </pc:sldChg>
      <pc:sldChg chg="addSp delSp modSp new mod">
        <pc:chgData name="Sabarish Nair1" userId="1694b562-e57b-4831-90c0-4cdd510e495b" providerId="ADAL" clId="{4BC5EF7C-BD76-42F7-BE2C-34598CF6DB61}" dt="2024-01-04T10:15:17.166" v="2953" actId="20577"/>
        <pc:sldMkLst>
          <pc:docMk/>
          <pc:sldMk cId="4088632149" sldId="266"/>
        </pc:sldMkLst>
        <pc:spChg chg="mod">
          <ac:chgData name="Sabarish Nair1" userId="1694b562-e57b-4831-90c0-4cdd510e495b" providerId="ADAL" clId="{4BC5EF7C-BD76-42F7-BE2C-34598CF6DB61}" dt="2024-01-04T10:02:41.659" v="2846" actId="27636"/>
          <ac:spMkLst>
            <pc:docMk/>
            <pc:sldMk cId="4088632149" sldId="266"/>
            <ac:spMk id="2" creationId="{404E2362-8019-45DE-017B-CEB217A81151}"/>
          </ac:spMkLst>
        </pc:spChg>
        <pc:spChg chg="del mod">
          <ac:chgData name="Sabarish Nair1" userId="1694b562-e57b-4831-90c0-4cdd510e495b" providerId="ADAL" clId="{4BC5EF7C-BD76-42F7-BE2C-34598CF6DB61}" dt="2024-01-04T10:10:49.934" v="2848" actId="3680"/>
          <ac:spMkLst>
            <pc:docMk/>
            <pc:sldMk cId="4088632149" sldId="266"/>
            <ac:spMk id="3" creationId="{BF7103FA-2253-1E11-494C-1DC3BB97B7D6}"/>
          </ac:spMkLst>
        </pc:spChg>
        <pc:graphicFrameChg chg="add mod ord modGraphic">
          <ac:chgData name="Sabarish Nair1" userId="1694b562-e57b-4831-90c0-4cdd510e495b" providerId="ADAL" clId="{4BC5EF7C-BD76-42F7-BE2C-34598CF6DB61}" dt="2024-01-04T10:15:17.166" v="2953" actId="20577"/>
          <ac:graphicFrameMkLst>
            <pc:docMk/>
            <pc:sldMk cId="4088632149" sldId="266"/>
            <ac:graphicFrameMk id="4" creationId="{EB8A560F-6817-7B4E-56B2-A0DAD6137287}"/>
          </ac:graphicFrameMkLst>
        </pc:graphicFrameChg>
      </pc:sldChg>
      <pc:sldChg chg="addSp delSp modSp new mod setBg">
        <pc:chgData name="Sabarish Nair1" userId="1694b562-e57b-4831-90c0-4cdd510e495b" providerId="ADAL" clId="{4BC5EF7C-BD76-42F7-BE2C-34598CF6DB61}" dt="2024-01-04T10:18:36.699" v="2971" actId="26606"/>
        <pc:sldMkLst>
          <pc:docMk/>
          <pc:sldMk cId="2023502742" sldId="267"/>
        </pc:sldMkLst>
        <pc:spChg chg="del">
          <ac:chgData name="Sabarish Nair1" userId="1694b562-e57b-4831-90c0-4cdd510e495b" providerId="ADAL" clId="{4BC5EF7C-BD76-42F7-BE2C-34598CF6DB61}" dt="2024-01-04T10:15:30.049" v="2955" actId="478"/>
          <ac:spMkLst>
            <pc:docMk/>
            <pc:sldMk cId="2023502742" sldId="267"/>
            <ac:spMk id="2" creationId="{97B33136-E187-B65C-4618-84D3EC8A97F2}"/>
          </ac:spMkLst>
        </pc:spChg>
        <pc:spChg chg="del mod">
          <ac:chgData name="Sabarish Nair1" userId="1694b562-e57b-4831-90c0-4cdd510e495b" providerId="ADAL" clId="{4BC5EF7C-BD76-42F7-BE2C-34598CF6DB61}" dt="2024-01-04T10:18:03.719" v="2968" actId="478"/>
          <ac:spMkLst>
            <pc:docMk/>
            <pc:sldMk cId="2023502742" sldId="267"/>
            <ac:spMk id="3" creationId="{E7C0ECBF-52AA-77FC-21E0-6DC6A9076AB2}"/>
          </ac:spMkLst>
        </pc:spChg>
        <pc:spChg chg="add ord">
          <ac:chgData name="Sabarish Nair1" userId="1694b562-e57b-4831-90c0-4cdd510e495b" providerId="ADAL" clId="{4BC5EF7C-BD76-42F7-BE2C-34598CF6DB61}" dt="2024-01-04T10:18:36.699" v="2971" actId="26606"/>
          <ac:spMkLst>
            <pc:docMk/>
            <pc:sldMk cId="2023502742" sldId="267"/>
            <ac:spMk id="4" creationId="{59726075-D069-5E1A-CD4B-CEA6492C037B}"/>
          </ac:spMkLst>
        </pc:spChg>
        <pc:spChg chg="add">
          <ac:chgData name="Sabarish Nair1" userId="1694b562-e57b-4831-90c0-4cdd510e495b" providerId="ADAL" clId="{4BC5EF7C-BD76-42F7-BE2C-34598CF6DB61}" dt="2024-01-04T10:18:36.699" v="2971" actId="26606"/>
          <ac:spMkLst>
            <pc:docMk/>
            <pc:sldMk cId="2023502742" sldId="267"/>
            <ac:spMk id="11" creationId="{42A4FC2C-047E-45A5-965D-8E1E3BF09BC6}"/>
          </ac:spMkLst>
        </pc:spChg>
        <pc:picChg chg="add mod">
          <ac:chgData name="Sabarish Nair1" userId="1694b562-e57b-4831-90c0-4cdd510e495b" providerId="ADAL" clId="{4BC5EF7C-BD76-42F7-BE2C-34598CF6DB61}" dt="2024-01-04T10:18:36.699" v="2971" actId="26606"/>
          <ac:picMkLst>
            <pc:docMk/>
            <pc:sldMk cId="2023502742" sldId="267"/>
            <ac:picMk id="6" creationId="{A276AA75-C416-67B6-3479-56DA0C9A5E24}"/>
          </ac:picMkLst>
        </pc:picChg>
      </pc:sldChg>
    </pc:docChg>
  </pc:docChgLst>
  <pc:docChgLst>
    <pc:chgData name="Sabarish  Nair" userId="S::sabarish.nair@citycolleges.ie::7336bcbd-cfb4-47b4-9481-a88fcd73ef23" providerId="AD" clId="Web-{92616B34-ECC6-A632-E28C-296705577EFF}"/>
    <pc:docChg chg="addSld delSld modSld sldOrd">
      <pc:chgData name="Sabarish  Nair" userId="S::sabarish.nair@citycolleges.ie::7336bcbd-cfb4-47b4-9481-a88fcd73ef23" providerId="AD" clId="Web-{92616B34-ECC6-A632-E28C-296705577EFF}" dt="2024-02-03T20:34:35.051" v="2302"/>
      <pc:docMkLst>
        <pc:docMk/>
      </pc:docMkLst>
      <pc:sldChg chg="modSp">
        <pc:chgData name="Sabarish  Nair" userId="S::sabarish.nair@citycolleges.ie::7336bcbd-cfb4-47b4-9481-a88fcd73ef23" providerId="AD" clId="Web-{92616B34-ECC6-A632-E28C-296705577EFF}" dt="2024-02-03T13:40:53.693" v="1" actId="20577"/>
        <pc:sldMkLst>
          <pc:docMk/>
          <pc:sldMk cId="3374306276" sldId="256"/>
        </pc:sldMkLst>
        <pc:spChg chg="mod">
          <ac:chgData name="Sabarish  Nair" userId="S::sabarish.nair@citycolleges.ie::7336bcbd-cfb4-47b4-9481-a88fcd73ef23" providerId="AD" clId="Web-{92616B34-ECC6-A632-E28C-296705577EFF}" dt="2024-02-03T13:40:53.693" v="1" actId="20577"/>
          <ac:spMkLst>
            <pc:docMk/>
            <pc:sldMk cId="3374306276" sldId="256"/>
            <ac:spMk id="2" creationId="{A640B8AD-AD0A-BB8B-97E1-6849013A0567}"/>
          </ac:spMkLst>
        </pc:spChg>
      </pc:sldChg>
      <pc:sldChg chg="del">
        <pc:chgData name="Sabarish  Nair" userId="S::sabarish.nair@citycolleges.ie::7336bcbd-cfb4-47b4-9481-a88fcd73ef23" providerId="AD" clId="Web-{92616B34-ECC6-A632-E28C-296705577EFF}" dt="2024-02-03T13:45:47.095" v="130"/>
        <pc:sldMkLst>
          <pc:docMk/>
          <pc:sldMk cId="3195025859" sldId="257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95" v="129"/>
        <pc:sldMkLst>
          <pc:docMk/>
          <pc:sldMk cId="1347623644" sldId="258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95" v="128"/>
        <pc:sldMkLst>
          <pc:docMk/>
          <pc:sldMk cId="440561150" sldId="259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95" v="127"/>
        <pc:sldMkLst>
          <pc:docMk/>
          <pc:sldMk cId="1570163459" sldId="260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24"/>
        <pc:sldMkLst>
          <pc:docMk/>
          <pc:sldMk cId="1444246505" sldId="261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23"/>
        <pc:sldMkLst>
          <pc:docMk/>
          <pc:sldMk cId="435715810" sldId="262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22"/>
        <pc:sldMkLst>
          <pc:docMk/>
          <pc:sldMk cId="2747084047" sldId="263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21"/>
        <pc:sldMkLst>
          <pc:docMk/>
          <pc:sldMk cId="4118081608" sldId="264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20"/>
        <pc:sldMkLst>
          <pc:docMk/>
          <pc:sldMk cId="3702842933" sldId="265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19"/>
        <pc:sldMkLst>
          <pc:docMk/>
          <pc:sldMk cId="4088632149" sldId="266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58" v="145"/>
        <pc:sldMkLst>
          <pc:docMk/>
          <pc:sldMk cId="1626416671" sldId="269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42" v="144"/>
        <pc:sldMkLst>
          <pc:docMk/>
          <pc:sldMk cId="365379198" sldId="270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42" v="143"/>
        <pc:sldMkLst>
          <pc:docMk/>
          <pc:sldMk cId="437085568" sldId="271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42" v="142"/>
        <pc:sldMkLst>
          <pc:docMk/>
          <pc:sldMk cId="1116334905" sldId="272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42" v="141"/>
        <pc:sldMkLst>
          <pc:docMk/>
          <pc:sldMk cId="465377230" sldId="273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42" v="140"/>
        <pc:sldMkLst>
          <pc:docMk/>
          <pc:sldMk cId="1074381978" sldId="274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27" v="139"/>
        <pc:sldMkLst>
          <pc:docMk/>
          <pc:sldMk cId="1309125023" sldId="275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27" v="138"/>
        <pc:sldMkLst>
          <pc:docMk/>
          <pc:sldMk cId="1668544267" sldId="276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27" v="137"/>
        <pc:sldMkLst>
          <pc:docMk/>
          <pc:sldMk cId="2774003229" sldId="277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11" v="136"/>
        <pc:sldMkLst>
          <pc:docMk/>
          <pc:sldMk cId="3590086990" sldId="278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11" v="135"/>
        <pc:sldMkLst>
          <pc:docMk/>
          <pc:sldMk cId="1954766834" sldId="279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11" v="134"/>
        <pc:sldMkLst>
          <pc:docMk/>
          <pc:sldMk cId="3086761711" sldId="280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11" v="133"/>
        <pc:sldMkLst>
          <pc:docMk/>
          <pc:sldMk cId="4015896424" sldId="281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95" v="131"/>
        <pc:sldMkLst>
          <pc:docMk/>
          <pc:sldMk cId="3907702955" sldId="282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11" v="132"/>
        <pc:sldMkLst>
          <pc:docMk/>
          <pc:sldMk cId="3454886646" sldId="283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95" v="126"/>
        <pc:sldMkLst>
          <pc:docMk/>
          <pc:sldMk cId="3475835794" sldId="284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25"/>
        <pc:sldMkLst>
          <pc:docMk/>
          <pc:sldMk cId="1370630508" sldId="285"/>
        </pc:sldMkLst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3:47:12.207" v="152" actId="20577"/>
        <pc:sldMkLst>
          <pc:docMk/>
          <pc:sldMk cId="442753921" sldId="286"/>
        </pc:sldMkLst>
        <pc:spChg chg="mod">
          <ac:chgData name="Sabarish  Nair" userId="S::sabarish.nair@citycolleges.ie::7336bcbd-cfb4-47b4-9481-a88fcd73ef23" providerId="AD" clId="Web-{92616B34-ECC6-A632-E28C-296705577EFF}" dt="2024-02-03T13:47:12.207" v="152" actId="20577"/>
          <ac:spMkLst>
            <pc:docMk/>
            <pc:sldMk cId="442753921" sldId="286"/>
            <ac:spMk id="2" creationId="{75CACE43-68F2-0168-0942-10363404C689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3:45:25.610" v="118" actId="20577"/>
          <ac:spMkLst>
            <pc:docMk/>
            <pc:sldMk cId="442753921" sldId="286"/>
            <ac:spMk id="3" creationId="{6924FCBE-CC7D-7C08-D7C1-06C096A3FAA1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3:44:26.622" v="113"/>
          <ac:spMkLst>
            <pc:docMk/>
            <pc:sldMk cId="442753921" sldId="286"/>
            <ac:spMk id="4" creationId="{2253D71D-707D-C0B6-DA15-8AAA535A80EB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3:45:06.389" v="116"/>
          <ac:spMkLst>
            <pc:docMk/>
            <pc:sldMk cId="442753921" sldId="286"/>
            <ac:spMk id="9" creationId="{B6CDA21F-E7AF-4C75-8395-33F58D5B0E45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3:45:06.389" v="116"/>
          <ac:spMkLst>
            <pc:docMk/>
            <pc:sldMk cId="442753921" sldId="286"/>
            <ac:spMk id="16" creationId="{D5B0017B-2ECA-49AF-B397-DC140825DF8D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3:45:06.389" v="116"/>
          <ac:spMkLst>
            <pc:docMk/>
            <pc:sldMk cId="442753921" sldId="286"/>
            <ac:spMk id="23" creationId="{3AD318CC-E2A8-4E27-9548-A047A78999B1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3:45:06.389" v="116"/>
          <ac:spMkLst>
            <pc:docMk/>
            <pc:sldMk cId="442753921" sldId="286"/>
            <ac:spMk id="29" creationId="{2C1BBA94-3F40-40AA-8BB9-E69E25E537C1}"/>
          </ac:spMkLst>
        </pc:spChg>
        <pc:grpChg chg="add del">
          <ac:chgData name="Sabarish  Nair" userId="S::sabarish.nair@citycolleges.ie::7336bcbd-cfb4-47b4-9481-a88fcd73ef23" providerId="AD" clId="Web-{92616B34-ECC6-A632-E28C-296705577EFF}" dt="2024-02-03T13:45:06.389" v="116"/>
          <ac:grpSpMkLst>
            <pc:docMk/>
            <pc:sldMk cId="442753921" sldId="286"/>
            <ac:grpSpMk id="11" creationId="{AE1C45F0-260A-458C-96ED-C1F6D2151219}"/>
          </ac:grpSpMkLst>
        </pc:grpChg>
        <pc:grpChg chg="add">
          <ac:chgData name="Sabarish  Nair" userId="S::sabarish.nair@citycolleges.ie::7336bcbd-cfb4-47b4-9481-a88fcd73ef23" providerId="AD" clId="Web-{92616B34-ECC6-A632-E28C-296705577EFF}" dt="2024-02-03T13:45:06.389" v="116"/>
          <ac:grpSpMkLst>
            <pc:docMk/>
            <pc:sldMk cId="442753921" sldId="286"/>
            <ac:grpSpMk id="25" creationId="{B14B560F-9DD7-4302-A60B-EBD3EF59B073}"/>
          </ac:grpSpMkLst>
        </pc:grpChg>
        <pc:cxnChg chg="add del">
          <ac:chgData name="Sabarish  Nair" userId="S::sabarish.nair@citycolleges.ie::7336bcbd-cfb4-47b4-9481-a88fcd73ef23" providerId="AD" clId="Web-{92616B34-ECC6-A632-E28C-296705577EFF}" dt="2024-02-03T13:45:06.389" v="116"/>
          <ac:cxnSpMkLst>
            <pc:docMk/>
            <pc:sldMk cId="442753921" sldId="286"/>
            <ac:cxnSpMk id="18" creationId="{6CF1BAF6-AD41-4082-B212-8A1F9A2E8779}"/>
          </ac:cxnSpMkLst>
        </pc:cxnChg>
      </pc:sldChg>
      <pc:sldChg chg="addSp modSp new mod setBg">
        <pc:chgData name="Sabarish  Nair" userId="S::sabarish.nair@citycolleges.ie::7336bcbd-cfb4-47b4-9481-a88fcd73ef23" providerId="AD" clId="Web-{92616B34-ECC6-A632-E28C-296705577EFF}" dt="2024-02-03T17:00:01.491" v="211"/>
        <pc:sldMkLst>
          <pc:docMk/>
          <pc:sldMk cId="281566384" sldId="287"/>
        </pc:sldMkLst>
        <pc:spChg chg="mod">
          <ac:chgData name="Sabarish  Nair" userId="S::sabarish.nair@citycolleges.ie::7336bcbd-cfb4-47b4-9481-a88fcd73ef23" providerId="AD" clId="Web-{92616B34-ECC6-A632-E28C-296705577EFF}" dt="2024-02-03T17:00:01.491" v="211"/>
          <ac:spMkLst>
            <pc:docMk/>
            <pc:sldMk cId="281566384" sldId="287"/>
            <ac:spMk id="2" creationId="{217074DE-0BF1-9872-C47E-9284A4681FCF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7:00:01.491" v="211"/>
          <ac:spMkLst>
            <pc:docMk/>
            <pc:sldMk cId="281566384" sldId="287"/>
            <ac:spMk id="3" creationId="{72669447-3855-D05E-BE54-7BD83C8C5405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7:00:01.491" v="211"/>
          <ac:spMkLst>
            <pc:docMk/>
            <pc:sldMk cId="281566384" sldId="287"/>
            <ac:spMk id="4" creationId="{384DC149-8F36-1027-9CE3-1C685A0F9C2F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00:01.491" v="211"/>
          <ac:spMkLst>
            <pc:docMk/>
            <pc:sldMk cId="281566384" sldId="287"/>
            <ac:spMk id="9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00:01.491" v="211"/>
          <ac:spMkLst>
            <pc:docMk/>
            <pc:sldMk cId="281566384" sldId="287"/>
            <ac:spMk id="16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7:00:01.491" v="211"/>
          <ac:grpSpMkLst>
            <pc:docMk/>
            <pc:sldMk cId="281566384" sldId="287"/>
            <ac:grpSpMk id="11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92616B34-ECC6-A632-E28C-296705577EFF}" dt="2024-02-03T17:00:01.491" v="211"/>
          <ac:cxnSpMkLst>
            <pc:docMk/>
            <pc:sldMk cId="281566384" sldId="287"/>
            <ac:cxnSpMk id="18" creationId="{6CF1BAF6-AD41-4082-B212-8A1F9A2E8779}"/>
          </ac:cxnSpMkLst>
        </pc:cxnChg>
      </pc:sldChg>
      <pc:sldChg chg="addSp delSp modSp new del mod setBg">
        <pc:chgData name="Sabarish  Nair" userId="S::sabarish.nair@citycolleges.ie::7336bcbd-cfb4-47b4-9481-a88fcd73ef23" providerId="AD" clId="Web-{92616B34-ECC6-A632-E28C-296705577EFF}" dt="2024-02-03T17:50:36.649" v="380"/>
        <pc:sldMkLst>
          <pc:docMk/>
          <pc:sldMk cId="4237096505" sldId="288"/>
        </pc:sldMkLst>
        <pc:spChg chg="mod">
          <ac:chgData name="Sabarish  Nair" userId="S::sabarish.nair@citycolleges.ie::7336bcbd-cfb4-47b4-9481-a88fcd73ef23" providerId="AD" clId="Web-{92616B34-ECC6-A632-E28C-296705577EFF}" dt="2024-02-03T17:12:11.608" v="239"/>
          <ac:spMkLst>
            <pc:docMk/>
            <pc:sldMk cId="4237096505" sldId="288"/>
            <ac:spMk id="2" creationId="{2A7E6834-5AE1-C1F7-616F-D26DB4832654}"/>
          </ac:spMkLst>
        </pc:spChg>
        <pc:spChg chg="del mod">
          <ac:chgData name="Sabarish  Nair" userId="S::sabarish.nair@citycolleges.ie::7336bcbd-cfb4-47b4-9481-a88fcd73ef23" providerId="AD" clId="Web-{92616B34-ECC6-A632-E28C-296705577EFF}" dt="2024-02-03T17:05:20.501" v="221"/>
          <ac:spMkLst>
            <pc:docMk/>
            <pc:sldMk cId="4237096505" sldId="288"/>
            <ac:spMk id="3" creationId="{02E47367-023C-9DB1-C290-1DD19B965ED2}"/>
          </ac:spMkLst>
        </pc:spChg>
        <pc:spChg chg="mod ord">
          <ac:chgData name="Sabarish  Nair" userId="S::sabarish.nair@citycolleges.ie::7336bcbd-cfb4-47b4-9481-a88fcd73ef23" providerId="AD" clId="Web-{92616B34-ECC6-A632-E28C-296705577EFF}" dt="2024-02-03T17:12:11.608" v="239"/>
          <ac:spMkLst>
            <pc:docMk/>
            <pc:sldMk cId="4237096505" sldId="288"/>
            <ac:spMk id="4" creationId="{A5CB459E-2A9C-5344-67DB-0F815155AF36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7:11:24.809" v="235"/>
          <ac:spMkLst>
            <pc:docMk/>
            <pc:sldMk cId="4237096505" sldId="288"/>
            <ac:spMk id="7" creationId="{94296822-D2CE-464D-BCAA-E09000A60490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7:11:23.169" v="234"/>
          <ac:spMkLst>
            <pc:docMk/>
            <pc:sldMk cId="4237096505" sldId="288"/>
            <ac:spMk id="8" creationId="{E7B352A7-A2C8-A634-E48D-D93631AACB90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7:19:44.669" v="259"/>
          <ac:spMkLst>
            <pc:docMk/>
            <pc:sldMk cId="4237096505" sldId="288"/>
            <ac:spMk id="11" creationId="{F4039BEA-94D1-0F55-CEF1-71D4A4430D37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12:11.608" v="239"/>
          <ac:spMkLst>
            <pc:docMk/>
            <pc:sldMk cId="4237096505" sldId="288"/>
            <ac:spMk id="14" creationId="{BA79A7CF-01AF-4178-9369-94E0C90EB046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12:11.608" v="239"/>
          <ac:spMkLst>
            <pc:docMk/>
            <pc:sldMk cId="4237096505" sldId="288"/>
            <ac:spMk id="16" creationId="{99413ED5-9ED4-4772-BCE4-2BCAE6B12E35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12:11.608" v="239"/>
          <ac:spMkLst>
            <pc:docMk/>
            <pc:sldMk cId="4237096505" sldId="288"/>
            <ac:spMk id="18" creationId="{04357C93-F0CB-4A1C-8F77-4E9063789819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12:11.608" v="239"/>
          <ac:spMkLst>
            <pc:docMk/>
            <pc:sldMk cId="4237096505" sldId="288"/>
            <ac:spMk id="20" creationId="{90F533E9-6690-41A8-A372-4C6C622D028D}"/>
          </ac:spMkLst>
        </pc:spChg>
        <pc:picChg chg="add del mod ord">
          <ac:chgData name="Sabarish  Nair" userId="S::sabarish.nair@citycolleges.ie::7336bcbd-cfb4-47b4-9481-a88fcd73ef23" providerId="AD" clId="Web-{92616B34-ECC6-A632-E28C-296705577EFF}" dt="2024-02-03T17:05:28.048" v="222"/>
          <ac:picMkLst>
            <pc:docMk/>
            <pc:sldMk cId="4237096505" sldId="288"/>
            <ac:picMk id="5" creationId="{F28036A0-0E12-3F47-83D2-F247834F3287}"/>
          </ac:picMkLst>
        </pc:picChg>
        <pc:picChg chg="add del mod ord">
          <ac:chgData name="Sabarish  Nair" userId="S::sabarish.nair@citycolleges.ie::7336bcbd-cfb4-47b4-9481-a88fcd73ef23" providerId="AD" clId="Web-{92616B34-ECC6-A632-E28C-296705577EFF}" dt="2024-02-03T17:19:44.669" v="259"/>
          <ac:picMkLst>
            <pc:docMk/>
            <pc:sldMk cId="4237096505" sldId="288"/>
            <ac:picMk id="9" creationId="{B994E3DF-5FA8-EF98-2C72-F9192510DD76}"/>
          </ac:picMkLst>
        </pc:pic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7:57:53.475" v="457"/>
        <pc:sldMkLst>
          <pc:docMk/>
          <pc:sldMk cId="3254524126" sldId="289"/>
        </pc:sldMkLst>
        <pc:spChg chg="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2" creationId="{0CEB17E6-8D01-0FCF-C482-CEE1805BB6D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7:53:24.326" v="388" actId="1076"/>
          <ac:spMkLst>
            <pc:docMk/>
            <pc:sldMk cId="3254524126" sldId="289"/>
            <ac:spMk id="3" creationId="{2759BE25-7604-4CB7-7F05-9CED4B68636C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7:53:37.936" v="389" actId="1076"/>
          <ac:spMkLst>
            <pc:docMk/>
            <pc:sldMk cId="3254524126" sldId="289"/>
            <ac:spMk id="4" creationId="{EEF4BC62-C79C-66D1-6763-F3AC42C2313A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5" creationId="{8E651571-CBCF-2111-5E86-DB7F44287DB5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6" creationId="{1F374319-8ADD-259D-BFC2-26C09DF19934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7" creationId="{8E932A3E-6C96-3D4F-E793-8976C24C7D5A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8" creationId="{7CB398A9-D97E-9C40-14DF-3E1BA8EB124F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9" creationId="{A466A6F7-0A88-69A3-91D7-33416663F241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11" creationId="{3508DE22-CC55-590B-3570-C75B6177256C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13" creationId="{59F01B9C-D786-C3A4-40CE-C688F3792B5C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7:42.662" v="456"/>
          <ac:spMkLst>
            <pc:docMk/>
            <pc:sldMk cId="3254524126" sldId="289"/>
            <ac:spMk id="14" creationId="{AD97F900-3EE8-7917-4651-C54FBDADFA06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7:53.475" v="457"/>
          <ac:spMkLst>
            <pc:docMk/>
            <pc:sldMk cId="3254524126" sldId="289"/>
            <ac:spMk id="15" creationId="{8B2680EA-EA22-0D93-440C-2BDCE0EDDC68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16" creationId="{1C66482A-9F1F-2ABF-5522-94DDDAF95715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17" creationId="{FA3E4E0E-9AA5-89E6-A563-635407B91FA6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7:46:55.939" v="336"/>
          <ac:spMkLst>
            <pc:docMk/>
            <pc:sldMk cId="3254524126" sldId="289"/>
            <ac:spMk id="18" creationId="{8A2BC9EA-96AD-5F78-9B77-1A5B69D7F667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7:47:42.175" v="344"/>
          <ac:spMkLst>
            <pc:docMk/>
            <pc:sldMk cId="3254524126" sldId="289"/>
            <ac:spMk id="19" creationId="{EEA1E78C-3857-DC64-53A7-73D2C8718C33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20" creationId="{189F6BFE-77A5-6BD7-D61C-8C5E98463AE7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21" creationId="{7CA5E6F9-A8AB-5407-B6A4-D748262F4540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22" creationId="{19F281F1-08C2-0A81-FE63-AF1B5DACC066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23" creationId="{E28DBA5B-1D4F-7FFC-CE7D-06FB4FCBE108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2:57.200" v="386"/>
          <ac:spMkLst>
            <pc:docMk/>
            <pc:sldMk cId="3254524126" sldId="289"/>
            <ac:spMk id="25" creationId="{9D8233B0-41B5-4D9A-AEEC-13DB66A8C9B5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2:57.200" v="386"/>
          <ac:spMkLst>
            <pc:docMk/>
            <pc:sldMk cId="3254524126" sldId="289"/>
            <ac:spMk id="27" creationId="{E659831F-0D9A-4C63-9EBB-8435B85A440F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1:13.666" v="384"/>
          <ac:spMkLst>
            <pc:docMk/>
            <pc:sldMk cId="3254524126" sldId="289"/>
            <ac:spMk id="28" creationId="{9D8233B0-41B5-4D9A-AEEC-13DB66A8C9B5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29" creationId="{6D1A2CED-DA9B-4CCF-8215-CFC65FE71603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31" creationId="{562DFC44-A40C-4573-9230-B3EDB3EC8EEB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32" creationId="{15589D35-CF9F-4DE9-A792-8571A09E9BC9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1:13.666" v="384"/>
          <ac:spMkLst>
            <pc:docMk/>
            <pc:sldMk cId="3254524126" sldId="289"/>
            <ac:spMk id="34" creationId="{E659831F-0D9A-4C63-9EBB-8435B85A440F}"/>
          </ac:spMkLst>
        </pc:spChg>
        <pc:grpChg chg="add del">
          <ac:chgData name="Sabarish  Nair" userId="S::sabarish.nair@citycolleges.ie::7336bcbd-cfb4-47b4-9481-a88fcd73ef23" providerId="AD" clId="Web-{92616B34-ECC6-A632-E28C-296705577EFF}" dt="2024-02-03T17:52:57.200" v="386"/>
          <ac:grpSpMkLst>
            <pc:docMk/>
            <pc:sldMk cId="3254524126" sldId="289"/>
            <ac:grpSpMk id="26" creationId="{28FAF094-D087-493F-8DF9-A486C2D6BBAA}"/>
          </ac:grpSpMkLst>
        </pc:grpChg>
        <pc:grpChg chg="add del">
          <ac:chgData name="Sabarish  Nair" userId="S::sabarish.nair@citycolleges.ie::7336bcbd-cfb4-47b4-9481-a88fcd73ef23" providerId="AD" clId="Web-{92616B34-ECC6-A632-E28C-296705577EFF}" dt="2024-02-03T17:51:13.666" v="384"/>
          <ac:grpSpMkLst>
            <pc:docMk/>
            <pc:sldMk cId="3254524126" sldId="289"/>
            <ac:grpSpMk id="30" creationId="{28FAF094-D087-493F-8DF9-A486C2D6BBAA}"/>
          </ac:grpSpMkLst>
        </pc:grpChg>
        <pc:cxnChg chg="add mod">
          <ac:chgData name="Sabarish  Nair" userId="S::sabarish.nair@citycolleges.ie::7336bcbd-cfb4-47b4-9481-a88fcd73ef23" providerId="AD" clId="Web-{92616B34-ECC6-A632-E28C-296705577EFF}" dt="2024-02-03T17:53:03.123" v="387"/>
          <ac:cxnSpMkLst>
            <pc:docMk/>
            <pc:sldMk cId="3254524126" sldId="289"/>
            <ac:cxnSpMk id="10" creationId="{389F9660-8616-20AE-B1A7-7F5A2BBCEE28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17:53:03.123" v="387"/>
          <ac:cxnSpMkLst>
            <pc:docMk/>
            <pc:sldMk cId="3254524126" sldId="289"/>
            <ac:cxnSpMk id="12" creationId="{AC3AAE2D-CB69-908E-4BC1-64960F99B8BD}"/>
          </ac:cxnSpMkLst>
        </pc:cxnChg>
      </pc:sldChg>
      <pc:sldChg chg="addSp delSp modSp add replId">
        <pc:chgData name="Sabarish  Nair" userId="S::sabarish.nair@citycolleges.ie::7336bcbd-cfb4-47b4-9481-a88fcd73ef23" providerId="AD" clId="Web-{92616B34-ECC6-A632-E28C-296705577EFF}" dt="2024-02-03T17:59:20.087" v="465"/>
        <pc:sldMkLst>
          <pc:docMk/>
          <pc:sldMk cId="8886946" sldId="290"/>
        </pc:sldMkLst>
        <pc:spChg chg="mod">
          <ac:chgData name="Sabarish  Nair" userId="S::sabarish.nair@citycolleges.ie::7336bcbd-cfb4-47b4-9481-a88fcd73ef23" providerId="AD" clId="Web-{92616B34-ECC6-A632-E28C-296705577EFF}" dt="2024-02-03T17:54:44.423" v="425" actId="14100"/>
          <ac:spMkLst>
            <pc:docMk/>
            <pc:sldMk cId="8886946" sldId="290"/>
            <ac:spMk id="2" creationId="{0CEB17E6-8D01-0FCF-C482-CEE1805BB6D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7:58:36.055" v="460"/>
          <ac:spMkLst>
            <pc:docMk/>
            <pc:sldMk cId="8886946" sldId="290"/>
            <ac:spMk id="14" creationId="{AD97F900-3EE8-7917-4651-C54FBDADFA06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7:59:20.087" v="465"/>
          <ac:spMkLst>
            <pc:docMk/>
            <pc:sldMk cId="8886946" sldId="290"/>
            <ac:spMk id="15" creationId="{8B2680EA-EA22-0D93-440C-2BDCE0EDDC68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6:12.550" v="443"/>
          <ac:spMkLst>
            <pc:docMk/>
            <pc:sldMk cId="8886946" sldId="290"/>
            <ac:spMk id="18" creationId="{B14DB345-1C9A-C9C4-F206-893EE78494E7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6:12.535" v="442"/>
          <ac:spMkLst>
            <pc:docMk/>
            <pc:sldMk cId="8886946" sldId="290"/>
            <ac:spMk id="19" creationId="{8194704D-C7D6-AEF1-DF4A-FA8E3937CD3E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6:12.535" v="441"/>
          <ac:spMkLst>
            <pc:docMk/>
            <pc:sldMk cId="8886946" sldId="290"/>
            <ac:spMk id="24" creationId="{2D04487D-A606-3E0B-5C87-41CA45A2CA08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6:12.535" v="440"/>
          <ac:spMkLst>
            <pc:docMk/>
            <pc:sldMk cId="8886946" sldId="290"/>
            <ac:spMk id="25" creationId="{B884F5FE-591C-7FF1-7DAE-7205E54CE52A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6:12.535" v="439"/>
          <ac:spMkLst>
            <pc:docMk/>
            <pc:sldMk cId="8886946" sldId="290"/>
            <ac:spMk id="26" creationId="{4E5F83DA-F166-5D38-0295-6EEC4D8F950C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8:42.305" v="461"/>
          <ac:spMkLst>
            <pc:docMk/>
            <pc:sldMk cId="8886946" sldId="290"/>
            <ac:spMk id="27" creationId="{08C2696D-F65A-C965-4FEA-B1BB54CC6CB3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8:50.899" v="462"/>
          <ac:spMkLst>
            <pc:docMk/>
            <pc:sldMk cId="8886946" sldId="290"/>
            <ac:spMk id="28" creationId="{29AB4DC8-F5ED-95FA-8C12-270AFC0364C4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9:14.650" v="464"/>
          <ac:spMkLst>
            <pc:docMk/>
            <pc:sldMk cId="8886946" sldId="290"/>
            <ac:spMk id="30" creationId="{C38CB98A-AFC6-8F35-14B2-2AC9D1D77175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8:55.852" v="463"/>
          <ac:spMkLst>
            <pc:docMk/>
            <pc:sldMk cId="8886946" sldId="290"/>
            <ac:spMk id="33" creationId="{1B022CF9-2B4E-0779-B029-2A8D7B465223}"/>
          </ac:spMkLst>
        </pc:spChg>
      </pc:sldChg>
      <pc:sldChg chg="addSp delSp modSp add replId">
        <pc:chgData name="Sabarish  Nair" userId="S::sabarish.nair@citycolleges.ie::7336bcbd-cfb4-47b4-9481-a88fcd73ef23" providerId="AD" clId="Web-{92616B34-ECC6-A632-E28C-296705577EFF}" dt="2024-02-03T18:08:47.785" v="541" actId="14100"/>
        <pc:sldMkLst>
          <pc:docMk/>
          <pc:sldMk cId="4149811887" sldId="291"/>
        </pc:sldMkLst>
        <pc:spChg chg="mod">
          <ac:chgData name="Sabarish  Nair" userId="S::sabarish.nair@citycolleges.ie::7336bcbd-cfb4-47b4-9481-a88fcd73ef23" providerId="AD" clId="Web-{92616B34-ECC6-A632-E28C-296705577EFF}" dt="2024-02-03T18:00:31.840" v="485" actId="20577"/>
          <ac:spMkLst>
            <pc:docMk/>
            <pc:sldMk cId="4149811887" sldId="291"/>
            <ac:spMk id="2" creationId="{0CEB17E6-8D01-0FCF-C482-CEE1805BB6D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04:20.398" v="523" actId="1076"/>
          <ac:spMkLst>
            <pc:docMk/>
            <pc:sldMk cId="4149811887" sldId="291"/>
            <ac:spMk id="14" creationId="{AD97F900-3EE8-7917-4651-C54FBDADFA06}"/>
          </ac:spMkLst>
        </pc:spChg>
        <pc:spChg chg="del mod">
          <ac:chgData name="Sabarish  Nair" userId="S::sabarish.nair@citycolleges.ie::7336bcbd-cfb4-47b4-9481-a88fcd73ef23" providerId="AD" clId="Web-{92616B34-ECC6-A632-E28C-296705577EFF}" dt="2024-02-03T18:01:16.689" v="487"/>
          <ac:spMkLst>
            <pc:docMk/>
            <pc:sldMk cId="4149811887" sldId="291"/>
            <ac:spMk id="15" creationId="{8B2680EA-EA22-0D93-440C-2BDCE0EDDC68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8:03:21.209" v="509" actId="20577"/>
          <ac:spMkLst>
            <pc:docMk/>
            <pc:sldMk cId="4149811887" sldId="291"/>
            <ac:spMk id="19" creationId="{76AF75CB-18DA-A0A0-8DF8-13E514C69056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8:03:08.489" v="508" actId="1076"/>
          <ac:spMkLst>
            <pc:docMk/>
            <pc:sldMk cId="4149811887" sldId="291"/>
            <ac:spMk id="25" creationId="{9F7B4646-A38A-7AFB-2E08-2C70F551415C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04:24.367" v="524" actId="1076"/>
          <ac:spMkLst>
            <pc:docMk/>
            <pc:sldMk cId="4149811887" sldId="291"/>
            <ac:spMk id="27" creationId="{08C2696D-F65A-C965-4FEA-B1BB54CC6CB3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04:32.851" v="526" actId="1076"/>
          <ac:spMkLst>
            <pc:docMk/>
            <pc:sldMk cId="4149811887" sldId="291"/>
            <ac:spMk id="28" creationId="{29AB4DC8-F5ED-95FA-8C12-270AFC0364C4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8:01:19.736" v="488"/>
          <ac:spMkLst>
            <pc:docMk/>
            <pc:sldMk cId="4149811887" sldId="291"/>
            <ac:spMk id="30" creationId="{C38CB98A-AFC6-8F35-14B2-2AC9D1D77175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8:01:22.595" v="489"/>
          <ac:spMkLst>
            <pc:docMk/>
            <pc:sldMk cId="4149811887" sldId="291"/>
            <ac:spMk id="33" creationId="{1B022CF9-2B4E-0779-B029-2A8D7B465223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8:03:37.568" v="513"/>
          <ac:spMkLst>
            <pc:docMk/>
            <pc:sldMk cId="4149811887" sldId="291"/>
            <ac:spMk id="34" creationId="{3048A492-123D-C50C-10B9-41562E4750B8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8:03:37.568" v="512"/>
          <ac:spMkLst>
            <pc:docMk/>
            <pc:sldMk cId="4149811887" sldId="291"/>
            <ac:spMk id="36" creationId="{A468E6C9-6E45-CB4B-F5BE-C983B368A159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8:03:45.991" v="517"/>
          <ac:spMkLst>
            <pc:docMk/>
            <pc:sldMk cId="4149811887" sldId="291"/>
            <ac:spMk id="38" creationId="{0137C2A5-0117-BFC1-C6F0-535CB7AD022B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8:03:45.991" v="516"/>
          <ac:spMkLst>
            <pc:docMk/>
            <pc:sldMk cId="4149811887" sldId="291"/>
            <ac:spMk id="40" creationId="{B580D2E0-4EBB-8B92-865E-3753C7AB27AE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8:07:32.452" v="528"/>
          <ac:spMkLst>
            <pc:docMk/>
            <pc:sldMk cId="4149811887" sldId="291"/>
            <ac:spMk id="41" creationId="{EC00ADB4-FA6C-5E1A-25C9-BBF847DF2E2E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8:07:55.377" v="530"/>
          <ac:spMkLst>
            <pc:docMk/>
            <pc:sldMk cId="4149811887" sldId="291"/>
            <ac:spMk id="42" creationId="{43675673-6533-4E8F-D2E2-530EE60420E6}"/>
          </ac:spMkLst>
        </pc:spChg>
        <pc:cxnChg chg="mod">
          <ac:chgData name="Sabarish  Nair" userId="S::sabarish.nair@citycolleges.ie::7336bcbd-cfb4-47b4-9481-a88fcd73ef23" providerId="AD" clId="Web-{92616B34-ECC6-A632-E28C-296705577EFF}" dt="2024-02-03T18:03:01.177" v="507" actId="1076"/>
          <ac:cxnSpMkLst>
            <pc:docMk/>
            <pc:sldMk cId="4149811887" sldId="291"/>
            <ac:cxnSpMk id="12" creationId="{AC3AAE2D-CB69-908E-4BC1-64960F99B8BD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18:08:22.002" v="534" actId="1076"/>
          <ac:cxnSpMkLst>
            <pc:docMk/>
            <pc:sldMk cId="4149811887" sldId="291"/>
            <ac:cxnSpMk id="43" creationId="{58EB4146-C6BA-197D-22CF-876B7E2C345C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18:08:32.222" v="537" actId="14100"/>
          <ac:cxnSpMkLst>
            <pc:docMk/>
            <pc:sldMk cId="4149811887" sldId="291"/>
            <ac:cxnSpMk id="44" creationId="{D83B756C-1D07-322E-2187-630FD755A2B9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18:08:47.785" v="541" actId="14100"/>
          <ac:cxnSpMkLst>
            <pc:docMk/>
            <pc:sldMk cId="4149811887" sldId="291"/>
            <ac:cxnSpMk id="45" creationId="{19563F7A-D590-1377-2C23-9D60F1E77814}"/>
          </ac:cxnSpMkLst>
        </pc:cxnChg>
      </pc:sldChg>
      <pc:sldChg chg="addSp modSp new mod setBg">
        <pc:chgData name="Sabarish  Nair" userId="S::sabarish.nair@citycolleges.ie::7336bcbd-cfb4-47b4-9481-a88fcd73ef23" providerId="AD" clId="Web-{92616B34-ECC6-A632-E28C-296705577EFF}" dt="2024-02-03T18:26:45.389" v="599" actId="20577"/>
        <pc:sldMkLst>
          <pc:docMk/>
          <pc:sldMk cId="1049833040" sldId="292"/>
        </pc:sldMkLst>
        <pc:spChg chg="mod">
          <ac:chgData name="Sabarish  Nair" userId="S::sabarish.nair@citycolleges.ie::7336bcbd-cfb4-47b4-9481-a88fcd73ef23" providerId="AD" clId="Web-{92616B34-ECC6-A632-E28C-296705577EFF}" dt="2024-02-03T18:26:31.669" v="598"/>
          <ac:spMkLst>
            <pc:docMk/>
            <pc:sldMk cId="1049833040" sldId="292"/>
            <ac:spMk id="2" creationId="{E67DC089-777F-359F-3C56-C8DF83303179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26:45.389" v="599" actId="20577"/>
          <ac:spMkLst>
            <pc:docMk/>
            <pc:sldMk cId="1049833040" sldId="292"/>
            <ac:spMk id="3" creationId="{3FFE3C2F-C84E-E5D1-4174-6FAED6C9E991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26:31.669" v="598"/>
          <ac:spMkLst>
            <pc:docMk/>
            <pc:sldMk cId="1049833040" sldId="292"/>
            <ac:spMk id="4" creationId="{79467356-837F-1CEA-C4A9-D3CFE0B34738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8:26:31.669" v="598"/>
          <ac:spMkLst>
            <pc:docMk/>
            <pc:sldMk cId="1049833040" sldId="292"/>
            <ac:spMk id="9" creationId="{3AD318CC-E2A8-4E27-9548-A047A78999B1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8:26:31.669" v="598"/>
          <ac:spMkLst>
            <pc:docMk/>
            <pc:sldMk cId="1049833040" sldId="292"/>
            <ac:spMk id="15" creationId="{2C1BBA94-3F40-40AA-8BB9-E69E25E537C1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8:26:31.669" v="598"/>
          <ac:grpSpMkLst>
            <pc:docMk/>
            <pc:sldMk cId="1049833040" sldId="292"/>
            <ac:grpSpMk id="11" creationId="{B14B560F-9DD7-4302-A60B-EBD3EF59B073}"/>
          </ac:grpSpMkLst>
        </pc:grpChg>
      </pc:sldChg>
      <pc:sldChg chg="new del">
        <pc:chgData name="Sabarish  Nair" userId="S::sabarish.nair@citycolleges.ie::7336bcbd-cfb4-47b4-9481-a88fcd73ef23" providerId="AD" clId="Web-{92616B34-ECC6-A632-E28C-296705577EFF}" dt="2024-02-03T18:00:18.386" v="468"/>
        <pc:sldMkLst>
          <pc:docMk/>
          <pc:sldMk cId="2119605073" sldId="292"/>
        </pc:sldMkLst>
      </pc:sldChg>
      <pc:sldChg chg="modSp add ord replId">
        <pc:chgData name="Sabarish  Nair" userId="S::sabarish.nair@citycolleges.ie::7336bcbd-cfb4-47b4-9481-a88fcd73ef23" providerId="AD" clId="Web-{92616B34-ECC6-A632-E28C-296705577EFF}" dt="2024-02-03T18:29:04.534" v="614" actId="20577"/>
        <pc:sldMkLst>
          <pc:docMk/>
          <pc:sldMk cId="3593065898" sldId="293"/>
        </pc:sldMkLst>
        <pc:spChg chg="mod">
          <ac:chgData name="Sabarish  Nair" userId="S::sabarish.nair@citycolleges.ie::7336bcbd-cfb4-47b4-9481-a88fcd73ef23" providerId="AD" clId="Web-{92616B34-ECC6-A632-E28C-296705577EFF}" dt="2024-02-03T18:27:34.187" v="609" actId="20577"/>
          <ac:spMkLst>
            <pc:docMk/>
            <pc:sldMk cId="3593065898" sldId="293"/>
            <ac:spMk id="2" creationId="{E67DC089-777F-359F-3C56-C8DF83303179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29:04.534" v="614" actId="20577"/>
          <ac:spMkLst>
            <pc:docMk/>
            <pc:sldMk cId="3593065898" sldId="293"/>
            <ac:spMk id="3" creationId="{3FFE3C2F-C84E-E5D1-4174-6FAED6C9E991}"/>
          </ac:spMkLst>
        </pc:spChg>
      </pc:sldChg>
      <pc:sldChg chg="modSp add replId">
        <pc:chgData name="Sabarish  Nair" userId="S::sabarish.nair@citycolleges.ie::7336bcbd-cfb4-47b4-9481-a88fcd73ef23" providerId="AD" clId="Web-{92616B34-ECC6-A632-E28C-296705577EFF}" dt="2024-02-03T18:32:09.071" v="678" actId="20577"/>
        <pc:sldMkLst>
          <pc:docMk/>
          <pc:sldMk cId="3693375308" sldId="294"/>
        </pc:sldMkLst>
        <pc:spChg chg="mod">
          <ac:chgData name="Sabarish  Nair" userId="S::sabarish.nair@citycolleges.ie::7336bcbd-cfb4-47b4-9481-a88fcd73ef23" providerId="AD" clId="Web-{92616B34-ECC6-A632-E28C-296705577EFF}" dt="2024-02-03T18:30:56.506" v="621" actId="20577"/>
          <ac:spMkLst>
            <pc:docMk/>
            <pc:sldMk cId="3693375308" sldId="294"/>
            <ac:spMk id="2" creationId="{E67DC089-777F-359F-3C56-C8DF83303179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32:09.071" v="678" actId="20577"/>
          <ac:spMkLst>
            <pc:docMk/>
            <pc:sldMk cId="3693375308" sldId="294"/>
            <ac:spMk id="3" creationId="{3FFE3C2F-C84E-E5D1-4174-6FAED6C9E991}"/>
          </ac:spMkLst>
        </pc:sp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8:48:32.013" v="730" actId="1076"/>
        <pc:sldMkLst>
          <pc:docMk/>
          <pc:sldMk cId="3731474390" sldId="295"/>
        </pc:sldMkLst>
        <pc:spChg chg="mod">
          <ac:chgData name="Sabarish  Nair" userId="S::sabarish.nair@citycolleges.ie::7336bcbd-cfb4-47b4-9481-a88fcd73ef23" providerId="AD" clId="Web-{92616B34-ECC6-A632-E28C-296705577EFF}" dt="2024-02-03T18:47:19.057" v="717"/>
          <ac:spMkLst>
            <pc:docMk/>
            <pc:sldMk cId="3731474390" sldId="295"/>
            <ac:spMk id="2" creationId="{5AC7852F-1506-58A5-F0F7-4A297559EAC1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8:45:28.257" v="696"/>
          <ac:spMkLst>
            <pc:docMk/>
            <pc:sldMk cId="3731474390" sldId="295"/>
            <ac:spMk id="3" creationId="{209B80C2-18A3-295E-0208-841BEE666D1F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47:40.699" v="721" actId="1076"/>
          <ac:spMkLst>
            <pc:docMk/>
            <pc:sldMk cId="3731474390" sldId="295"/>
            <ac:spMk id="4" creationId="{F9F31217-A142-747B-72CF-97D21BF8E03E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8:48:13.919" v="727" actId="1076"/>
          <ac:spMkLst>
            <pc:docMk/>
            <pc:sldMk cId="3731474390" sldId="295"/>
            <ac:spMk id="9" creationId="{6F3F4156-2781-686C-82E2-D34F360EBCBF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8:48:32.013" v="730" actId="1076"/>
          <ac:spMkLst>
            <pc:docMk/>
            <pc:sldMk cId="3731474390" sldId="295"/>
            <ac:spMk id="10" creationId="{DBEF060A-3BFB-3CB6-CB10-539A174BC405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8:47:19.057" v="717"/>
          <ac:spMkLst>
            <pc:docMk/>
            <pc:sldMk cId="3731474390" sldId="295"/>
            <ac:spMk id="15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8:47:19.057" v="717"/>
          <ac:spMkLst>
            <pc:docMk/>
            <pc:sldMk cId="3731474390" sldId="295"/>
            <ac:spMk id="22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8:47:19.057" v="717"/>
          <ac:grpSpMkLst>
            <pc:docMk/>
            <pc:sldMk cId="3731474390" sldId="295"/>
            <ac:grpSpMk id="17" creationId="{AE1C45F0-260A-458C-96ED-C1F6D2151219}"/>
          </ac:grpSpMkLst>
        </pc:grpChg>
        <pc:picChg chg="add del mod ord">
          <ac:chgData name="Sabarish  Nair" userId="S::sabarish.nair@citycolleges.ie::7336bcbd-cfb4-47b4-9481-a88fcd73ef23" providerId="AD" clId="Web-{92616B34-ECC6-A632-E28C-296705577EFF}" dt="2024-02-03T18:42:33.080" v="690"/>
          <ac:picMkLst>
            <pc:docMk/>
            <pc:sldMk cId="3731474390" sldId="295"/>
            <ac:picMk id="5" creationId="{AD3E1DA0-9C58-BC4D-BFFB-E0C708E371E2}"/>
          </ac:picMkLst>
        </pc:picChg>
        <pc:picChg chg="add del mod ord">
          <ac:chgData name="Sabarish  Nair" userId="S::sabarish.nair@citycolleges.ie::7336bcbd-cfb4-47b4-9481-a88fcd73ef23" providerId="AD" clId="Web-{92616B34-ECC6-A632-E28C-296705577EFF}" dt="2024-02-03T18:44:49.240" v="695"/>
          <ac:picMkLst>
            <pc:docMk/>
            <pc:sldMk cId="3731474390" sldId="295"/>
            <ac:picMk id="6" creationId="{3B9F2F02-C0D3-7FBA-3412-8BA3400F3CAE}"/>
          </ac:picMkLst>
        </pc:picChg>
        <pc:picChg chg="add del mod">
          <ac:chgData name="Sabarish  Nair" userId="S::sabarish.nair@citycolleges.ie::7336bcbd-cfb4-47b4-9481-a88fcd73ef23" providerId="AD" clId="Web-{92616B34-ECC6-A632-E28C-296705577EFF}" dt="2024-02-03T18:44:47.412" v="694"/>
          <ac:picMkLst>
            <pc:docMk/>
            <pc:sldMk cId="3731474390" sldId="295"/>
            <ac:picMk id="7" creationId="{055732C0-AA88-0537-A236-9FB2AF675804}"/>
          </ac:picMkLst>
        </pc:picChg>
        <pc:picChg chg="add mod ord">
          <ac:chgData name="Sabarish  Nair" userId="S::sabarish.nair@citycolleges.ie::7336bcbd-cfb4-47b4-9481-a88fcd73ef23" providerId="AD" clId="Web-{92616B34-ECC6-A632-E28C-296705577EFF}" dt="2024-02-03T18:47:34.714" v="720" actId="1076"/>
          <ac:picMkLst>
            <pc:docMk/>
            <pc:sldMk cId="3731474390" sldId="295"/>
            <ac:picMk id="8" creationId="{EC1B3ABC-A162-A90B-3778-1D948248EED6}"/>
          </ac:picMkLst>
        </pc:picChg>
        <pc:cxnChg chg="add">
          <ac:chgData name="Sabarish  Nair" userId="S::sabarish.nair@citycolleges.ie::7336bcbd-cfb4-47b4-9481-a88fcd73ef23" providerId="AD" clId="Web-{92616B34-ECC6-A632-E28C-296705577EFF}" dt="2024-02-03T18:47:19.057" v="717"/>
          <ac:cxnSpMkLst>
            <pc:docMk/>
            <pc:sldMk cId="3731474390" sldId="295"/>
            <ac:cxnSpMk id="24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9:07:09.350" v="771"/>
        <pc:sldMkLst>
          <pc:docMk/>
          <pc:sldMk cId="1523619104" sldId="296"/>
        </pc:sldMkLst>
        <pc:spChg chg="mod">
          <ac:chgData name="Sabarish  Nair" userId="S::sabarish.nair@citycolleges.ie::7336bcbd-cfb4-47b4-9481-a88fcd73ef23" providerId="AD" clId="Web-{92616B34-ECC6-A632-E28C-296705577EFF}" dt="2024-02-03T19:07:09.350" v="771"/>
          <ac:spMkLst>
            <pc:docMk/>
            <pc:sldMk cId="1523619104" sldId="296"/>
            <ac:spMk id="2" creationId="{D6DC2E26-61C6-3A77-754C-00933A0EF088}"/>
          </ac:spMkLst>
        </pc:spChg>
        <pc:spChg chg="del mod">
          <ac:chgData name="Sabarish  Nair" userId="S::sabarish.nair@citycolleges.ie::7336bcbd-cfb4-47b4-9481-a88fcd73ef23" providerId="AD" clId="Web-{92616B34-ECC6-A632-E28C-296705577EFF}" dt="2024-02-03T19:07:09.350" v="771"/>
          <ac:spMkLst>
            <pc:docMk/>
            <pc:sldMk cId="1523619104" sldId="296"/>
            <ac:spMk id="3" creationId="{CFCF51BC-7ECC-9A27-D5F4-3CE94667FE0C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07:09.350" v="771"/>
          <ac:spMkLst>
            <pc:docMk/>
            <pc:sldMk cId="1523619104" sldId="296"/>
            <ac:spMk id="4" creationId="{A9A199F5-111D-D39D-DC9A-213F9C67701F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07:09.350" v="771"/>
          <ac:spMkLst>
            <pc:docMk/>
            <pc:sldMk cId="1523619104" sldId="296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07:09.350" v="771"/>
          <ac:spMkLst>
            <pc:docMk/>
            <pc:sldMk cId="1523619104" sldId="296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9:07:09.350" v="771"/>
          <ac:grpSpMkLst>
            <pc:docMk/>
            <pc:sldMk cId="1523619104" sldId="296"/>
            <ac:grpSpMk id="12" creationId="{AE1C45F0-260A-458C-96ED-C1F6D2151219}"/>
          </ac:grpSpMkLst>
        </pc:grpChg>
        <pc:graphicFrameChg chg="add">
          <ac:chgData name="Sabarish  Nair" userId="S::sabarish.nair@citycolleges.ie::7336bcbd-cfb4-47b4-9481-a88fcd73ef23" providerId="AD" clId="Web-{92616B34-ECC6-A632-E28C-296705577EFF}" dt="2024-02-03T19:07:09.350" v="771"/>
          <ac:graphicFrameMkLst>
            <pc:docMk/>
            <pc:sldMk cId="1523619104" sldId="296"/>
            <ac:graphicFrameMk id="6" creationId="{0E5C8F6B-5A97-59E4-2B67-87A90A9B3DF4}"/>
          </ac:graphicFrameMkLst>
        </pc:graphicFrameChg>
        <pc:cxnChg chg="add">
          <ac:chgData name="Sabarish  Nair" userId="S::sabarish.nair@citycolleges.ie::7336bcbd-cfb4-47b4-9481-a88fcd73ef23" providerId="AD" clId="Web-{92616B34-ECC6-A632-E28C-296705577EFF}" dt="2024-02-03T19:07:09.350" v="771"/>
          <ac:cxnSpMkLst>
            <pc:docMk/>
            <pc:sldMk cId="1523619104" sldId="296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9:11:00.436" v="811"/>
        <pc:sldMkLst>
          <pc:docMk/>
          <pc:sldMk cId="1573877964" sldId="297"/>
        </pc:sldMkLst>
        <pc:spChg chg="mod">
          <ac:chgData name="Sabarish  Nair" userId="S::sabarish.nair@citycolleges.ie::7336bcbd-cfb4-47b4-9481-a88fcd73ef23" providerId="AD" clId="Web-{92616B34-ECC6-A632-E28C-296705577EFF}" dt="2024-02-03T19:11:00.436" v="811"/>
          <ac:spMkLst>
            <pc:docMk/>
            <pc:sldMk cId="1573877964" sldId="297"/>
            <ac:spMk id="2" creationId="{48522D84-6824-5D26-044F-49237E911343}"/>
          </ac:spMkLst>
        </pc:spChg>
        <pc:spChg chg="del mod">
          <ac:chgData name="Sabarish  Nair" userId="S::sabarish.nair@citycolleges.ie::7336bcbd-cfb4-47b4-9481-a88fcd73ef23" providerId="AD" clId="Web-{92616B34-ECC6-A632-E28C-296705577EFF}" dt="2024-02-03T19:11:00.436" v="811"/>
          <ac:spMkLst>
            <pc:docMk/>
            <pc:sldMk cId="1573877964" sldId="297"/>
            <ac:spMk id="3" creationId="{B5822A07-FF2E-A6C4-E26A-EF4CB1A22E8C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11:00.436" v="811"/>
          <ac:spMkLst>
            <pc:docMk/>
            <pc:sldMk cId="1573877964" sldId="297"/>
            <ac:spMk id="4" creationId="{621CDBEF-B565-E18D-E075-BF250CAD4BF0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11:00.436" v="811"/>
          <ac:spMkLst>
            <pc:docMk/>
            <pc:sldMk cId="1573877964" sldId="297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11:00.436" v="811"/>
          <ac:spMkLst>
            <pc:docMk/>
            <pc:sldMk cId="1573877964" sldId="297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9:11:00.436" v="811"/>
          <ac:grpSpMkLst>
            <pc:docMk/>
            <pc:sldMk cId="1573877964" sldId="297"/>
            <ac:grpSpMk id="12" creationId="{AE1C45F0-260A-458C-96ED-C1F6D2151219}"/>
          </ac:grpSpMkLst>
        </pc:grpChg>
        <pc:graphicFrameChg chg="add">
          <ac:chgData name="Sabarish  Nair" userId="S::sabarish.nair@citycolleges.ie::7336bcbd-cfb4-47b4-9481-a88fcd73ef23" providerId="AD" clId="Web-{92616B34-ECC6-A632-E28C-296705577EFF}" dt="2024-02-03T19:11:00.436" v="811"/>
          <ac:graphicFrameMkLst>
            <pc:docMk/>
            <pc:sldMk cId="1573877964" sldId="297"/>
            <ac:graphicFrameMk id="6" creationId="{1DC0A365-AD7C-76DC-2404-D13F2BC7863C}"/>
          </ac:graphicFrameMkLst>
        </pc:graphicFrameChg>
        <pc:cxnChg chg="add">
          <ac:chgData name="Sabarish  Nair" userId="S::sabarish.nair@citycolleges.ie::7336bcbd-cfb4-47b4-9481-a88fcd73ef23" providerId="AD" clId="Web-{92616B34-ECC6-A632-E28C-296705577EFF}" dt="2024-02-03T19:11:00.436" v="811"/>
          <ac:cxnSpMkLst>
            <pc:docMk/>
            <pc:sldMk cId="1573877964" sldId="297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9:39:45.079" v="1145" actId="20577"/>
        <pc:sldMkLst>
          <pc:docMk/>
          <pc:sldMk cId="3929227410" sldId="298"/>
        </pc:sldMkLst>
        <pc:spChg chg="mod">
          <ac:chgData name="Sabarish  Nair" userId="S::sabarish.nair@citycolleges.ie::7336bcbd-cfb4-47b4-9481-a88fcd73ef23" providerId="AD" clId="Web-{92616B34-ECC6-A632-E28C-296705577EFF}" dt="2024-02-03T19:39:45.079" v="1145" actId="20577"/>
          <ac:spMkLst>
            <pc:docMk/>
            <pc:sldMk cId="3929227410" sldId="298"/>
            <ac:spMk id="2" creationId="{D5D0AF0F-1F19-939E-033F-A300EC4DCFE6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9:20:28.255" v="823"/>
          <ac:spMkLst>
            <pc:docMk/>
            <pc:sldMk cId="3929227410" sldId="298"/>
            <ac:spMk id="3" creationId="{E0A55198-5072-8C57-9AB3-5829C28262B8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9:36:16.619" v="1110"/>
          <ac:spMkLst>
            <pc:docMk/>
            <pc:sldMk cId="3929227410" sldId="298"/>
            <ac:spMk id="4" creationId="{63E090C9-782F-5D04-8A27-32B108366F9C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38:49.858" v="1130" actId="1076"/>
          <ac:spMkLst>
            <pc:docMk/>
            <pc:sldMk cId="3929227410" sldId="298"/>
            <ac:spMk id="8" creationId="{74549888-1863-9857-2838-3C72016A5656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38:34.327" v="1128" actId="1076"/>
          <ac:spMkLst>
            <pc:docMk/>
            <pc:sldMk cId="3929227410" sldId="298"/>
            <ac:spMk id="13" creationId="{E3E2B1E0-6103-10EE-1AF1-D8419FDE33DA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38:59.202" v="1131" actId="1076"/>
          <ac:spMkLst>
            <pc:docMk/>
            <pc:sldMk cId="3929227410" sldId="298"/>
            <ac:spMk id="14" creationId="{4CB66627-EDFD-3F7D-29C7-A52E9AD62727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39:14.437" v="1133" actId="1076"/>
          <ac:spMkLst>
            <pc:docMk/>
            <pc:sldMk cId="3929227410" sldId="298"/>
            <ac:spMk id="15" creationId="{D768B13E-24C1-F732-BF89-A232B6ABAF03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39:08.171" v="1132" actId="1076"/>
          <ac:spMkLst>
            <pc:docMk/>
            <pc:sldMk cId="3929227410" sldId="298"/>
            <ac:spMk id="16" creationId="{F090C83B-1A60-C43C-03AA-AC50E991D103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37:56.747" v="1125"/>
          <ac:spMkLst>
            <pc:docMk/>
            <pc:sldMk cId="3929227410" sldId="298"/>
            <ac:spMk id="21" creationId="{7301F447-EEF7-48F5-AF73-7566EE7F64AD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37:56.747" v="1125"/>
          <ac:spMkLst>
            <pc:docMk/>
            <pc:sldMk cId="3929227410" sldId="298"/>
            <ac:spMk id="23" creationId="{F7117410-A2A4-4085-9ADC-46744551DBDE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37:56.747" v="1125"/>
          <ac:spMkLst>
            <pc:docMk/>
            <pc:sldMk cId="3929227410" sldId="298"/>
            <ac:spMk id="25" creationId="{99F74EB5-E547-4FB4-95F5-BCC788F3C4A0}"/>
          </ac:spMkLst>
        </pc:spChg>
        <pc:graphicFrameChg chg="add mod ord modGraphic">
          <ac:chgData name="Sabarish  Nair" userId="S::sabarish.nair@citycolleges.ie::7336bcbd-cfb4-47b4-9481-a88fcd73ef23" providerId="AD" clId="Web-{92616B34-ECC6-A632-E28C-296705577EFF}" dt="2024-02-03T19:37:56.747" v="1125"/>
          <ac:graphicFrameMkLst>
            <pc:docMk/>
            <pc:sldMk cId="3929227410" sldId="298"/>
            <ac:graphicFrameMk id="5" creationId="{799A7665-FFF1-B718-2FB7-55E6907144DB}"/>
          </ac:graphicFrameMkLst>
        </pc:graphicFrameChg>
        <pc:graphicFrameChg chg="add del mod">
          <ac:chgData name="Sabarish  Nair" userId="S::sabarish.nair@citycolleges.ie::7336bcbd-cfb4-47b4-9481-a88fcd73ef23" providerId="AD" clId="Web-{92616B34-ECC6-A632-E28C-296705577EFF}" dt="2024-02-03T19:28:27.260" v="1018"/>
          <ac:graphicFrameMkLst>
            <pc:docMk/>
            <pc:sldMk cId="3929227410" sldId="298"/>
            <ac:graphicFrameMk id="7" creationId="{B1EFC7E8-2675-FE11-F8C2-0C1C171B9350}"/>
          </ac:graphicFrameMkLst>
        </pc:graphicFrameChg>
        <pc:graphicFrameChg chg="add mod">
          <ac:chgData name="Sabarish  Nair" userId="S::sabarish.nair@citycolleges.ie::7336bcbd-cfb4-47b4-9481-a88fcd73ef23" providerId="AD" clId="Web-{92616B34-ECC6-A632-E28C-296705577EFF}" dt="2024-02-03T19:37:56.747" v="1125"/>
          <ac:graphicFrameMkLst>
            <pc:docMk/>
            <pc:sldMk cId="3929227410" sldId="298"/>
            <ac:graphicFrameMk id="10" creationId="{D1460786-5FE2-B9F0-E486-A4012346DF38}"/>
          </ac:graphicFrameMkLst>
        </pc:graphicFrameChg>
        <pc:graphicFrameChg chg="add mod modGraphic">
          <ac:chgData name="Sabarish  Nair" userId="S::sabarish.nair@citycolleges.ie::7336bcbd-cfb4-47b4-9481-a88fcd73ef23" providerId="AD" clId="Web-{92616B34-ECC6-A632-E28C-296705577EFF}" dt="2024-02-03T19:37:56.747" v="1125"/>
          <ac:graphicFrameMkLst>
            <pc:docMk/>
            <pc:sldMk cId="3929227410" sldId="298"/>
            <ac:graphicFrameMk id="11" creationId="{269A64E2-237A-5DDE-EC4B-50E100B9D0D7}"/>
          </ac:graphicFrameMkLst>
        </pc:graphicFrameChg>
        <pc:graphicFrameChg chg="add mod modGraphic">
          <ac:chgData name="Sabarish  Nair" userId="S::sabarish.nair@citycolleges.ie::7336bcbd-cfb4-47b4-9481-a88fcd73ef23" providerId="AD" clId="Web-{92616B34-ECC6-A632-E28C-296705577EFF}" dt="2024-02-03T19:38:41.983" v="1129" actId="1076"/>
          <ac:graphicFrameMkLst>
            <pc:docMk/>
            <pc:sldMk cId="3929227410" sldId="298"/>
            <ac:graphicFrameMk id="12" creationId="{645729F0-9981-375E-F959-04BD3825BB0A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9:32:43.352" v="1074"/>
        <pc:sldMkLst>
          <pc:docMk/>
          <pc:sldMk cId="3372653662" sldId="299"/>
        </pc:sldMkLst>
        <pc:spChg chg="mod">
          <ac:chgData name="Sabarish  Nair" userId="S::sabarish.nair@citycolleges.ie::7336bcbd-cfb4-47b4-9481-a88fcd73ef23" providerId="AD" clId="Web-{92616B34-ECC6-A632-E28C-296705577EFF}" dt="2024-02-03T19:32:25.929" v="1073"/>
          <ac:spMkLst>
            <pc:docMk/>
            <pc:sldMk cId="3372653662" sldId="299"/>
            <ac:spMk id="2" creationId="{C49045EE-18E4-7C55-C107-C0D197538B20}"/>
          </ac:spMkLst>
        </pc:spChg>
        <pc:spChg chg="del mod">
          <ac:chgData name="Sabarish  Nair" userId="S::sabarish.nair@citycolleges.ie::7336bcbd-cfb4-47b4-9481-a88fcd73ef23" providerId="AD" clId="Web-{92616B34-ECC6-A632-E28C-296705577EFF}" dt="2024-02-03T19:32:25.929" v="1073"/>
          <ac:spMkLst>
            <pc:docMk/>
            <pc:sldMk cId="3372653662" sldId="299"/>
            <ac:spMk id="3" creationId="{F1703A37-0809-B0A4-8726-1FA0CBF444FA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32:25.929" v="1073"/>
          <ac:spMkLst>
            <pc:docMk/>
            <pc:sldMk cId="3372653662" sldId="299"/>
            <ac:spMk id="4" creationId="{0B78C8E8-6FBA-4A15-A7DB-BB1F56F6474E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9:32:43.352" v="1074"/>
          <ac:spMkLst>
            <pc:docMk/>
            <pc:sldMk cId="3372653662" sldId="299"/>
            <ac:spMk id="10" creationId="{56E9B3E6-E277-4D68-BA48-9CB43FFBD6E2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9:32:43.352" v="1074"/>
          <ac:spMkLst>
            <pc:docMk/>
            <pc:sldMk cId="3372653662" sldId="299"/>
            <ac:spMk id="17" creationId="{D5B0017B-2ECA-49AF-B397-DC140825DF8D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32:43.352" v="1074"/>
          <ac:spMkLst>
            <pc:docMk/>
            <pc:sldMk cId="3372653662" sldId="299"/>
            <ac:spMk id="24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32:43.352" v="1074"/>
          <ac:spMkLst>
            <pc:docMk/>
            <pc:sldMk cId="3372653662" sldId="299"/>
            <ac:spMk id="31" creationId="{D5B0017B-2ECA-49AF-B397-DC140825DF8D}"/>
          </ac:spMkLst>
        </pc:spChg>
        <pc:grpChg chg="add del">
          <ac:chgData name="Sabarish  Nair" userId="S::sabarish.nair@citycolleges.ie::7336bcbd-cfb4-47b4-9481-a88fcd73ef23" providerId="AD" clId="Web-{92616B34-ECC6-A632-E28C-296705577EFF}" dt="2024-02-03T19:32:43.352" v="1074"/>
          <ac:grpSpMkLst>
            <pc:docMk/>
            <pc:sldMk cId="3372653662" sldId="299"/>
            <ac:grpSpMk id="12" creationId="{AE1C45F0-260A-458C-96ED-C1F6D2151219}"/>
          </ac:grpSpMkLst>
        </pc:grpChg>
        <pc:grpChg chg="add">
          <ac:chgData name="Sabarish  Nair" userId="S::sabarish.nair@citycolleges.ie::7336bcbd-cfb4-47b4-9481-a88fcd73ef23" providerId="AD" clId="Web-{92616B34-ECC6-A632-E28C-296705577EFF}" dt="2024-02-03T19:32:43.352" v="1074"/>
          <ac:grpSpMkLst>
            <pc:docMk/>
            <pc:sldMk cId="3372653662" sldId="299"/>
            <ac:grpSpMk id="26" creationId="{AE1C45F0-260A-458C-96ED-C1F6D2151219}"/>
          </ac:grpSpMkLst>
        </pc:grpChg>
        <pc:graphicFrameChg chg="add mod modGraphic">
          <ac:chgData name="Sabarish  Nair" userId="S::sabarish.nair@citycolleges.ie::7336bcbd-cfb4-47b4-9481-a88fcd73ef23" providerId="AD" clId="Web-{92616B34-ECC6-A632-E28C-296705577EFF}" dt="2024-02-03T19:32:43.352" v="1074"/>
          <ac:graphicFrameMkLst>
            <pc:docMk/>
            <pc:sldMk cId="3372653662" sldId="299"/>
            <ac:graphicFrameMk id="6" creationId="{23E86CB6-BBD9-9380-DDDA-DD81F3AA5C43}"/>
          </ac:graphicFrameMkLst>
        </pc:graphicFrameChg>
        <pc:cxnChg chg="add del">
          <ac:chgData name="Sabarish  Nair" userId="S::sabarish.nair@citycolleges.ie::7336bcbd-cfb4-47b4-9481-a88fcd73ef23" providerId="AD" clId="Web-{92616B34-ECC6-A632-E28C-296705577EFF}" dt="2024-02-03T19:32:43.352" v="1074"/>
          <ac:cxnSpMkLst>
            <pc:docMk/>
            <pc:sldMk cId="3372653662" sldId="299"/>
            <ac:cxnSpMk id="19" creationId="{6CF1BAF6-AD41-4082-B212-8A1F9A2E8779}"/>
          </ac:cxnSpMkLst>
        </pc:cxnChg>
        <pc:cxnChg chg="add">
          <ac:chgData name="Sabarish  Nair" userId="S::sabarish.nair@citycolleges.ie::7336bcbd-cfb4-47b4-9481-a88fcd73ef23" providerId="AD" clId="Web-{92616B34-ECC6-A632-E28C-296705577EFF}" dt="2024-02-03T19:32:43.352" v="1074"/>
          <ac:cxnSpMkLst>
            <pc:docMk/>
            <pc:sldMk cId="3372653662" sldId="299"/>
            <ac:cxnSpMk id="33" creationId="{6CF1BAF6-AD41-4082-B212-8A1F9A2E8779}"/>
          </ac:cxnSpMkLst>
        </pc:cxnChg>
      </pc:sldChg>
      <pc:sldChg chg="new del">
        <pc:chgData name="Sabarish  Nair" userId="S::sabarish.nair@citycolleges.ie::7336bcbd-cfb4-47b4-9481-a88fcd73ef23" providerId="AD" clId="Web-{92616B34-ECC6-A632-E28C-296705577EFF}" dt="2024-02-03T19:40:10.208" v="1149"/>
        <pc:sldMkLst>
          <pc:docMk/>
          <pc:sldMk cId="1137444194" sldId="300"/>
        </pc:sldMkLst>
      </pc:sldChg>
      <pc:sldChg chg="addSp delSp modSp add replId">
        <pc:chgData name="Sabarish  Nair" userId="S::sabarish.nair@citycolleges.ie::7336bcbd-cfb4-47b4-9481-a88fcd73ef23" providerId="AD" clId="Web-{92616B34-ECC6-A632-E28C-296705577EFF}" dt="2024-02-03T19:47:06.565" v="1313" actId="1076"/>
        <pc:sldMkLst>
          <pc:docMk/>
          <pc:sldMk cId="1721112763" sldId="300"/>
        </pc:sldMkLst>
        <pc:spChg chg="mod">
          <ac:chgData name="Sabarish  Nair" userId="S::sabarish.nair@citycolleges.ie::7336bcbd-cfb4-47b4-9481-a88fcd73ef23" providerId="AD" clId="Web-{92616B34-ECC6-A632-E28C-296705577EFF}" dt="2024-02-03T19:40:35.491" v="1158" actId="20577"/>
          <ac:spMkLst>
            <pc:docMk/>
            <pc:sldMk cId="1721112763" sldId="300"/>
            <ac:spMk id="2" creationId="{D5D0AF0F-1F19-939E-033F-A300EC4DCFE6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47:06.565" v="1313" actId="1076"/>
          <ac:spMkLst>
            <pc:docMk/>
            <pc:sldMk cId="1721112763" sldId="300"/>
            <ac:spMk id="4" creationId="{BE1B60E1-F728-8E8F-92A6-A083C88606C0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46:26.017" v="1308" actId="1076"/>
          <ac:spMkLst>
            <pc:docMk/>
            <pc:sldMk cId="1721112763" sldId="300"/>
            <ac:spMk id="8" creationId="{74549888-1863-9857-2838-3C72016A5656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9:40:56.882" v="1162"/>
          <ac:spMkLst>
            <pc:docMk/>
            <pc:sldMk cId="1721112763" sldId="300"/>
            <ac:spMk id="13" creationId="{E3E2B1E0-6103-10EE-1AF1-D8419FDE33DA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9:40:46.100" v="1160"/>
          <ac:spMkLst>
            <pc:docMk/>
            <pc:sldMk cId="1721112763" sldId="300"/>
            <ac:spMk id="14" creationId="{4CB66627-EDFD-3F7D-29C7-A52E9AD62727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46:18.954" v="1307" actId="1076"/>
          <ac:spMkLst>
            <pc:docMk/>
            <pc:sldMk cId="1721112763" sldId="300"/>
            <ac:spMk id="15" creationId="{D768B13E-24C1-F732-BF89-A232B6ABAF03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42:01.478" v="1181" actId="1076"/>
          <ac:spMkLst>
            <pc:docMk/>
            <pc:sldMk cId="1721112763" sldId="300"/>
            <ac:spMk id="16" creationId="{F090C83B-1A60-C43C-03AA-AC50E991D103}"/>
          </ac:spMkLst>
        </pc:spChg>
        <pc:graphicFrameChg chg="add mod modGraphic">
          <ac:chgData name="Sabarish  Nair" userId="S::sabarish.nair@citycolleges.ie::7336bcbd-cfb4-47b4-9481-a88fcd73ef23" providerId="AD" clId="Web-{92616B34-ECC6-A632-E28C-296705577EFF}" dt="2024-02-03T19:46:52.752" v="1311" actId="1076"/>
          <ac:graphicFrameMkLst>
            <pc:docMk/>
            <pc:sldMk cId="1721112763" sldId="300"/>
            <ac:graphicFrameMk id="3" creationId="{64C92F3D-0BCD-5D33-CB1E-57E38DB0392C}"/>
          </ac:graphicFrameMkLst>
        </pc:graphicFrameChg>
        <pc:graphicFrameChg chg="mod modGraphic">
          <ac:chgData name="Sabarish  Nair" userId="S::sabarish.nair@citycolleges.ie::7336bcbd-cfb4-47b4-9481-a88fcd73ef23" providerId="AD" clId="Web-{92616B34-ECC6-A632-E28C-296705577EFF}" dt="2024-02-03T19:47:00.252" v="1312" actId="1076"/>
          <ac:graphicFrameMkLst>
            <pc:docMk/>
            <pc:sldMk cId="1721112763" sldId="300"/>
            <ac:graphicFrameMk id="5" creationId="{799A7665-FFF1-B718-2FB7-55E6907144DB}"/>
          </ac:graphicFrameMkLst>
        </pc:graphicFrameChg>
        <pc:graphicFrameChg chg="mod modGraphic">
          <ac:chgData name="Sabarish  Nair" userId="S::sabarish.nair@citycolleges.ie::7336bcbd-cfb4-47b4-9481-a88fcd73ef23" providerId="AD" clId="Web-{92616B34-ECC6-A632-E28C-296705577EFF}" dt="2024-02-03T19:46:13.079" v="1306" actId="1076"/>
          <ac:graphicFrameMkLst>
            <pc:docMk/>
            <pc:sldMk cId="1721112763" sldId="300"/>
            <ac:graphicFrameMk id="10" creationId="{D1460786-5FE2-B9F0-E486-A4012346DF38}"/>
          </ac:graphicFrameMkLst>
        </pc:graphicFrameChg>
        <pc:graphicFrameChg chg="del">
          <ac:chgData name="Sabarish  Nair" userId="S::sabarish.nair@citycolleges.ie::7336bcbd-cfb4-47b4-9481-a88fcd73ef23" providerId="AD" clId="Web-{92616B34-ECC6-A632-E28C-296705577EFF}" dt="2024-02-03T19:40:41.444" v="1159"/>
          <ac:graphicFrameMkLst>
            <pc:docMk/>
            <pc:sldMk cId="1721112763" sldId="300"/>
            <ac:graphicFrameMk id="11" creationId="{269A64E2-237A-5DDE-EC4B-50E100B9D0D7}"/>
          </ac:graphicFrameMkLst>
        </pc:graphicFrameChg>
        <pc:graphicFrameChg chg="del">
          <ac:chgData name="Sabarish  Nair" userId="S::sabarish.nair@citycolleges.ie::7336bcbd-cfb4-47b4-9481-a88fcd73ef23" providerId="AD" clId="Web-{92616B34-ECC6-A632-E28C-296705577EFF}" dt="2024-02-03T19:40:53.335" v="1161"/>
          <ac:graphicFrameMkLst>
            <pc:docMk/>
            <pc:sldMk cId="1721112763" sldId="300"/>
            <ac:graphicFrameMk id="12" creationId="{645729F0-9981-375E-F959-04BD3825BB0A}"/>
          </ac:graphicFrameMkLst>
        </pc:graphicFrameChg>
      </pc:sldChg>
      <pc:sldChg chg="new del">
        <pc:chgData name="Sabarish  Nair" userId="S::sabarish.nair@citycolleges.ie::7336bcbd-cfb4-47b4-9481-a88fcd73ef23" providerId="AD" clId="Web-{92616B34-ECC6-A632-E28C-296705577EFF}" dt="2024-02-03T19:40:02.380" v="1147"/>
        <pc:sldMkLst>
          <pc:docMk/>
          <pc:sldMk cId="3956006556" sldId="300"/>
        </pc:sldMkLst>
      </pc:sldChg>
      <pc:sldChg chg="addSp delSp modSp add replId">
        <pc:chgData name="Sabarish  Nair" userId="S::sabarish.nair@citycolleges.ie::7336bcbd-cfb4-47b4-9481-a88fcd73ef23" providerId="AD" clId="Web-{92616B34-ECC6-A632-E28C-296705577EFF}" dt="2024-02-03T19:50:20.665" v="1382" actId="1076"/>
        <pc:sldMkLst>
          <pc:docMk/>
          <pc:sldMk cId="1893011861" sldId="301"/>
        </pc:sldMkLst>
        <pc:spChg chg="mod">
          <ac:chgData name="Sabarish  Nair" userId="S::sabarish.nair@citycolleges.ie::7336bcbd-cfb4-47b4-9481-a88fcd73ef23" providerId="AD" clId="Web-{92616B34-ECC6-A632-E28C-296705577EFF}" dt="2024-02-03T19:47:42.004" v="1317" actId="20577"/>
          <ac:spMkLst>
            <pc:docMk/>
            <pc:sldMk cId="1893011861" sldId="301"/>
            <ac:spMk id="2" creationId="{D5D0AF0F-1F19-939E-033F-A300EC4DCFE6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9:48:30.349" v="1323"/>
          <ac:spMkLst>
            <pc:docMk/>
            <pc:sldMk cId="1893011861" sldId="301"/>
            <ac:spMk id="4" creationId="{BE1B60E1-F728-8E8F-92A6-A083C88606C0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48:33.740" v="1324" actId="20577"/>
          <ac:spMkLst>
            <pc:docMk/>
            <pc:sldMk cId="1893011861" sldId="301"/>
            <ac:spMk id="7" creationId="{2F005D1D-3247-7D5F-028E-B91F90F50523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50:20.665" v="1382" actId="1076"/>
          <ac:spMkLst>
            <pc:docMk/>
            <pc:sldMk cId="1893011861" sldId="301"/>
            <ac:spMk id="15" creationId="{D768B13E-24C1-F732-BF89-A232B6ABAF03}"/>
          </ac:spMkLst>
        </pc:spChg>
        <pc:graphicFrameChg chg="del">
          <ac:chgData name="Sabarish  Nair" userId="S::sabarish.nair@citycolleges.ie::7336bcbd-cfb4-47b4-9481-a88fcd73ef23" providerId="AD" clId="Web-{92616B34-ECC6-A632-E28C-296705577EFF}" dt="2024-02-03T19:48:03.676" v="1318"/>
          <ac:graphicFrameMkLst>
            <pc:docMk/>
            <pc:sldMk cId="1893011861" sldId="301"/>
            <ac:graphicFrameMk id="3" creationId="{64C92F3D-0BCD-5D33-CB1E-57E38DB0392C}"/>
          </ac:graphicFrameMkLst>
        </pc:graphicFrameChg>
        <pc:graphicFrameChg chg="add mod modGraphic">
          <ac:chgData name="Sabarish  Nair" userId="S::sabarish.nair@citycolleges.ie::7336bcbd-cfb4-47b4-9481-a88fcd73ef23" providerId="AD" clId="Web-{92616B34-ECC6-A632-E28C-296705577EFF}" dt="2024-02-03T19:48:52.834" v="1350"/>
          <ac:graphicFrameMkLst>
            <pc:docMk/>
            <pc:sldMk cId="1893011861" sldId="301"/>
            <ac:graphicFrameMk id="6" creationId="{062BE6C1-55AB-EB23-4772-5DBA46908D15}"/>
          </ac:graphicFrameMkLst>
        </pc:graphicFrameChg>
        <pc:graphicFrameChg chg="mod modGraphic">
          <ac:chgData name="Sabarish  Nair" userId="S::sabarish.nair@citycolleges.ie::7336bcbd-cfb4-47b4-9481-a88fcd73ef23" providerId="AD" clId="Web-{92616B34-ECC6-A632-E28C-296705577EFF}" dt="2024-02-03T19:50:13.727" v="1381"/>
          <ac:graphicFrameMkLst>
            <pc:docMk/>
            <pc:sldMk cId="1893011861" sldId="301"/>
            <ac:graphicFrameMk id="10" creationId="{D1460786-5FE2-B9F0-E486-A4012346DF38}"/>
          </ac:graphicFrameMkLst>
        </pc:graphicFrameChg>
      </pc:sldChg>
      <pc:sldChg chg="addSp modSp new mod setBg">
        <pc:chgData name="Sabarish  Nair" userId="S::sabarish.nair@citycolleges.ie::7336bcbd-cfb4-47b4-9481-a88fcd73ef23" providerId="AD" clId="Web-{92616B34-ECC6-A632-E28C-296705577EFF}" dt="2024-02-03T19:53:07.748" v="1433" actId="20577"/>
        <pc:sldMkLst>
          <pc:docMk/>
          <pc:sldMk cId="3803416931" sldId="302"/>
        </pc:sldMkLst>
        <pc:spChg chg="mod">
          <ac:chgData name="Sabarish  Nair" userId="S::sabarish.nair@citycolleges.ie::7336bcbd-cfb4-47b4-9481-a88fcd73ef23" providerId="AD" clId="Web-{92616B34-ECC6-A632-E28C-296705577EFF}" dt="2024-02-03T19:52:46.216" v="1431"/>
          <ac:spMkLst>
            <pc:docMk/>
            <pc:sldMk cId="3803416931" sldId="302"/>
            <ac:spMk id="2" creationId="{EE502FB8-191F-87B6-B12F-98D75E824FAF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53:07.748" v="1433" actId="20577"/>
          <ac:spMkLst>
            <pc:docMk/>
            <pc:sldMk cId="3803416931" sldId="302"/>
            <ac:spMk id="3" creationId="{C1CB6E3F-41D3-04BC-E573-895CEBC95E0F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52:46.216" v="1431"/>
          <ac:spMkLst>
            <pc:docMk/>
            <pc:sldMk cId="3803416931" sldId="302"/>
            <ac:spMk id="4" creationId="{F7206828-8478-C7E7-548D-92A25AA35766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52:46.216" v="1431"/>
          <ac:spMkLst>
            <pc:docMk/>
            <pc:sldMk cId="3803416931" sldId="302"/>
            <ac:spMk id="9" creationId="{3AD318CC-E2A8-4E27-9548-A047A78999B1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52:46.216" v="1431"/>
          <ac:spMkLst>
            <pc:docMk/>
            <pc:sldMk cId="3803416931" sldId="302"/>
            <ac:spMk id="15" creationId="{2C1BBA94-3F40-40AA-8BB9-E69E25E537C1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9:52:46.216" v="1431"/>
          <ac:grpSpMkLst>
            <pc:docMk/>
            <pc:sldMk cId="3803416931" sldId="302"/>
            <ac:grpSpMk id="11" creationId="{B14B560F-9DD7-4302-A60B-EBD3EF59B073}"/>
          </ac:grpSpMkLst>
        </pc:grp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9:56:52.756" v="1487" actId="1076"/>
        <pc:sldMkLst>
          <pc:docMk/>
          <pc:sldMk cId="3705341411" sldId="303"/>
        </pc:sldMkLst>
        <pc:spChg chg="mod">
          <ac:chgData name="Sabarish  Nair" userId="S::sabarish.nair@citycolleges.ie::7336bcbd-cfb4-47b4-9481-a88fcd73ef23" providerId="AD" clId="Web-{92616B34-ECC6-A632-E28C-296705577EFF}" dt="2024-02-03T19:56:41.834" v="1486"/>
          <ac:spMkLst>
            <pc:docMk/>
            <pc:sldMk cId="3705341411" sldId="303"/>
            <ac:spMk id="2" creationId="{4C0FB865-9280-F0CF-5960-AA30DC81366A}"/>
          </ac:spMkLst>
        </pc:spChg>
        <pc:spChg chg="del mod">
          <ac:chgData name="Sabarish  Nair" userId="S::sabarish.nair@citycolleges.ie::7336bcbd-cfb4-47b4-9481-a88fcd73ef23" providerId="AD" clId="Web-{92616B34-ECC6-A632-E28C-296705577EFF}" dt="2024-02-03T19:56:41.834" v="1486"/>
          <ac:spMkLst>
            <pc:docMk/>
            <pc:sldMk cId="3705341411" sldId="303"/>
            <ac:spMk id="3" creationId="{DB006E78-C83A-ED79-154B-1BD11D3B9D9A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56:41.834" v="1486"/>
          <ac:spMkLst>
            <pc:docMk/>
            <pc:sldMk cId="3705341411" sldId="303"/>
            <ac:spMk id="4" creationId="{510F37D4-9FF7-633C-FB1B-57C1619C5D30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56:41.834" v="1486"/>
          <ac:spMkLst>
            <pc:docMk/>
            <pc:sldMk cId="3705341411" sldId="303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56:41.834" v="1486"/>
          <ac:spMkLst>
            <pc:docMk/>
            <pc:sldMk cId="3705341411" sldId="303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9:56:41.834" v="1486"/>
          <ac:grpSpMkLst>
            <pc:docMk/>
            <pc:sldMk cId="3705341411" sldId="303"/>
            <ac:grpSpMk id="12" creationId="{AE1C45F0-260A-458C-96ED-C1F6D2151219}"/>
          </ac:grpSpMkLst>
        </pc:grpChg>
        <pc:graphicFrameChg chg="add mod">
          <ac:chgData name="Sabarish  Nair" userId="S::sabarish.nair@citycolleges.ie::7336bcbd-cfb4-47b4-9481-a88fcd73ef23" providerId="AD" clId="Web-{92616B34-ECC6-A632-E28C-296705577EFF}" dt="2024-02-03T19:56:52.756" v="1487" actId="1076"/>
          <ac:graphicFrameMkLst>
            <pc:docMk/>
            <pc:sldMk cId="3705341411" sldId="303"/>
            <ac:graphicFrameMk id="6" creationId="{4F3C163A-E7F1-5910-41B8-1DE6AE528CD3}"/>
          </ac:graphicFrameMkLst>
        </pc:graphicFrameChg>
        <pc:cxnChg chg="add">
          <ac:chgData name="Sabarish  Nair" userId="S::sabarish.nair@citycolleges.ie::7336bcbd-cfb4-47b4-9481-a88fcd73ef23" providerId="AD" clId="Web-{92616B34-ECC6-A632-E28C-296705577EFF}" dt="2024-02-03T19:56:41.834" v="1486"/>
          <ac:cxnSpMkLst>
            <pc:docMk/>
            <pc:sldMk cId="3705341411" sldId="303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20:09:03.060" v="1588" actId="1076"/>
        <pc:sldMkLst>
          <pc:docMk/>
          <pc:sldMk cId="239972576" sldId="304"/>
        </pc:sldMkLst>
        <pc:spChg chg="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2" creationId="{CB33294B-19B0-5C2F-7CB7-ABB95BA9663C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3" creationId="{9D0B1945-095B-C976-3917-D3A62F0DE704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09:03.060" v="1588" actId="1076"/>
          <ac:spMkLst>
            <pc:docMk/>
            <pc:sldMk cId="239972576" sldId="304"/>
            <ac:spMk id="4" creationId="{AF127BFD-D303-5692-98FE-5A373E7A17AD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5" creationId="{9C60FD63-6094-6EF5-B0E3-24692B8E431F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6" creationId="{8EAAF93E-301D-AF65-7B49-7182A85A52C3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7" creationId="{B5E5D11C-A9C9-3D43-BA7E-22C254D2C1CE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8" creationId="{E25836D9-C69B-47ED-93B2-4F51C9B7CFF5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9" creationId="{C685F520-0118-B71F-4C87-D1D544E9C4B0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10" creationId="{C6423148-0156-9E9E-6C11-7C714AFC2C91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15" creationId="{B46BDDBC-CAF2-29A2-D1F0-242A67D2A77B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20:08:10.027" v="1581"/>
          <ac:spMkLst>
            <pc:docMk/>
            <pc:sldMk cId="239972576" sldId="304"/>
            <ac:spMk id="16" creationId="{A4292C2B-2BE1-8FF8-626D-AD5F4200675A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17" creationId="{2208B8CE-39FC-BE38-770C-5504DAB34293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22" creationId="{7301F447-EEF7-48F5-AF73-7566EE7F64AD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24" creationId="{F7117410-A2A4-4085-9ADC-46744551DBDE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26" creationId="{99F74EB5-E547-4FB4-95F5-BCC788F3C4A0}"/>
          </ac:spMkLst>
        </pc:spChg>
        <pc:cxnChg chg="add mod">
          <ac:chgData name="Sabarish  Nair" userId="S::sabarish.nair@citycolleges.ie::7336bcbd-cfb4-47b4-9481-a88fcd73ef23" providerId="AD" clId="Web-{92616B34-ECC6-A632-E28C-296705577EFF}" dt="2024-02-03T20:08:52.513" v="1587"/>
          <ac:cxnSpMkLst>
            <pc:docMk/>
            <pc:sldMk cId="239972576" sldId="304"/>
            <ac:cxnSpMk id="11" creationId="{B4BEF71D-B57F-9234-D73E-603673457D5A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20:08:52.513" v="1587"/>
          <ac:cxnSpMkLst>
            <pc:docMk/>
            <pc:sldMk cId="239972576" sldId="304"/>
            <ac:cxnSpMk id="12" creationId="{8E3A1B0D-944C-7A62-342C-565831F56962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20:08:52.513" v="1587"/>
          <ac:cxnSpMkLst>
            <pc:docMk/>
            <pc:sldMk cId="239972576" sldId="304"/>
            <ac:cxnSpMk id="13" creationId="{6B24A70C-1996-BF56-1403-62B946EA0C3A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20:08:52.513" v="1587"/>
          <ac:cxnSpMkLst>
            <pc:docMk/>
            <pc:sldMk cId="239972576" sldId="304"/>
            <ac:cxnSpMk id="14" creationId="{229022F2-C503-E86C-127D-831DEDA2D737}"/>
          </ac:cxnSpMkLst>
        </pc:cxnChg>
      </pc:sldChg>
      <pc:sldChg chg="addSp modSp new mod ord setBg">
        <pc:chgData name="Sabarish  Nair" userId="S::sabarish.nair@citycolleges.ie::7336bcbd-cfb4-47b4-9481-a88fcd73ef23" providerId="AD" clId="Web-{92616B34-ECC6-A632-E28C-296705577EFF}" dt="2024-02-03T20:18:52.766" v="1723"/>
        <pc:sldMkLst>
          <pc:docMk/>
          <pc:sldMk cId="1163367984" sldId="305"/>
        </pc:sldMkLst>
        <pc:spChg chg="mod">
          <ac:chgData name="Sabarish  Nair" userId="S::sabarish.nair@citycolleges.ie::7336bcbd-cfb4-47b4-9481-a88fcd73ef23" providerId="AD" clId="Web-{92616B34-ECC6-A632-E28C-296705577EFF}" dt="2024-02-03T20:12:55.818" v="1669"/>
          <ac:spMkLst>
            <pc:docMk/>
            <pc:sldMk cId="1163367984" sldId="305"/>
            <ac:spMk id="2" creationId="{7F0A8921-B234-E12B-0D5B-8F32AF9BA63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13:07.240" v="1671" actId="20577"/>
          <ac:spMkLst>
            <pc:docMk/>
            <pc:sldMk cId="1163367984" sldId="305"/>
            <ac:spMk id="3" creationId="{846CCDEF-A57E-5461-186F-9953F1F2A889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12:55.818" v="1669"/>
          <ac:spMkLst>
            <pc:docMk/>
            <pc:sldMk cId="1163367984" sldId="305"/>
            <ac:spMk id="4" creationId="{8FB580FB-621C-8C8A-A0B3-56F867F2B9F1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12:55.818" v="1669"/>
          <ac:spMkLst>
            <pc:docMk/>
            <pc:sldMk cId="1163367984" sldId="305"/>
            <ac:spMk id="9" creationId="{3AD318CC-E2A8-4E27-9548-A047A78999B1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12:55.818" v="1669"/>
          <ac:spMkLst>
            <pc:docMk/>
            <pc:sldMk cId="1163367984" sldId="305"/>
            <ac:spMk id="15" creationId="{2C1BBA94-3F40-40AA-8BB9-E69E25E537C1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20:12:55.818" v="1669"/>
          <ac:grpSpMkLst>
            <pc:docMk/>
            <pc:sldMk cId="1163367984" sldId="305"/>
            <ac:grpSpMk id="11" creationId="{B14B560F-9DD7-4302-A60B-EBD3EF59B073}"/>
          </ac:grpSpMkLst>
        </pc:grpChg>
      </pc:sldChg>
      <pc:sldChg chg="addSp modSp new mod setBg">
        <pc:chgData name="Sabarish  Nair" userId="S::sabarish.nair@citycolleges.ie::7336bcbd-cfb4-47b4-9481-a88fcd73ef23" providerId="AD" clId="Web-{92616B34-ECC6-A632-E28C-296705577EFF}" dt="2024-02-03T20:15:40.526" v="1688" actId="20577"/>
        <pc:sldMkLst>
          <pc:docMk/>
          <pc:sldMk cId="3871153889" sldId="306"/>
        </pc:sldMkLst>
        <pc:spChg chg="mod">
          <ac:chgData name="Sabarish  Nair" userId="S::sabarish.nair@citycolleges.ie::7336bcbd-cfb4-47b4-9481-a88fcd73ef23" providerId="AD" clId="Web-{92616B34-ECC6-A632-E28C-296705577EFF}" dt="2024-02-03T20:15:29.197" v="1687"/>
          <ac:spMkLst>
            <pc:docMk/>
            <pc:sldMk cId="3871153889" sldId="306"/>
            <ac:spMk id="2" creationId="{CC8410F9-DE17-878A-AEC3-016AD27C7B04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15:40.526" v="1688" actId="20577"/>
          <ac:spMkLst>
            <pc:docMk/>
            <pc:sldMk cId="3871153889" sldId="306"/>
            <ac:spMk id="3" creationId="{FC97EB32-3C81-EDC6-A977-E896D241A0BF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15:29.197" v="1687"/>
          <ac:spMkLst>
            <pc:docMk/>
            <pc:sldMk cId="3871153889" sldId="306"/>
            <ac:spMk id="4" creationId="{91F3B412-CB7D-5E70-5926-6D7FB848AC60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15:29.197" v="1687"/>
          <ac:spMkLst>
            <pc:docMk/>
            <pc:sldMk cId="3871153889" sldId="306"/>
            <ac:spMk id="9" creationId="{8B9AA7C6-5E5A-498E-A6DF-A943376E09BC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15:29.197" v="1687"/>
          <ac:spMkLst>
            <pc:docMk/>
            <pc:sldMk cId="3871153889" sldId="306"/>
            <ac:spMk id="15" creationId="{81E140AE-0ABF-47C8-BF32-7D2F0CF2BA44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15:29.197" v="1687"/>
          <ac:spMkLst>
            <pc:docMk/>
            <pc:sldMk cId="3871153889" sldId="306"/>
            <ac:spMk id="17" creationId="{CBC4F608-B4B8-48C3-9572-C0F061B1CD99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20:15:29.197" v="1687"/>
          <ac:grpSpMkLst>
            <pc:docMk/>
            <pc:sldMk cId="3871153889" sldId="306"/>
            <ac:grpSpMk id="11" creationId="{83EAB11A-76F7-48F4-9B4F-5BFDF4BF9670}"/>
          </ac:grpSpMkLst>
        </pc:grpChg>
      </pc:sldChg>
      <pc:sldChg chg="new del">
        <pc:chgData name="Sabarish  Nair" userId="S::sabarish.nair@citycolleges.ie::7336bcbd-cfb4-47b4-9481-a88fcd73ef23" providerId="AD" clId="Web-{92616B34-ECC6-A632-E28C-296705577EFF}" dt="2024-02-03T20:18:59.173" v="1724"/>
        <pc:sldMkLst>
          <pc:docMk/>
          <pc:sldMk cId="3730442580" sldId="307"/>
        </pc:sldMkLst>
      </pc:sldChg>
      <pc:sldChg chg="modSp add replId">
        <pc:chgData name="Sabarish  Nair" userId="S::sabarish.nair@citycolleges.ie::7336bcbd-cfb4-47b4-9481-a88fcd73ef23" providerId="AD" clId="Web-{92616B34-ECC6-A632-E28C-296705577EFF}" dt="2024-02-03T20:18:20.828" v="1722" actId="20577"/>
        <pc:sldMkLst>
          <pc:docMk/>
          <pc:sldMk cId="1063997528" sldId="308"/>
        </pc:sldMkLst>
        <pc:spChg chg="mod">
          <ac:chgData name="Sabarish  Nair" userId="S::sabarish.nair@citycolleges.ie::7336bcbd-cfb4-47b4-9481-a88fcd73ef23" providerId="AD" clId="Web-{92616B34-ECC6-A632-E28C-296705577EFF}" dt="2024-02-03T20:17:07.982" v="1692" actId="20577"/>
          <ac:spMkLst>
            <pc:docMk/>
            <pc:sldMk cId="1063997528" sldId="308"/>
            <ac:spMk id="2" creationId="{7F0A8921-B234-E12B-0D5B-8F32AF9BA63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18:20.828" v="1722" actId="20577"/>
          <ac:spMkLst>
            <pc:docMk/>
            <pc:sldMk cId="1063997528" sldId="308"/>
            <ac:spMk id="3" creationId="{846CCDEF-A57E-5461-186F-9953F1F2A889}"/>
          </ac:spMkLst>
        </pc:spChg>
      </pc:sldChg>
      <pc:sldChg chg="modSp add replId">
        <pc:chgData name="Sabarish  Nair" userId="S::sabarish.nair@citycolleges.ie::7336bcbd-cfb4-47b4-9481-a88fcd73ef23" providerId="AD" clId="Web-{92616B34-ECC6-A632-E28C-296705577EFF}" dt="2024-02-03T20:24:13.995" v="1798" actId="20577"/>
        <pc:sldMkLst>
          <pc:docMk/>
          <pc:sldMk cId="593281841" sldId="309"/>
        </pc:sldMkLst>
        <pc:spChg chg="mod">
          <ac:chgData name="Sabarish  Nair" userId="S::sabarish.nair@citycolleges.ie::7336bcbd-cfb4-47b4-9481-a88fcd73ef23" providerId="AD" clId="Web-{92616B34-ECC6-A632-E28C-296705577EFF}" dt="2024-02-03T20:20:52.161" v="1732" actId="20577"/>
          <ac:spMkLst>
            <pc:docMk/>
            <pc:sldMk cId="593281841" sldId="309"/>
            <ac:spMk id="2" creationId="{7F0A8921-B234-E12B-0D5B-8F32AF9BA63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24:13.995" v="1798" actId="20577"/>
          <ac:spMkLst>
            <pc:docMk/>
            <pc:sldMk cId="593281841" sldId="309"/>
            <ac:spMk id="3" creationId="{846CCDEF-A57E-5461-186F-9953F1F2A889}"/>
          </ac:spMkLst>
        </pc:spChg>
      </pc:sldChg>
      <pc:sldChg chg="modSp new del">
        <pc:chgData name="Sabarish  Nair" userId="S::sabarish.nair@citycolleges.ie::7336bcbd-cfb4-47b4-9481-a88fcd73ef23" providerId="AD" clId="Web-{92616B34-ECC6-A632-E28C-296705577EFF}" dt="2024-02-03T20:27:20.158" v="1837"/>
        <pc:sldMkLst>
          <pc:docMk/>
          <pc:sldMk cId="2562870516" sldId="310"/>
        </pc:sldMkLst>
        <pc:spChg chg="mod">
          <ac:chgData name="Sabarish  Nair" userId="S::sabarish.nair@citycolleges.ie::7336bcbd-cfb4-47b4-9481-a88fcd73ef23" providerId="AD" clId="Web-{92616B34-ECC6-A632-E28C-296705577EFF}" dt="2024-02-03T20:26:23.593" v="1812" actId="20577"/>
          <ac:spMkLst>
            <pc:docMk/>
            <pc:sldMk cId="2562870516" sldId="310"/>
            <ac:spMk id="2" creationId="{2D76ABEB-7680-13A7-EE23-C966A833B889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26:25.874" v="1813" actId="20577"/>
          <ac:spMkLst>
            <pc:docMk/>
            <pc:sldMk cId="2562870516" sldId="310"/>
            <ac:spMk id="3" creationId="{B1595818-B5CA-379B-D5C9-5B259F4D4D9D}"/>
          </ac:spMkLst>
        </pc:sp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20:34:35.051" v="2302"/>
        <pc:sldMkLst>
          <pc:docMk/>
          <pc:sldMk cId="4197021181" sldId="310"/>
        </pc:sldMkLst>
        <pc:spChg chg="mod">
          <ac:chgData name="Sabarish  Nair" userId="S::sabarish.nair@citycolleges.ie::7336bcbd-cfb4-47b4-9481-a88fcd73ef23" providerId="AD" clId="Web-{92616B34-ECC6-A632-E28C-296705577EFF}" dt="2024-02-03T20:34:35.051" v="2302"/>
          <ac:spMkLst>
            <pc:docMk/>
            <pc:sldMk cId="4197021181" sldId="310"/>
            <ac:spMk id="2" creationId="{61890669-7DBC-70A4-EA1B-0503AA4427E1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20:28:37.816" v="1851"/>
          <ac:spMkLst>
            <pc:docMk/>
            <pc:sldMk cId="4197021181" sldId="310"/>
            <ac:spMk id="3" creationId="{D70B71EC-7E0F-9F01-BA0B-CB33B0AE211B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34:35.051" v="2302"/>
          <ac:spMkLst>
            <pc:docMk/>
            <pc:sldMk cId="4197021181" sldId="310"/>
            <ac:spMk id="4" creationId="{65479498-2E6F-847D-18DE-D479817335AC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34:35.051" v="2302"/>
          <ac:spMkLst>
            <pc:docMk/>
            <pc:sldMk cId="4197021181" sldId="310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34:35.051" v="2302"/>
          <ac:spMkLst>
            <pc:docMk/>
            <pc:sldMk cId="4197021181" sldId="310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20:34:35.051" v="2302"/>
          <ac:grpSpMkLst>
            <pc:docMk/>
            <pc:sldMk cId="4197021181" sldId="310"/>
            <ac:grpSpMk id="12" creationId="{AE1C45F0-260A-458C-96ED-C1F6D2151219}"/>
          </ac:grpSpMkLst>
        </pc:grpChg>
        <pc:graphicFrameChg chg="add mod ord modGraphic">
          <ac:chgData name="Sabarish  Nair" userId="S::sabarish.nair@citycolleges.ie::7336bcbd-cfb4-47b4-9481-a88fcd73ef23" providerId="AD" clId="Web-{92616B34-ECC6-A632-E28C-296705577EFF}" dt="2024-02-03T20:34:35.051" v="2302"/>
          <ac:graphicFrameMkLst>
            <pc:docMk/>
            <pc:sldMk cId="4197021181" sldId="310"/>
            <ac:graphicFrameMk id="5" creationId="{DACCF889-09F1-31FF-FF9A-48C1014AE82B}"/>
          </ac:graphicFrameMkLst>
        </pc:graphicFrameChg>
        <pc:cxnChg chg="add">
          <ac:chgData name="Sabarish  Nair" userId="S::sabarish.nair@citycolleges.ie::7336bcbd-cfb4-47b4-9481-a88fcd73ef23" providerId="AD" clId="Web-{92616B34-ECC6-A632-E28C-296705577EFF}" dt="2024-02-03T20:34:35.051" v="2302"/>
          <ac:cxnSpMkLst>
            <pc:docMk/>
            <pc:sldMk cId="4197021181" sldId="310"/>
            <ac:cxnSpMk id="19" creationId="{6CF1BAF6-AD41-4082-B212-8A1F9A2E8779}"/>
          </ac:cxnSpMkLst>
        </pc:cxnChg>
      </pc:sldChg>
      <pc:sldChg chg="modSp add del replId">
        <pc:chgData name="Sabarish  Nair" userId="S::sabarish.nair@citycolleges.ie::7336bcbd-cfb4-47b4-9481-a88fcd73ef23" providerId="AD" clId="Web-{92616B34-ECC6-A632-E28C-296705577EFF}" dt="2024-02-03T20:27:13.407" v="1836"/>
        <pc:sldMkLst>
          <pc:docMk/>
          <pc:sldMk cId="2760973197" sldId="311"/>
        </pc:sldMkLst>
        <pc:spChg chg="mod">
          <ac:chgData name="Sabarish  Nair" userId="S::sabarish.nair@citycolleges.ie::7336bcbd-cfb4-47b4-9481-a88fcd73ef23" providerId="AD" clId="Web-{92616B34-ECC6-A632-E28C-296705577EFF}" dt="2024-02-03T20:26:49.375" v="1822" actId="20577"/>
          <ac:spMkLst>
            <pc:docMk/>
            <pc:sldMk cId="2760973197" sldId="311"/>
            <ac:spMk id="2" creationId="{7F0A8921-B234-E12B-0D5B-8F32AF9BA63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27:02.048" v="1835" actId="20577"/>
          <ac:spMkLst>
            <pc:docMk/>
            <pc:sldMk cId="2760973197" sldId="311"/>
            <ac:spMk id="3" creationId="{846CCDEF-A57E-5461-186F-9953F1F2A889}"/>
          </ac:spMkLst>
        </pc:spChg>
      </pc:sldChg>
    </pc:docChg>
  </pc:docChgLst>
  <pc:docChgLst>
    <pc:chgData name="Sabarish  Nair" userId="S::sabarish.nair@citycolleges.ie::7336bcbd-cfb4-47b4-9481-a88fcd73ef23" providerId="AD" clId="Web-{F3352C45-E060-E09F-A957-E07072567ABC}"/>
    <pc:docChg chg="addSld modSld">
      <pc:chgData name="Sabarish  Nair" userId="S::sabarish.nair@citycolleges.ie::7336bcbd-cfb4-47b4-9481-a88fcd73ef23" providerId="AD" clId="Web-{F3352C45-E060-E09F-A957-E07072567ABC}" dt="2024-03-10T17:51:16.628" v="1228"/>
      <pc:docMkLst>
        <pc:docMk/>
      </pc:docMkLst>
      <pc:sldChg chg="addSp delSp modSp new mod setBg">
        <pc:chgData name="Sabarish  Nair" userId="S::sabarish.nair@citycolleges.ie::7336bcbd-cfb4-47b4-9481-a88fcd73ef23" providerId="AD" clId="Web-{F3352C45-E060-E09F-A957-E07072567ABC}" dt="2024-03-10T15:31:00.406" v="117"/>
        <pc:sldMkLst>
          <pc:docMk/>
          <pc:sldMk cId="3118394467" sldId="287"/>
        </pc:sldMkLst>
        <pc:spChg chg="mod">
          <ac:chgData name="Sabarish  Nair" userId="S::sabarish.nair@citycolleges.ie::7336bcbd-cfb4-47b4-9481-a88fcd73ef23" providerId="AD" clId="Web-{F3352C45-E060-E09F-A957-E07072567ABC}" dt="2024-03-10T15:31:00.406" v="117"/>
          <ac:spMkLst>
            <pc:docMk/>
            <pc:sldMk cId="3118394467" sldId="287"/>
            <ac:spMk id="2" creationId="{CD51CB44-8F41-D2C7-DB7F-9550CCB76912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5:31:00.406" v="117"/>
          <ac:spMkLst>
            <pc:docMk/>
            <pc:sldMk cId="3118394467" sldId="287"/>
            <ac:spMk id="3" creationId="{6F444643-3E2A-C8B1-12F1-761311F06C7E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5:31:00.406" v="117"/>
          <ac:spMkLst>
            <pc:docMk/>
            <pc:sldMk cId="3118394467" sldId="287"/>
            <ac:spMk id="4" creationId="{A32F6E9A-E134-20DD-B930-09458C203CC0}"/>
          </ac:spMkLst>
        </pc:spChg>
        <pc:spChg chg="add del">
          <ac:chgData name="Sabarish  Nair" userId="S::sabarish.nair@citycolleges.ie::7336bcbd-cfb4-47b4-9481-a88fcd73ef23" providerId="AD" clId="Web-{F3352C45-E060-E09F-A957-E07072567ABC}" dt="2024-03-10T15:31:00.406" v="117"/>
          <ac:spMkLst>
            <pc:docMk/>
            <pc:sldMk cId="3118394467" sldId="287"/>
            <ac:spMk id="10" creationId="{C0763A76-9F1C-4FC5-82B7-DD475DA461B2}"/>
          </ac:spMkLst>
        </pc:spChg>
        <pc:spChg chg="add del">
          <ac:chgData name="Sabarish  Nair" userId="S::sabarish.nair@citycolleges.ie::7336bcbd-cfb4-47b4-9481-a88fcd73ef23" providerId="AD" clId="Web-{F3352C45-E060-E09F-A957-E07072567ABC}" dt="2024-03-10T15:31:00.406" v="117"/>
          <ac:spMkLst>
            <pc:docMk/>
            <pc:sldMk cId="3118394467" sldId="287"/>
            <ac:spMk id="12" creationId="{E81BF4F6-F2CF-4984-9D14-D6966D92F99F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5:31:00.406" v="117"/>
          <ac:spMkLst>
            <pc:docMk/>
            <pc:sldMk cId="3118394467" sldId="287"/>
            <ac:spMk id="17" creationId="{201CC55D-ED54-4C5C-95E6-10947BD1103B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5:31:00.406" v="117"/>
          <ac:spMkLst>
            <pc:docMk/>
            <pc:sldMk cId="3118394467" sldId="287"/>
            <ac:spMk id="23" creationId="{3873B707-463F-40B0-8227-E8CC6C67EB25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5:31:00.406" v="117"/>
          <ac:spMkLst>
            <pc:docMk/>
            <pc:sldMk cId="3118394467" sldId="287"/>
            <ac:spMk id="25" creationId="{C13237C8-E62C-4F0D-A318-BD6FB6C2D138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5:31:00.406" v="117"/>
          <ac:spMkLst>
            <pc:docMk/>
            <pc:sldMk cId="3118394467" sldId="287"/>
            <ac:spMk id="27" creationId="{19C9EAEA-39D0-4B0E-A0EB-51E7B26740B1}"/>
          </ac:spMkLst>
        </pc:spChg>
        <pc:grpChg chg="add">
          <ac:chgData name="Sabarish  Nair" userId="S::sabarish.nair@citycolleges.ie::7336bcbd-cfb4-47b4-9481-a88fcd73ef23" providerId="AD" clId="Web-{F3352C45-E060-E09F-A957-E07072567ABC}" dt="2024-03-10T15:31:00.406" v="117"/>
          <ac:grpSpMkLst>
            <pc:docMk/>
            <pc:sldMk cId="3118394467" sldId="287"/>
            <ac:grpSpMk id="19" creationId="{1DE889C7-FAD6-4397-98E2-05D503484459}"/>
          </ac:grpSpMkLst>
        </pc:grpChg>
        <pc:picChg chg="add mod">
          <ac:chgData name="Sabarish  Nair" userId="S::sabarish.nair@citycolleges.ie::7336bcbd-cfb4-47b4-9481-a88fcd73ef23" providerId="AD" clId="Web-{F3352C45-E060-E09F-A957-E07072567ABC}" dt="2024-03-10T15:31:00.406" v="117"/>
          <ac:picMkLst>
            <pc:docMk/>
            <pc:sldMk cId="3118394467" sldId="287"/>
            <ac:picMk id="6" creationId="{DA2E55A2-48E3-3BCC-B8D9-DEF6FD56514C}"/>
          </ac:picMkLst>
        </pc:picChg>
      </pc:sldChg>
      <pc:sldChg chg="addSp modSp new mod setBg">
        <pc:chgData name="Sabarish  Nair" userId="S::sabarish.nair@citycolleges.ie::7336bcbd-cfb4-47b4-9481-a88fcd73ef23" providerId="AD" clId="Web-{F3352C45-E060-E09F-A957-E07072567ABC}" dt="2024-03-10T15:37:15.307" v="229" actId="14100"/>
        <pc:sldMkLst>
          <pc:docMk/>
          <pc:sldMk cId="2242709377" sldId="288"/>
        </pc:sldMkLst>
        <pc:spChg chg="mod">
          <ac:chgData name="Sabarish  Nair" userId="S::sabarish.nair@citycolleges.ie::7336bcbd-cfb4-47b4-9481-a88fcd73ef23" providerId="AD" clId="Web-{F3352C45-E060-E09F-A957-E07072567ABC}" dt="2024-03-10T15:36:05.602" v="212"/>
          <ac:spMkLst>
            <pc:docMk/>
            <pc:sldMk cId="2242709377" sldId="288"/>
            <ac:spMk id="2" creationId="{1DC87F88-C75A-8DDC-1579-49BD8676B134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5:36:05.602" v="212"/>
          <ac:spMkLst>
            <pc:docMk/>
            <pc:sldMk cId="2242709377" sldId="288"/>
            <ac:spMk id="3" creationId="{F51FFE51-9BB9-ADD2-DB62-E8F16EC14A9C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5:37:15.307" v="229" actId="14100"/>
          <ac:spMkLst>
            <pc:docMk/>
            <pc:sldMk cId="2242709377" sldId="288"/>
            <ac:spMk id="4" creationId="{BA684E30-F7EA-64C9-3EDF-7016D75674FF}"/>
          </ac:spMkLst>
        </pc:spChg>
        <pc:spChg chg="add mod">
          <ac:chgData name="Sabarish  Nair" userId="S::sabarish.nair@citycolleges.ie::7336bcbd-cfb4-47b4-9481-a88fcd73ef23" providerId="AD" clId="Web-{F3352C45-E060-E09F-A957-E07072567ABC}" dt="2024-03-10T15:36:20.431" v="213" actId="20577"/>
          <ac:spMkLst>
            <pc:docMk/>
            <pc:sldMk cId="2242709377" sldId="288"/>
            <ac:spMk id="5" creationId="{3D6697AD-398E-AC91-7C27-3D0D4731D755}"/>
          </ac:spMkLst>
        </pc:spChg>
        <pc:spChg chg="add mod">
          <ac:chgData name="Sabarish  Nair" userId="S::sabarish.nair@citycolleges.ie::7336bcbd-cfb4-47b4-9481-a88fcd73ef23" providerId="AD" clId="Web-{F3352C45-E060-E09F-A957-E07072567ABC}" dt="2024-03-10T15:36:05.602" v="212"/>
          <ac:spMkLst>
            <pc:docMk/>
            <pc:sldMk cId="2242709377" sldId="288"/>
            <ac:spMk id="6" creationId="{07DA0019-D4A7-A916-23F9-798571A21890}"/>
          </ac:spMkLst>
        </pc:spChg>
        <pc:spChg chg="add mod">
          <ac:chgData name="Sabarish  Nair" userId="S::sabarish.nair@citycolleges.ie::7336bcbd-cfb4-47b4-9481-a88fcd73ef23" providerId="AD" clId="Web-{F3352C45-E060-E09F-A957-E07072567ABC}" dt="2024-03-10T15:36:05.602" v="212"/>
          <ac:spMkLst>
            <pc:docMk/>
            <pc:sldMk cId="2242709377" sldId="288"/>
            <ac:spMk id="7" creationId="{CA6FC5C0-D097-7482-E764-21270B58865F}"/>
          </ac:spMkLst>
        </pc:spChg>
        <pc:spChg chg="add mod">
          <ac:chgData name="Sabarish  Nair" userId="S::sabarish.nair@citycolleges.ie::7336bcbd-cfb4-47b4-9481-a88fcd73ef23" providerId="AD" clId="Web-{F3352C45-E060-E09F-A957-E07072567ABC}" dt="2024-03-10T15:36:05.602" v="212"/>
          <ac:spMkLst>
            <pc:docMk/>
            <pc:sldMk cId="2242709377" sldId="288"/>
            <ac:spMk id="8" creationId="{D25012B1-7383-2D15-0EF2-254B15C969F5}"/>
          </ac:spMkLst>
        </pc:spChg>
        <pc:spChg chg="add mod">
          <ac:chgData name="Sabarish  Nair" userId="S::sabarish.nair@citycolleges.ie::7336bcbd-cfb4-47b4-9481-a88fcd73ef23" providerId="AD" clId="Web-{F3352C45-E060-E09F-A957-E07072567ABC}" dt="2024-03-10T15:37:02.854" v="228" actId="14100"/>
          <ac:spMkLst>
            <pc:docMk/>
            <pc:sldMk cId="2242709377" sldId="288"/>
            <ac:spMk id="9" creationId="{B1369465-BEAC-E395-DF7D-9723B6A5DD7D}"/>
          </ac:spMkLst>
        </pc:spChg>
        <pc:spChg chg="add mod">
          <ac:chgData name="Sabarish  Nair" userId="S::sabarish.nair@citycolleges.ie::7336bcbd-cfb4-47b4-9481-a88fcd73ef23" providerId="AD" clId="Web-{F3352C45-E060-E09F-A957-E07072567ABC}" dt="2024-03-10T15:36:53.510" v="224" actId="1076"/>
          <ac:spMkLst>
            <pc:docMk/>
            <pc:sldMk cId="2242709377" sldId="288"/>
            <ac:spMk id="10" creationId="{EACA2659-FC76-9956-4895-011634116898}"/>
          </ac:spMkLst>
        </pc:spChg>
        <pc:spChg chg="add mod">
          <ac:chgData name="Sabarish  Nair" userId="S::sabarish.nair@citycolleges.ie::7336bcbd-cfb4-47b4-9481-a88fcd73ef23" providerId="AD" clId="Web-{F3352C45-E060-E09F-A957-E07072567ABC}" dt="2024-03-10T15:36:36.556" v="218" actId="20577"/>
          <ac:spMkLst>
            <pc:docMk/>
            <pc:sldMk cId="2242709377" sldId="288"/>
            <ac:spMk id="11" creationId="{EFBDFC27-FF46-25CC-D1CE-09EAD5A931F3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5:36:05.602" v="212"/>
          <ac:spMkLst>
            <pc:docMk/>
            <pc:sldMk cId="2242709377" sldId="288"/>
            <ac:spMk id="17" creationId="{058A14AF-9FB5-4CC7-BA35-E8E85D3EDF0E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5:36:05.602" v="212"/>
          <ac:spMkLst>
            <pc:docMk/>
            <pc:sldMk cId="2242709377" sldId="288"/>
            <ac:spMk id="19" creationId="{3A9A4357-BD1D-4622-A4FE-766E6AB8DE84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5:36:05.602" v="212"/>
          <ac:spMkLst>
            <pc:docMk/>
            <pc:sldMk cId="2242709377" sldId="288"/>
            <ac:spMk id="21" creationId="{E659831F-0D9A-4C63-9EBB-8435B85A440F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5:36:05.602" v="212"/>
          <ac:spMkLst>
            <pc:docMk/>
            <pc:sldMk cId="2242709377" sldId="288"/>
            <ac:spMk id="23" creationId="{E6995CE5-F890-4ABA-82A2-26507CE8D2A3}"/>
          </ac:spMkLst>
        </pc:spChg>
      </pc:sldChg>
      <pc:sldChg chg="addSp modSp new mod setBg">
        <pc:chgData name="Sabarish  Nair" userId="S::sabarish.nair@citycolleges.ie::7336bcbd-cfb4-47b4-9481-a88fcd73ef23" providerId="AD" clId="Web-{F3352C45-E060-E09F-A957-E07072567ABC}" dt="2024-03-10T16:02:19.393" v="244"/>
        <pc:sldMkLst>
          <pc:docMk/>
          <pc:sldMk cId="1932561917" sldId="289"/>
        </pc:sldMkLst>
        <pc:spChg chg="mod">
          <ac:chgData name="Sabarish  Nair" userId="S::sabarish.nair@citycolleges.ie::7336bcbd-cfb4-47b4-9481-a88fcd73ef23" providerId="AD" clId="Web-{F3352C45-E060-E09F-A957-E07072567ABC}" dt="2024-03-10T16:02:19.393" v="244"/>
          <ac:spMkLst>
            <pc:docMk/>
            <pc:sldMk cId="1932561917" sldId="289"/>
            <ac:spMk id="2" creationId="{1A0772A4-74C2-E4BD-2FF9-EFA498A4A7A1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6:02:19.393" v="244"/>
          <ac:spMkLst>
            <pc:docMk/>
            <pc:sldMk cId="1932561917" sldId="289"/>
            <ac:spMk id="3" creationId="{A161EC49-492C-C5C2-81C7-ED52BF15B613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6:02:19.393" v="244"/>
          <ac:spMkLst>
            <pc:docMk/>
            <pc:sldMk cId="1932561917" sldId="289"/>
            <ac:spMk id="4" creationId="{FE1404F6-4064-DE0D-321C-96E4E93DE2D9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02:19.393" v="244"/>
          <ac:spMkLst>
            <pc:docMk/>
            <pc:sldMk cId="1932561917" sldId="289"/>
            <ac:spMk id="9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02:19.393" v="244"/>
          <ac:spMkLst>
            <pc:docMk/>
            <pc:sldMk cId="1932561917" sldId="289"/>
            <ac:spMk id="16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F3352C45-E060-E09F-A957-E07072567ABC}" dt="2024-03-10T16:02:19.393" v="244"/>
          <ac:grpSpMkLst>
            <pc:docMk/>
            <pc:sldMk cId="1932561917" sldId="289"/>
            <ac:grpSpMk id="11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F3352C45-E060-E09F-A957-E07072567ABC}" dt="2024-03-10T16:02:19.393" v="244"/>
          <ac:cxnSpMkLst>
            <pc:docMk/>
            <pc:sldMk cId="1932561917" sldId="289"/>
            <ac:cxnSpMk id="18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F3352C45-E060-E09F-A957-E07072567ABC}" dt="2024-03-10T16:04:55.943" v="318"/>
        <pc:sldMkLst>
          <pc:docMk/>
          <pc:sldMk cId="454769527" sldId="290"/>
        </pc:sldMkLst>
        <pc:spChg chg="mod">
          <ac:chgData name="Sabarish  Nair" userId="S::sabarish.nair@citycolleges.ie::7336bcbd-cfb4-47b4-9481-a88fcd73ef23" providerId="AD" clId="Web-{F3352C45-E060-E09F-A957-E07072567ABC}" dt="2024-03-10T16:04:55.943" v="318"/>
          <ac:spMkLst>
            <pc:docMk/>
            <pc:sldMk cId="454769527" sldId="290"/>
            <ac:spMk id="2" creationId="{FFCC5853-6DD1-E5DA-B995-18266D5CF29E}"/>
          </ac:spMkLst>
        </pc:spChg>
        <pc:spChg chg="del mod">
          <ac:chgData name="Sabarish  Nair" userId="S::sabarish.nair@citycolleges.ie::7336bcbd-cfb4-47b4-9481-a88fcd73ef23" providerId="AD" clId="Web-{F3352C45-E060-E09F-A957-E07072567ABC}" dt="2024-03-10T16:04:55.943" v="318"/>
          <ac:spMkLst>
            <pc:docMk/>
            <pc:sldMk cId="454769527" sldId="290"/>
            <ac:spMk id="3" creationId="{9BAEC5D7-F7AF-2B6B-6FBB-29D2C1AD73D9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6:04:55.943" v="318"/>
          <ac:spMkLst>
            <pc:docMk/>
            <pc:sldMk cId="454769527" sldId="290"/>
            <ac:spMk id="4" creationId="{D1DF0257-FB92-0F61-FD0B-B3185E972B6E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04:55.943" v="318"/>
          <ac:spMkLst>
            <pc:docMk/>
            <pc:sldMk cId="454769527" sldId="290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04:55.943" v="318"/>
          <ac:spMkLst>
            <pc:docMk/>
            <pc:sldMk cId="454769527" sldId="290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F3352C45-E060-E09F-A957-E07072567ABC}" dt="2024-03-10T16:04:55.943" v="318"/>
          <ac:grpSpMkLst>
            <pc:docMk/>
            <pc:sldMk cId="454769527" sldId="290"/>
            <ac:grpSpMk id="12" creationId="{AE1C45F0-260A-458C-96ED-C1F6D2151219}"/>
          </ac:grpSpMkLst>
        </pc:grpChg>
        <pc:graphicFrameChg chg="add">
          <ac:chgData name="Sabarish  Nair" userId="S::sabarish.nair@citycolleges.ie::7336bcbd-cfb4-47b4-9481-a88fcd73ef23" providerId="AD" clId="Web-{F3352C45-E060-E09F-A957-E07072567ABC}" dt="2024-03-10T16:04:55.943" v="318"/>
          <ac:graphicFrameMkLst>
            <pc:docMk/>
            <pc:sldMk cId="454769527" sldId="290"/>
            <ac:graphicFrameMk id="6" creationId="{45B3E9DE-BD8B-7118-0D75-06DD7E8CCA94}"/>
          </ac:graphicFrameMkLst>
        </pc:graphicFrameChg>
        <pc:cxnChg chg="add">
          <ac:chgData name="Sabarish  Nair" userId="S::sabarish.nair@citycolleges.ie::7336bcbd-cfb4-47b4-9481-a88fcd73ef23" providerId="AD" clId="Web-{F3352C45-E060-E09F-A957-E07072567ABC}" dt="2024-03-10T16:04:55.943" v="318"/>
          <ac:cxnSpMkLst>
            <pc:docMk/>
            <pc:sldMk cId="454769527" sldId="290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F3352C45-E060-E09F-A957-E07072567ABC}" dt="2024-03-10T16:12:04.721" v="408" actId="20577"/>
        <pc:sldMkLst>
          <pc:docMk/>
          <pc:sldMk cId="2057880994" sldId="291"/>
        </pc:sldMkLst>
        <pc:spChg chg="mod">
          <ac:chgData name="Sabarish  Nair" userId="S::sabarish.nair@citycolleges.ie::7336bcbd-cfb4-47b4-9481-a88fcd73ef23" providerId="AD" clId="Web-{F3352C45-E060-E09F-A957-E07072567ABC}" dt="2024-03-10T16:11:43.408" v="400"/>
          <ac:spMkLst>
            <pc:docMk/>
            <pc:sldMk cId="2057880994" sldId="291"/>
            <ac:spMk id="2" creationId="{F62767FA-2797-06FA-61B6-632A8FA7E542}"/>
          </ac:spMkLst>
        </pc:spChg>
        <pc:spChg chg="del mod">
          <ac:chgData name="Sabarish  Nair" userId="S::sabarish.nair@citycolleges.ie::7336bcbd-cfb4-47b4-9481-a88fcd73ef23" providerId="AD" clId="Web-{F3352C45-E060-E09F-A957-E07072567ABC}" dt="2024-03-10T16:11:43.408" v="400"/>
          <ac:spMkLst>
            <pc:docMk/>
            <pc:sldMk cId="2057880994" sldId="291"/>
            <ac:spMk id="3" creationId="{A1C57102-EA7F-1D87-27AB-23BB923D6442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6:11:43.408" v="400"/>
          <ac:spMkLst>
            <pc:docMk/>
            <pc:sldMk cId="2057880994" sldId="291"/>
            <ac:spMk id="4" creationId="{DB5BB53B-1E8F-8874-862D-39F301C3F041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11:43.408" v="400"/>
          <ac:spMkLst>
            <pc:docMk/>
            <pc:sldMk cId="2057880994" sldId="291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11:43.408" v="400"/>
          <ac:spMkLst>
            <pc:docMk/>
            <pc:sldMk cId="2057880994" sldId="291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F3352C45-E060-E09F-A957-E07072567ABC}" dt="2024-03-10T16:11:43.408" v="400"/>
          <ac:grpSpMkLst>
            <pc:docMk/>
            <pc:sldMk cId="2057880994" sldId="291"/>
            <ac:grpSpMk id="12" creationId="{AE1C45F0-260A-458C-96ED-C1F6D2151219}"/>
          </ac:grpSpMkLst>
        </pc:grpChg>
        <pc:graphicFrameChg chg="add modGraphic">
          <ac:chgData name="Sabarish  Nair" userId="S::sabarish.nair@citycolleges.ie::7336bcbd-cfb4-47b4-9481-a88fcd73ef23" providerId="AD" clId="Web-{F3352C45-E060-E09F-A957-E07072567ABC}" dt="2024-03-10T16:12:04.721" v="408" actId="20577"/>
          <ac:graphicFrameMkLst>
            <pc:docMk/>
            <pc:sldMk cId="2057880994" sldId="291"/>
            <ac:graphicFrameMk id="6" creationId="{53FB4765-641E-C172-8A5B-984D1762A89B}"/>
          </ac:graphicFrameMkLst>
        </pc:graphicFrameChg>
        <pc:cxnChg chg="add">
          <ac:chgData name="Sabarish  Nair" userId="S::sabarish.nair@citycolleges.ie::7336bcbd-cfb4-47b4-9481-a88fcd73ef23" providerId="AD" clId="Web-{F3352C45-E060-E09F-A957-E07072567ABC}" dt="2024-03-10T16:11:43.408" v="400"/>
          <ac:cxnSpMkLst>
            <pc:docMk/>
            <pc:sldMk cId="2057880994" sldId="291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F3352C45-E060-E09F-A957-E07072567ABC}" dt="2024-03-10T16:16:12.101" v="473"/>
        <pc:sldMkLst>
          <pc:docMk/>
          <pc:sldMk cId="3789186634" sldId="292"/>
        </pc:sldMkLst>
        <pc:spChg chg="mod">
          <ac:chgData name="Sabarish  Nair" userId="S::sabarish.nair@citycolleges.ie::7336bcbd-cfb4-47b4-9481-a88fcd73ef23" providerId="AD" clId="Web-{F3352C45-E060-E09F-A957-E07072567ABC}" dt="2024-03-10T16:16:12.101" v="473"/>
          <ac:spMkLst>
            <pc:docMk/>
            <pc:sldMk cId="3789186634" sldId="292"/>
            <ac:spMk id="2" creationId="{03D06ECA-E5F5-99D3-7590-FE2E19FEB388}"/>
          </ac:spMkLst>
        </pc:spChg>
        <pc:spChg chg="del mod">
          <ac:chgData name="Sabarish  Nair" userId="S::sabarish.nair@citycolleges.ie::7336bcbd-cfb4-47b4-9481-a88fcd73ef23" providerId="AD" clId="Web-{F3352C45-E060-E09F-A957-E07072567ABC}" dt="2024-03-10T16:16:12.101" v="473"/>
          <ac:spMkLst>
            <pc:docMk/>
            <pc:sldMk cId="3789186634" sldId="292"/>
            <ac:spMk id="3" creationId="{16927640-D1AE-6312-8183-60AC1C867129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6:16:12.101" v="473"/>
          <ac:spMkLst>
            <pc:docMk/>
            <pc:sldMk cId="3789186634" sldId="292"/>
            <ac:spMk id="4" creationId="{43840E7F-3E38-351B-E6FC-F66AC4EB682B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16:12.101" v="473"/>
          <ac:spMkLst>
            <pc:docMk/>
            <pc:sldMk cId="3789186634" sldId="292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16:12.101" v="473"/>
          <ac:spMkLst>
            <pc:docMk/>
            <pc:sldMk cId="3789186634" sldId="292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F3352C45-E060-E09F-A957-E07072567ABC}" dt="2024-03-10T16:16:12.101" v="473"/>
          <ac:grpSpMkLst>
            <pc:docMk/>
            <pc:sldMk cId="3789186634" sldId="292"/>
            <ac:grpSpMk id="12" creationId="{AE1C45F0-260A-458C-96ED-C1F6D2151219}"/>
          </ac:grpSpMkLst>
        </pc:grpChg>
        <pc:graphicFrameChg chg="add">
          <ac:chgData name="Sabarish  Nair" userId="S::sabarish.nair@citycolleges.ie::7336bcbd-cfb4-47b4-9481-a88fcd73ef23" providerId="AD" clId="Web-{F3352C45-E060-E09F-A957-E07072567ABC}" dt="2024-03-10T16:16:12.101" v="473"/>
          <ac:graphicFrameMkLst>
            <pc:docMk/>
            <pc:sldMk cId="3789186634" sldId="292"/>
            <ac:graphicFrameMk id="6" creationId="{C7610C81-5C2E-19FC-09F1-70F466AD3273}"/>
          </ac:graphicFrameMkLst>
        </pc:graphicFrameChg>
        <pc:cxnChg chg="add">
          <ac:chgData name="Sabarish  Nair" userId="S::sabarish.nair@citycolleges.ie::7336bcbd-cfb4-47b4-9481-a88fcd73ef23" providerId="AD" clId="Web-{F3352C45-E060-E09F-A957-E07072567ABC}" dt="2024-03-10T16:16:12.101" v="473"/>
          <ac:cxnSpMkLst>
            <pc:docMk/>
            <pc:sldMk cId="3789186634" sldId="292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F3352C45-E060-E09F-A957-E07072567ABC}" dt="2024-03-10T16:19:39.027" v="558"/>
        <pc:sldMkLst>
          <pc:docMk/>
          <pc:sldMk cId="2114831601" sldId="293"/>
        </pc:sldMkLst>
        <pc:spChg chg="mod">
          <ac:chgData name="Sabarish  Nair" userId="S::sabarish.nair@citycolleges.ie::7336bcbd-cfb4-47b4-9481-a88fcd73ef23" providerId="AD" clId="Web-{F3352C45-E060-E09F-A957-E07072567ABC}" dt="2024-03-10T16:19:39.027" v="558"/>
          <ac:spMkLst>
            <pc:docMk/>
            <pc:sldMk cId="2114831601" sldId="293"/>
            <ac:spMk id="2" creationId="{1D9A329B-9D35-D082-D8FD-7CFD69F57624}"/>
          </ac:spMkLst>
        </pc:spChg>
        <pc:spChg chg="del mod">
          <ac:chgData name="Sabarish  Nair" userId="S::sabarish.nair@citycolleges.ie::7336bcbd-cfb4-47b4-9481-a88fcd73ef23" providerId="AD" clId="Web-{F3352C45-E060-E09F-A957-E07072567ABC}" dt="2024-03-10T16:19:39.027" v="558"/>
          <ac:spMkLst>
            <pc:docMk/>
            <pc:sldMk cId="2114831601" sldId="293"/>
            <ac:spMk id="3" creationId="{9ACD77B0-75BD-F058-CC73-C62F2DC7B538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6:19:39.027" v="558"/>
          <ac:spMkLst>
            <pc:docMk/>
            <pc:sldMk cId="2114831601" sldId="293"/>
            <ac:spMk id="4" creationId="{595AD9E3-D258-066C-9C9B-8FDCFB68D582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19:39.027" v="558"/>
          <ac:spMkLst>
            <pc:docMk/>
            <pc:sldMk cId="2114831601" sldId="293"/>
            <ac:spMk id="10" creationId="{89A320C9-9735-4D13-8279-C1C674841392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19:39.027" v="558"/>
          <ac:spMkLst>
            <pc:docMk/>
            <pc:sldMk cId="2114831601" sldId="293"/>
            <ac:spMk id="12" creationId="{92544CF4-9B52-4A7B-A4B3-88C72729B77D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19:39.027" v="558"/>
          <ac:spMkLst>
            <pc:docMk/>
            <pc:sldMk cId="2114831601" sldId="293"/>
            <ac:spMk id="14" creationId="{E75862C5-5C00-4421-BC7B-9B7B86DBC80D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19:39.027" v="558"/>
          <ac:spMkLst>
            <pc:docMk/>
            <pc:sldMk cId="2114831601" sldId="293"/>
            <ac:spMk id="16" creationId="{089440EF-9BE9-4AE9-8C28-00B02296CDB6}"/>
          </ac:spMkLst>
        </pc:spChg>
        <pc:graphicFrameChg chg="add">
          <ac:chgData name="Sabarish  Nair" userId="S::sabarish.nair@citycolleges.ie::7336bcbd-cfb4-47b4-9481-a88fcd73ef23" providerId="AD" clId="Web-{F3352C45-E060-E09F-A957-E07072567ABC}" dt="2024-03-10T16:19:39.027" v="558"/>
          <ac:graphicFrameMkLst>
            <pc:docMk/>
            <pc:sldMk cId="2114831601" sldId="293"/>
            <ac:graphicFrameMk id="6" creationId="{A1F455FB-D844-0F34-8AED-34F37073A13F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F3352C45-E060-E09F-A957-E07072567ABC}" dt="2024-03-10T16:20:25.028" v="579"/>
        <pc:sldMkLst>
          <pc:docMk/>
          <pc:sldMk cId="264471271" sldId="294"/>
        </pc:sldMkLst>
        <pc:spChg chg="mod">
          <ac:chgData name="Sabarish  Nair" userId="S::sabarish.nair@citycolleges.ie::7336bcbd-cfb4-47b4-9481-a88fcd73ef23" providerId="AD" clId="Web-{F3352C45-E060-E09F-A957-E07072567ABC}" dt="2024-03-10T16:20:25.028" v="579"/>
          <ac:spMkLst>
            <pc:docMk/>
            <pc:sldMk cId="264471271" sldId="294"/>
            <ac:spMk id="2" creationId="{85CE0E26-6359-8C8C-C2E9-6CD0DAC098B9}"/>
          </ac:spMkLst>
        </pc:spChg>
        <pc:spChg chg="del mod">
          <ac:chgData name="Sabarish  Nair" userId="S::sabarish.nair@citycolleges.ie::7336bcbd-cfb4-47b4-9481-a88fcd73ef23" providerId="AD" clId="Web-{F3352C45-E060-E09F-A957-E07072567ABC}" dt="2024-03-10T16:20:25.028" v="579"/>
          <ac:spMkLst>
            <pc:docMk/>
            <pc:sldMk cId="264471271" sldId="294"/>
            <ac:spMk id="3" creationId="{3FE1FAEB-1EAE-1B61-1F62-19B58EBFCC1F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6:20:25.028" v="579"/>
          <ac:spMkLst>
            <pc:docMk/>
            <pc:sldMk cId="264471271" sldId="294"/>
            <ac:spMk id="4" creationId="{25EAA4DA-CFB9-F12B-D3DC-F2C73FD1150E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20:25.028" v="579"/>
          <ac:spMkLst>
            <pc:docMk/>
            <pc:sldMk cId="264471271" sldId="294"/>
            <ac:spMk id="10" creationId="{7517A47C-B2E5-4B79-8061-D74B1311AF6E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20:25.028" v="579"/>
          <ac:spMkLst>
            <pc:docMk/>
            <pc:sldMk cId="264471271" sldId="294"/>
            <ac:spMk id="12" creationId="{C505E780-2083-4CB5-A42A-5E0E2908ECC3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20:25.028" v="579"/>
          <ac:spMkLst>
            <pc:docMk/>
            <pc:sldMk cId="264471271" sldId="294"/>
            <ac:spMk id="14" creationId="{D2C0AE1C-0118-41AE-8A10-7CDCBF10E96F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20:25.028" v="579"/>
          <ac:spMkLst>
            <pc:docMk/>
            <pc:sldMk cId="264471271" sldId="294"/>
            <ac:spMk id="16" creationId="{463EEC44-1BA3-44ED-81FC-A644B04B2A44}"/>
          </ac:spMkLst>
        </pc:spChg>
        <pc:graphicFrameChg chg="add">
          <ac:chgData name="Sabarish  Nair" userId="S::sabarish.nair@citycolleges.ie::7336bcbd-cfb4-47b4-9481-a88fcd73ef23" providerId="AD" clId="Web-{F3352C45-E060-E09F-A957-E07072567ABC}" dt="2024-03-10T16:20:25.028" v="579"/>
          <ac:graphicFrameMkLst>
            <pc:docMk/>
            <pc:sldMk cId="264471271" sldId="294"/>
            <ac:graphicFrameMk id="6" creationId="{5B400B0E-41B6-FBDF-5873-5857663BE203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F3352C45-E060-E09F-A957-E07072567ABC}" dt="2024-03-10T16:29:25.337" v="606" actId="20577"/>
        <pc:sldMkLst>
          <pc:docMk/>
          <pc:sldMk cId="4107505102" sldId="295"/>
        </pc:sldMkLst>
        <pc:spChg chg="mod">
          <ac:chgData name="Sabarish  Nair" userId="S::sabarish.nair@citycolleges.ie::7336bcbd-cfb4-47b4-9481-a88fcd73ef23" providerId="AD" clId="Web-{F3352C45-E060-E09F-A957-E07072567ABC}" dt="2024-03-10T16:28:54.445" v="593"/>
          <ac:spMkLst>
            <pc:docMk/>
            <pc:sldMk cId="4107505102" sldId="295"/>
            <ac:spMk id="2" creationId="{33A01562-02D5-69BA-9D50-69C87CAD824C}"/>
          </ac:spMkLst>
        </pc:spChg>
        <pc:spChg chg="del">
          <ac:chgData name="Sabarish  Nair" userId="S::sabarish.nair@citycolleges.ie::7336bcbd-cfb4-47b4-9481-a88fcd73ef23" providerId="AD" clId="Web-{F3352C45-E060-E09F-A957-E07072567ABC}" dt="2024-03-10T16:28:06.382" v="587"/>
          <ac:spMkLst>
            <pc:docMk/>
            <pc:sldMk cId="4107505102" sldId="295"/>
            <ac:spMk id="3" creationId="{8DA29915-05CD-E91C-D9D0-0AE37F3E7A32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6:28:54.445" v="593"/>
          <ac:spMkLst>
            <pc:docMk/>
            <pc:sldMk cId="4107505102" sldId="295"/>
            <ac:spMk id="4" creationId="{0086314A-2A60-C95D-895F-14B51A2B8791}"/>
          </ac:spMkLst>
        </pc:spChg>
        <pc:spChg chg="add mod">
          <ac:chgData name="Sabarish  Nair" userId="S::sabarish.nair@citycolleges.ie::7336bcbd-cfb4-47b4-9481-a88fcd73ef23" providerId="AD" clId="Web-{F3352C45-E060-E09F-A957-E07072567ABC}" dt="2024-03-10T16:29:25.337" v="606" actId="20577"/>
          <ac:spMkLst>
            <pc:docMk/>
            <pc:sldMk cId="4107505102" sldId="295"/>
            <ac:spMk id="7" creationId="{4F17D135-E53C-F2D3-45F6-BB32E04F9008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28:54.445" v="593"/>
          <ac:spMkLst>
            <pc:docMk/>
            <pc:sldMk cId="4107505102" sldId="295"/>
            <ac:spMk id="11" creationId="{D55CA618-78A6-47F6-B865-E9315164FB49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28:54.445" v="593"/>
          <ac:spMkLst>
            <pc:docMk/>
            <pc:sldMk cId="4107505102" sldId="295"/>
            <ac:spMk id="17" creationId="{8ED94938-268E-4C0A-A08A-B3980C78BAEB}"/>
          </ac:spMkLst>
        </pc:spChg>
        <pc:grpChg chg="add">
          <ac:chgData name="Sabarish  Nair" userId="S::sabarish.nair@citycolleges.ie::7336bcbd-cfb4-47b4-9481-a88fcd73ef23" providerId="AD" clId="Web-{F3352C45-E060-E09F-A957-E07072567ABC}" dt="2024-03-10T16:28:54.445" v="593"/>
          <ac:grpSpMkLst>
            <pc:docMk/>
            <pc:sldMk cId="4107505102" sldId="295"/>
            <ac:grpSpMk id="13" creationId="{B83D307E-DF68-43F8-97CE-0AAE950A7129}"/>
          </ac:grpSpMkLst>
        </pc:grpChg>
        <pc:picChg chg="add mod ord">
          <ac:chgData name="Sabarish  Nair" userId="S::sabarish.nair@citycolleges.ie::7336bcbd-cfb4-47b4-9481-a88fcd73ef23" providerId="AD" clId="Web-{F3352C45-E060-E09F-A957-E07072567ABC}" dt="2024-03-10T16:29:02.274" v="596" actId="1076"/>
          <ac:picMkLst>
            <pc:docMk/>
            <pc:sldMk cId="4107505102" sldId="295"/>
            <ac:picMk id="5" creationId="{FE4D8ACE-B27A-D1DB-99ED-4780FC6ECBCD}"/>
          </ac:picMkLst>
        </pc:picChg>
        <pc:picChg chg="add mod ord">
          <ac:chgData name="Sabarish  Nair" userId="S::sabarish.nair@citycolleges.ie::7336bcbd-cfb4-47b4-9481-a88fcd73ef23" providerId="AD" clId="Web-{F3352C45-E060-E09F-A957-E07072567ABC}" dt="2024-03-10T16:29:13.524" v="602" actId="1076"/>
          <ac:picMkLst>
            <pc:docMk/>
            <pc:sldMk cId="4107505102" sldId="295"/>
            <ac:picMk id="6" creationId="{39312722-6B00-C088-1912-EBCE4501B644}"/>
          </ac:picMkLst>
        </pc:picChg>
      </pc:sldChg>
      <pc:sldChg chg="addSp modSp new mod setBg">
        <pc:chgData name="Sabarish  Nair" userId="S::sabarish.nair@citycolleges.ie::7336bcbd-cfb4-47b4-9481-a88fcd73ef23" providerId="AD" clId="Web-{F3352C45-E060-E09F-A957-E07072567ABC}" dt="2024-03-10T16:34:54.672" v="783" actId="20577"/>
        <pc:sldMkLst>
          <pc:docMk/>
          <pc:sldMk cId="155353832" sldId="296"/>
        </pc:sldMkLst>
        <pc:spChg chg="mod">
          <ac:chgData name="Sabarish  Nair" userId="S::sabarish.nair@citycolleges.ie::7336bcbd-cfb4-47b4-9481-a88fcd73ef23" providerId="AD" clId="Web-{F3352C45-E060-E09F-A957-E07072567ABC}" dt="2024-03-10T16:31:20.542" v="654" actId="20577"/>
          <ac:spMkLst>
            <pc:docMk/>
            <pc:sldMk cId="155353832" sldId="296"/>
            <ac:spMk id="2" creationId="{E6D051D5-16BE-7B17-B1EA-DB2FD8F2F6F5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6:34:54.672" v="783" actId="20577"/>
          <ac:spMkLst>
            <pc:docMk/>
            <pc:sldMk cId="155353832" sldId="296"/>
            <ac:spMk id="3" creationId="{B361FABC-52EE-4F2E-71DE-F24FAE7069FB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6:31:01.761" v="650"/>
          <ac:spMkLst>
            <pc:docMk/>
            <pc:sldMk cId="155353832" sldId="296"/>
            <ac:spMk id="4" creationId="{0CBCB8BD-F98F-4CF3-71AB-FECF5334C643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31:01.761" v="650"/>
          <ac:spMkLst>
            <pc:docMk/>
            <pc:sldMk cId="155353832" sldId="296"/>
            <ac:spMk id="10" creationId="{8FC9BE17-9A7B-462D-AE50-3D8777387304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31:01.761" v="650"/>
          <ac:spMkLst>
            <pc:docMk/>
            <pc:sldMk cId="155353832" sldId="296"/>
            <ac:spMk id="12" creationId="{3EBE8569-6AEC-4B8C-8D53-2DE337CDBA65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31:01.761" v="650"/>
          <ac:spMkLst>
            <pc:docMk/>
            <pc:sldMk cId="155353832" sldId="296"/>
            <ac:spMk id="14" creationId="{55D4142C-5077-457F-A6AD-3FECFDB39685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31:01.761" v="650"/>
          <ac:spMkLst>
            <pc:docMk/>
            <pc:sldMk cId="155353832" sldId="296"/>
            <ac:spMk id="16" creationId="{7A5F0580-5EE9-419F-96EE-B6529EF6E7D0}"/>
          </ac:spMkLst>
        </pc:spChg>
        <pc:picChg chg="add">
          <ac:chgData name="Sabarish  Nair" userId="S::sabarish.nair@citycolleges.ie::7336bcbd-cfb4-47b4-9481-a88fcd73ef23" providerId="AD" clId="Web-{F3352C45-E060-E09F-A957-E07072567ABC}" dt="2024-03-10T16:31:01.761" v="650"/>
          <ac:picMkLst>
            <pc:docMk/>
            <pc:sldMk cId="155353832" sldId="296"/>
            <ac:picMk id="6" creationId="{E2634E2E-8D69-8A11-678C-EA41CCC18B0F}"/>
          </ac:picMkLst>
        </pc:picChg>
      </pc:sldChg>
      <pc:sldChg chg="addSp delSp modSp new mod setBg">
        <pc:chgData name="Sabarish  Nair" userId="S::sabarish.nair@citycolleges.ie::7336bcbd-cfb4-47b4-9481-a88fcd73ef23" providerId="AD" clId="Web-{F3352C45-E060-E09F-A957-E07072567ABC}" dt="2024-03-10T16:36:20.455" v="820" actId="1076"/>
        <pc:sldMkLst>
          <pc:docMk/>
          <pc:sldMk cId="4173823614" sldId="297"/>
        </pc:sldMkLst>
        <pc:spChg chg="mod">
          <ac:chgData name="Sabarish  Nair" userId="S::sabarish.nair@citycolleges.ie::7336bcbd-cfb4-47b4-9481-a88fcd73ef23" providerId="AD" clId="Web-{F3352C45-E060-E09F-A957-E07072567ABC}" dt="2024-03-10T16:35:53.283" v="811"/>
          <ac:spMkLst>
            <pc:docMk/>
            <pc:sldMk cId="4173823614" sldId="297"/>
            <ac:spMk id="2" creationId="{1B41226A-6EE4-4DA7-9C23-ED1844339A1B}"/>
          </ac:spMkLst>
        </pc:spChg>
        <pc:spChg chg="del">
          <ac:chgData name="Sabarish  Nair" userId="S::sabarish.nair@citycolleges.ie::7336bcbd-cfb4-47b4-9481-a88fcd73ef23" providerId="AD" clId="Web-{F3352C45-E060-E09F-A957-E07072567ABC}" dt="2024-03-10T16:32:12.262" v="668"/>
          <ac:spMkLst>
            <pc:docMk/>
            <pc:sldMk cId="4173823614" sldId="297"/>
            <ac:spMk id="3" creationId="{DEB43CB9-72C1-4C6D-E2F1-079796063AF4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6:36:06.502" v="815" actId="1076"/>
          <ac:spMkLst>
            <pc:docMk/>
            <pc:sldMk cId="4173823614" sldId="297"/>
            <ac:spMk id="4" creationId="{DDF6C040-3A05-35D2-DFF9-A06173C29534}"/>
          </ac:spMkLst>
        </pc:spChg>
        <pc:spChg chg="add mod">
          <ac:chgData name="Sabarish  Nair" userId="S::sabarish.nair@citycolleges.ie::7336bcbd-cfb4-47b4-9481-a88fcd73ef23" providerId="AD" clId="Web-{F3352C45-E060-E09F-A957-E07072567ABC}" dt="2024-03-10T16:35:56.830" v="812" actId="1076"/>
          <ac:spMkLst>
            <pc:docMk/>
            <pc:sldMk cId="4173823614" sldId="297"/>
            <ac:spMk id="6" creationId="{6143A97B-A238-8A24-75AB-A3C4526BE925}"/>
          </ac:spMkLst>
        </pc:spChg>
        <pc:spChg chg="add mod">
          <ac:chgData name="Sabarish  Nair" userId="S::sabarish.nair@citycolleges.ie::7336bcbd-cfb4-47b4-9481-a88fcd73ef23" providerId="AD" clId="Web-{F3352C45-E060-E09F-A957-E07072567ABC}" dt="2024-03-10T16:36:20.455" v="820" actId="1076"/>
          <ac:spMkLst>
            <pc:docMk/>
            <pc:sldMk cId="4173823614" sldId="297"/>
            <ac:spMk id="10" creationId="{A01AFB53-B27B-7865-C857-110ECC3B122B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35:53.283" v="811"/>
          <ac:spMkLst>
            <pc:docMk/>
            <pc:sldMk cId="4173823614" sldId="297"/>
            <ac:spMk id="15" creationId="{7301F447-EEF7-48F5-AF73-7566EE7F64AD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35:53.283" v="811"/>
          <ac:spMkLst>
            <pc:docMk/>
            <pc:sldMk cId="4173823614" sldId="297"/>
            <ac:spMk id="17" creationId="{F7117410-A2A4-4085-9ADC-46744551DBDE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35:53.283" v="811"/>
          <ac:spMkLst>
            <pc:docMk/>
            <pc:sldMk cId="4173823614" sldId="297"/>
            <ac:spMk id="19" creationId="{99F74EB5-E547-4FB4-95F5-BCC788F3C4A0}"/>
          </ac:spMkLst>
        </pc:spChg>
        <pc:graphicFrameChg chg="add mod ord modGraphic">
          <ac:chgData name="Sabarish  Nair" userId="S::sabarish.nair@citycolleges.ie::7336bcbd-cfb4-47b4-9481-a88fcd73ef23" providerId="AD" clId="Web-{F3352C45-E060-E09F-A957-E07072567ABC}" dt="2024-03-10T16:35:53.283" v="811"/>
          <ac:graphicFrameMkLst>
            <pc:docMk/>
            <pc:sldMk cId="4173823614" sldId="297"/>
            <ac:graphicFrameMk id="5" creationId="{A276BE17-91BC-7F08-FA8F-3738A5EDD44B}"/>
          </ac:graphicFrameMkLst>
        </pc:graphicFrameChg>
        <pc:graphicFrameChg chg="add mod modGraphic">
          <ac:chgData name="Sabarish  Nair" userId="S::sabarish.nair@citycolleges.ie::7336bcbd-cfb4-47b4-9481-a88fcd73ef23" providerId="AD" clId="Web-{F3352C45-E060-E09F-A957-E07072567ABC}" dt="2024-03-10T16:35:53.283" v="811"/>
          <ac:graphicFrameMkLst>
            <pc:docMk/>
            <pc:sldMk cId="4173823614" sldId="297"/>
            <ac:graphicFrameMk id="9" creationId="{83B507A7-F645-645D-D8AF-0E14A2928A15}"/>
          </ac:graphicFrameMkLst>
        </pc:graphicFrameChg>
        <pc:picChg chg="add del mod">
          <ac:chgData name="Sabarish  Nair" userId="S::sabarish.nair@citycolleges.ie::7336bcbd-cfb4-47b4-9481-a88fcd73ef23" providerId="AD" clId="Web-{F3352C45-E060-E09F-A957-E07072567ABC}" dt="2024-03-10T16:33:09.279" v="751"/>
          <ac:picMkLst>
            <pc:docMk/>
            <pc:sldMk cId="4173823614" sldId="297"/>
            <ac:picMk id="7" creationId="{A5F72412-DFC5-15AB-D289-11281009E101}"/>
          </ac:picMkLst>
        </pc:picChg>
      </pc:sldChg>
      <pc:sldChg chg="addSp delSp modSp new mod setBg">
        <pc:chgData name="Sabarish  Nair" userId="S::sabarish.nair@citycolleges.ie::7336bcbd-cfb4-47b4-9481-a88fcd73ef23" providerId="AD" clId="Web-{F3352C45-E060-E09F-A957-E07072567ABC}" dt="2024-03-10T17:02:01.222" v="875" actId="1076"/>
        <pc:sldMkLst>
          <pc:docMk/>
          <pc:sldMk cId="1793997580" sldId="298"/>
        </pc:sldMkLst>
        <pc:spChg chg="mod">
          <ac:chgData name="Sabarish  Nair" userId="S::sabarish.nair@citycolleges.ie::7336bcbd-cfb4-47b4-9481-a88fcd73ef23" providerId="AD" clId="Web-{F3352C45-E060-E09F-A957-E07072567ABC}" dt="2024-03-10T16:56:26.742" v="854"/>
          <ac:spMkLst>
            <pc:docMk/>
            <pc:sldMk cId="1793997580" sldId="298"/>
            <ac:spMk id="2" creationId="{55889601-DEE2-C6FA-2209-1A04717C80F8}"/>
          </ac:spMkLst>
        </pc:spChg>
        <pc:spChg chg="del mod">
          <ac:chgData name="Sabarish  Nair" userId="S::sabarish.nair@citycolleges.ie::7336bcbd-cfb4-47b4-9481-a88fcd73ef23" providerId="AD" clId="Web-{F3352C45-E060-E09F-A957-E07072567ABC}" dt="2024-03-10T16:55:21.100" v="845"/>
          <ac:spMkLst>
            <pc:docMk/>
            <pc:sldMk cId="1793997580" sldId="298"/>
            <ac:spMk id="3" creationId="{4EDF79D3-80B7-1AA2-FF0B-DCCEBA5A41BD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6:57:17.072" v="856" actId="14100"/>
          <ac:spMkLst>
            <pc:docMk/>
            <pc:sldMk cId="1793997580" sldId="298"/>
            <ac:spMk id="4" creationId="{28FA1E14-0B42-954D-3109-E73651B9B5B8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56:26.742" v="854"/>
          <ac:spMkLst>
            <pc:docMk/>
            <pc:sldMk cId="1793997580" sldId="298"/>
            <ac:spMk id="7" creationId="{665DBBEF-238B-476B-96AB-8AAC3224ECEA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56:26.742" v="854"/>
          <ac:spMkLst>
            <pc:docMk/>
            <pc:sldMk cId="1793997580" sldId="298"/>
            <ac:spMk id="8" creationId="{3FCFB1DE-0B7E-48CC-BA90-B2AB0889F9D6}"/>
          </ac:spMkLst>
        </pc:spChg>
        <pc:spChg chg="add del mod">
          <ac:chgData name="Sabarish  Nair" userId="S::sabarish.nair@citycolleges.ie::7336bcbd-cfb4-47b4-9481-a88fcd73ef23" providerId="AD" clId="Web-{F3352C45-E060-E09F-A957-E07072567ABC}" dt="2024-03-10T17:01:48.143" v="870"/>
          <ac:spMkLst>
            <pc:docMk/>
            <pc:sldMk cId="1793997580" sldId="298"/>
            <ac:spMk id="9" creationId="{5A31EB81-ADC4-04C4-C31C-45D5610366C9}"/>
          </ac:spMkLst>
        </pc:spChg>
        <pc:spChg chg="add del">
          <ac:chgData name="Sabarish  Nair" userId="S::sabarish.nair@citycolleges.ie::7336bcbd-cfb4-47b4-9481-a88fcd73ef23" providerId="AD" clId="Web-{F3352C45-E060-E09F-A957-E07072567ABC}" dt="2024-03-10T16:56:06.679" v="853"/>
          <ac:spMkLst>
            <pc:docMk/>
            <pc:sldMk cId="1793997580" sldId="298"/>
            <ac:spMk id="10" creationId="{E45B1D5C-0827-4AF0-8186-11FC5A8B8B92}"/>
          </ac:spMkLst>
        </pc:spChg>
        <pc:spChg chg="add del">
          <ac:chgData name="Sabarish  Nair" userId="S::sabarish.nair@citycolleges.ie::7336bcbd-cfb4-47b4-9481-a88fcd73ef23" providerId="AD" clId="Web-{F3352C45-E060-E09F-A957-E07072567ABC}" dt="2024-03-10T16:56:06.679" v="853"/>
          <ac:spMkLst>
            <pc:docMk/>
            <pc:sldMk cId="1793997580" sldId="298"/>
            <ac:spMk id="12" creationId="{99413ED5-9ED4-4772-BCE4-2BCAE6B12E35}"/>
          </ac:spMkLst>
        </pc:spChg>
        <pc:spChg chg="add del">
          <ac:chgData name="Sabarish  Nair" userId="S::sabarish.nair@citycolleges.ie::7336bcbd-cfb4-47b4-9481-a88fcd73ef23" providerId="AD" clId="Web-{F3352C45-E060-E09F-A957-E07072567ABC}" dt="2024-03-10T16:56:06.679" v="853"/>
          <ac:spMkLst>
            <pc:docMk/>
            <pc:sldMk cId="1793997580" sldId="298"/>
            <ac:spMk id="14" creationId="{04357C93-F0CB-4A1C-8F77-4E9063789819}"/>
          </ac:spMkLst>
        </pc:spChg>
        <pc:spChg chg="add del">
          <ac:chgData name="Sabarish  Nair" userId="S::sabarish.nair@citycolleges.ie::7336bcbd-cfb4-47b4-9481-a88fcd73ef23" providerId="AD" clId="Web-{F3352C45-E060-E09F-A957-E07072567ABC}" dt="2024-03-10T16:56:06.679" v="853"/>
          <ac:spMkLst>
            <pc:docMk/>
            <pc:sldMk cId="1793997580" sldId="298"/>
            <ac:spMk id="16" creationId="{90F533E9-6690-41A8-A372-4C6C622D028D}"/>
          </ac:spMkLst>
        </pc:spChg>
        <pc:picChg chg="add del mod ord">
          <ac:chgData name="Sabarish  Nair" userId="S::sabarish.nair@citycolleges.ie::7336bcbd-cfb4-47b4-9481-a88fcd73ef23" providerId="AD" clId="Web-{F3352C45-E060-E09F-A957-E07072567ABC}" dt="2024-03-10T17:01:27.642" v="869"/>
          <ac:picMkLst>
            <pc:docMk/>
            <pc:sldMk cId="1793997580" sldId="298"/>
            <ac:picMk id="5" creationId="{9D55EDCB-1C40-A1DA-33B0-4B54AE6E15C5}"/>
          </ac:picMkLst>
        </pc:picChg>
        <pc:picChg chg="add mod ord">
          <ac:chgData name="Sabarish  Nair" userId="S::sabarish.nair@citycolleges.ie::7336bcbd-cfb4-47b4-9481-a88fcd73ef23" providerId="AD" clId="Web-{F3352C45-E060-E09F-A957-E07072567ABC}" dt="2024-03-10T17:02:01.222" v="875" actId="1076"/>
          <ac:picMkLst>
            <pc:docMk/>
            <pc:sldMk cId="1793997580" sldId="298"/>
            <ac:picMk id="11" creationId="{2DCA7494-EDF5-3198-2ADF-71FA8706EE17}"/>
          </ac:picMkLst>
        </pc:picChg>
      </pc:sldChg>
      <pc:sldChg chg="addSp delSp modSp new mod setBg">
        <pc:chgData name="Sabarish  Nair" userId="S::sabarish.nair@citycolleges.ie::7336bcbd-cfb4-47b4-9481-a88fcd73ef23" providerId="AD" clId="Web-{F3352C45-E060-E09F-A957-E07072567ABC}" dt="2024-03-10T17:30:44.649" v="883"/>
        <pc:sldMkLst>
          <pc:docMk/>
          <pc:sldMk cId="1708109399" sldId="299"/>
        </pc:sldMkLst>
        <pc:spChg chg="mod">
          <ac:chgData name="Sabarish  Nair" userId="S::sabarish.nair@citycolleges.ie::7336bcbd-cfb4-47b4-9481-a88fcd73ef23" providerId="AD" clId="Web-{F3352C45-E060-E09F-A957-E07072567ABC}" dt="2024-03-10T17:30:44.649" v="883"/>
          <ac:spMkLst>
            <pc:docMk/>
            <pc:sldMk cId="1708109399" sldId="299"/>
            <ac:spMk id="2" creationId="{504BA587-F216-686E-F8E5-F44840104099}"/>
          </ac:spMkLst>
        </pc:spChg>
        <pc:spChg chg="del">
          <ac:chgData name="Sabarish  Nair" userId="S::sabarish.nair@citycolleges.ie::7336bcbd-cfb4-47b4-9481-a88fcd73ef23" providerId="AD" clId="Web-{F3352C45-E060-E09F-A957-E07072567ABC}" dt="2024-03-10T17:29:25.271" v="876"/>
          <ac:spMkLst>
            <pc:docMk/>
            <pc:sldMk cId="1708109399" sldId="299"/>
            <ac:spMk id="3" creationId="{9BA9DA23-749F-0BE8-AFBC-AC2A07E3C699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7:30:44.649" v="883"/>
          <ac:spMkLst>
            <pc:docMk/>
            <pc:sldMk cId="1708109399" sldId="299"/>
            <ac:spMk id="4" creationId="{E1FB0DA4-C4F9-CD7B-BA13-8410FCE12A30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7:30:44.649" v="883"/>
          <ac:spMkLst>
            <pc:docMk/>
            <pc:sldMk cId="1708109399" sldId="299"/>
            <ac:spMk id="10" creationId="{BCED4D40-4B67-4331-AC48-79B82B4A47D8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7:30:44.649" v="883"/>
          <ac:spMkLst>
            <pc:docMk/>
            <pc:sldMk cId="1708109399" sldId="299"/>
            <ac:spMk id="12" creationId="{670CEDEF-4F34-412E-84EE-329C1E936AF5}"/>
          </ac:spMkLst>
        </pc:spChg>
        <pc:picChg chg="add mod ord">
          <ac:chgData name="Sabarish  Nair" userId="S::sabarish.nair@citycolleges.ie::7336bcbd-cfb4-47b4-9481-a88fcd73ef23" providerId="AD" clId="Web-{F3352C45-E060-E09F-A957-E07072567ABC}" dt="2024-03-10T17:30:44.649" v="883"/>
          <ac:picMkLst>
            <pc:docMk/>
            <pc:sldMk cId="1708109399" sldId="299"/>
            <ac:picMk id="5" creationId="{1122B2A1-2935-5B60-8F16-BFD810E5B320}"/>
          </ac:picMkLst>
        </pc:picChg>
      </pc:sldChg>
      <pc:sldChg chg="addSp delSp modSp new mod setBg">
        <pc:chgData name="Sabarish  Nair" userId="S::sabarish.nair@citycolleges.ie::7336bcbd-cfb4-47b4-9481-a88fcd73ef23" providerId="AD" clId="Web-{F3352C45-E060-E09F-A957-E07072567ABC}" dt="2024-03-10T17:51:16.628" v="1228"/>
        <pc:sldMkLst>
          <pc:docMk/>
          <pc:sldMk cId="3068375817" sldId="300"/>
        </pc:sldMkLst>
        <pc:spChg chg="mod">
          <ac:chgData name="Sabarish  Nair" userId="S::sabarish.nair@citycolleges.ie::7336bcbd-cfb4-47b4-9481-a88fcd73ef23" providerId="AD" clId="Web-{F3352C45-E060-E09F-A957-E07072567ABC}" dt="2024-03-10T17:39:46.585" v="900"/>
          <ac:spMkLst>
            <pc:docMk/>
            <pc:sldMk cId="3068375817" sldId="300"/>
            <ac:spMk id="2" creationId="{DC21071E-D1D5-FC39-E5E4-6B2C6F23B079}"/>
          </ac:spMkLst>
        </pc:spChg>
        <pc:spChg chg="del mod">
          <ac:chgData name="Sabarish  Nair" userId="S::sabarish.nair@citycolleges.ie::7336bcbd-cfb4-47b4-9481-a88fcd73ef23" providerId="AD" clId="Web-{F3352C45-E060-E09F-A957-E07072567ABC}" dt="2024-03-10T17:40:28.696" v="903"/>
          <ac:spMkLst>
            <pc:docMk/>
            <pc:sldMk cId="3068375817" sldId="300"/>
            <ac:spMk id="3" creationId="{C2012BDF-36DD-8F2C-B671-CD25E9FC1511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7:39:46.585" v="900"/>
          <ac:spMkLst>
            <pc:docMk/>
            <pc:sldMk cId="3068375817" sldId="300"/>
            <ac:spMk id="4" creationId="{A868C86D-731E-2CBE-7D2C-2FA64FF6FF7A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7:39:46.585" v="900"/>
          <ac:spMkLst>
            <pc:docMk/>
            <pc:sldMk cId="3068375817" sldId="300"/>
            <ac:spMk id="9" creationId="{DAF1966E-FD40-4A4A-B61B-C4DF7FA05F06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7:39:46.585" v="900"/>
          <ac:spMkLst>
            <pc:docMk/>
            <pc:sldMk cId="3068375817" sldId="300"/>
            <ac:spMk id="11" creationId="{047BFA19-D45E-416B-A404-7AF2F3F27017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7:39:46.585" v="900"/>
          <ac:spMkLst>
            <pc:docMk/>
            <pc:sldMk cId="3068375817" sldId="300"/>
            <ac:spMk id="13" creationId="{8E0105E7-23DB-4CF2-8258-FF47C7620F6E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7:39:46.585" v="900"/>
          <ac:spMkLst>
            <pc:docMk/>
            <pc:sldMk cId="3068375817" sldId="300"/>
            <ac:spMk id="15" creationId="{074B4F7D-14B2-478B-8BF5-01E4E0C5D263}"/>
          </ac:spMkLst>
        </pc:spChg>
        <pc:graphicFrameChg chg="add mod ord modGraphic">
          <ac:chgData name="Sabarish  Nair" userId="S::sabarish.nair@citycolleges.ie::7336bcbd-cfb4-47b4-9481-a88fcd73ef23" providerId="AD" clId="Web-{F3352C45-E060-E09F-A957-E07072567ABC}" dt="2024-03-10T17:51:10.393" v="1227"/>
          <ac:graphicFrameMkLst>
            <pc:docMk/>
            <pc:sldMk cId="3068375817" sldId="300"/>
            <ac:graphicFrameMk id="5" creationId="{E10AEF21-8773-00FF-8689-8108C20608B7}"/>
          </ac:graphicFrameMkLst>
        </pc:graphicFrameChg>
        <pc:graphicFrameChg chg="add mod modGraphic">
          <ac:chgData name="Sabarish  Nair" userId="S::sabarish.nair@citycolleges.ie::7336bcbd-cfb4-47b4-9481-a88fcd73ef23" providerId="AD" clId="Web-{F3352C45-E060-E09F-A957-E07072567ABC}" dt="2024-03-10T17:43:43.201" v="1069"/>
          <ac:graphicFrameMkLst>
            <pc:docMk/>
            <pc:sldMk cId="3068375817" sldId="300"/>
            <ac:graphicFrameMk id="7" creationId="{FD93D55A-6E0C-98EA-6DCE-1EFFB6EDE30C}"/>
          </ac:graphicFrameMkLst>
        </pc:graphicFrameChg>
        <pc:graphicFrameChg chg="add mod modGraphic">
          <ac:chgData name="Sabarish  Nair" userId="S::sabarish.nair@citycolleges.ie::7336bcbd-cfb4-47b4-9481-a88fcd73ef23" providerId="AD" clId="Web-{F3352C45-E060-E09F-A957-E07072567ABC}" dt="2024-03-10T17:51:16.628" v="1228"/>
          <ac:graphicFrameMkLst>
            <pc:docMk/>
            <pc:sldMk cId="3068375817" sldId="300"/>
            <ac:graphicFrameMk id="8" creationId="{080BE5C4-CD41-1925-3DA5-6D5933818CE4}"/>
          </ac:graphicFrameMkLst>
        </pc:graphicFrameChg>
        <pc:graphicFrameChg chg="add mod modGraphic">
          <ac:chgData name="Sabarish  Nair" userId="S::sabarish.nair@citycolleges.ie::7336bcbd-cfb4-47b4-9481-a88fcd73ef23" providerId="AD" clId="Web-{F3352C45-E060-E09F-A957-E07072567ABC}" dt="2024-03-10T17:48:52.561" v="1191" actId="1076"/>
          <ac:graphicFrameMkLst>
            <pc:docMk/>
            <pc:sldMk cId="3068375817" sldId="300"/>
            <ac:graphicFrameMk id="10" creationId="{9FF40B01-FED2-9169-0C53-63825C4A89E1}"/>
          </ac:graphicFrameMkLst>
        </pc:graphicFrameChg>
        <pc:cxnChg chg="add mod">
          <ac:chgData name="Sabarish  Nair" userId="S::sabarish.nair@citycolleges.ie::7336bcbd-cfb4-47b4-9481-a88fcd73ef23" providerId="AD" clId="Web-{F3352C45-E060-E09F-A957-E07072567ABC}" dt="2024-03-10T17:49:35" v="1198" actId="14100"/>
          <ac:cxnSpMkLst>
            <pc:docMk/>
            <pc:sldMk cId="3068375817" sldId="300"/>
            <ac:cxnSpMk id="12" creationId="{8EE5D181-BC4C-0DB3-F1C0-E964814E4D19}"/>
          </ac:cxnSpMkLst>
        </pc:cxnChg>
        <pc:cxnChg chg="add mod">
          <ac:chgData name="Sabarish  Nair" userId="S::sabarish.nair@citycolleges.ie::7336bcbd-cfb4-47b4-9481-a88fcd73ef23" providerId="AD" clId="Web-{F3352C45-E060-E09F-A957-E07072567ABC}" dt="2024-03-10T17:49:53.797" v="1201" actId="14100"/>
          <ac:cxnSpMkLst>
            <pc:docMk/>
            <pc:sldMk cId="3068375817" sldId="300"/>
            <ac:cxnSpMk id="14" creationId="{114951E6-78A7-B6A1-7168-FCDE6EABDEA9}"/>
          </ac:cxnSpMkLst>
        </pc:cxnChg>
        <pc:cxnChg chg="add mod">
          <ac:chgData name="Sabarish  Nair" userId="S::sabarish.nair@citycolleges.ie::7336bcbd-cfb4-47b4-9481-a88fcd73ef23" providerId="AD" clId="Web-{F3352C45-E060-E09F-A957-E07072567ABC}" dt="2024-03-10T17:50:05.329" v="1205" actId="14100"/>
          <ac:cxnSpMkLst>
            <pc:docMk/>
            <pc:sldMk cId="3068375817" sldId="300"/>
            <ac:cxnSpMk id="16" creationId="{585A6063-59E0-AE5C-79A4-2827CF42297F}"/>
          </ac:cxnSpMkLst>
        </pc:cxnChg>
      </pc:sldChg>
    </pc:docChg>
  </pc:docChgLst>
  <pc:docChgLst>
    <pc:chgData name="Sabarish  Nair" userId="S::sabarish.nair@citycolleges.ie::7336bcbd-cfb4-47b4-9481-a88fcd73ef23" providerId="AD" clId="Web-{07D16216-5968-E925-D465-83A91D16ECAB}"/>
    <pc:docChg chg="addSld delSld modSld sldOrd">
      <pc:chgData name="Sabarish  Nair" userId="S::sabarish.nair@citycolleges.ie::7336bcbd-cfb4-47b4-9481-a88fcd73ef23" providerId="AD" clId="Web-{07D16216-5968-E925-D465-83A91D16ECAB}" dt="2024-03-09T21:27:25.126" v="1687"/>
      <pc:docMkLst>
        <pc:docMk/>
      </pc:docMkLst>
      <pc:sldChg chg="ord">
        <pc:chgData name="Sabarish  Nair" userId="S::sabarish.nair@citycolleges.ie::7336bcbd-cfb4-47b4-9481-a88fcd73ef23" providerId="AD" clId="Web-{07D16216-5968-E925-D465-83A91D16ECAB}" dt="2024-03-09T20:19:44.459" v="593"/>
        <pc:sldMkLst>
          <pc:docMk/>
          <pc:sldMk cId="2023502742" sldId="267"/>
        </pc:sldMkLst>
      </pc:sldChg>
      <pc:sldChg chg="modSp">
        <pc:chgData name="Sabarish  Nair" userId="S::sabarish.nair@citycolleges.ie::7336bcbd-cfb4-47b4-9481-a88fcd73ef23" providerId="AD" clId="Web-{07D16216-5968-E925-D465-83A91D16ECAB}" dt="2024-03-09T19:41:02.638" v="133" actId="20577"/>
        <pc:sldMkLst>
          <pc:docMk/>
          <pc:sldMk cId="442753921" sldId="286"/>
        </pc:sldMkLst>
        <pc:spChg chg="mod">
          <ac:chgData name="Sabarish  Nair" userId="S::sabarish.nair@citycolleges.ie::7336bcbd-cfb4-47b4-9481-a88fcd73ef23" providerId="AD" clId="Web-{07D16216-5968-E925-D465-83A91D16ECAB}" dt="2024-03-09T19:41:02.638" v="133" actId="20577"/>
          <ac:spMkLst>
            <pc:docMk/>
            <pc:sldMk cId="442753921" sldId="286"/>
            <ac:spMk id="3" creationId="{6924FCBE-CC7D-7C08-D7C1-06C096A3FAA1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19:39:58.288" v="90" actId="20577"/>
          <ac:spMkLst>
            <pc:docMk/>
            <pc:sldMk cId="442753921" sldId="286"/>
            <ac:spMk id="23" creationId="{3AD318CC-E2A8-4E27-9548-A047A78999B1}"/>
          </ac:spMkLst>
        </pc:spChg>
      </pc:sldChg>
      <pc:sldChg chg="addSp delSp modSp new mod setBg">
        <pc:chgData name="Sabarish  Nair" userId="S::sabarish.nair@citycolleges.ie::7336bcbd-cfb4-47b4-9481-a88fcd73ef23" providerId="AD" clId="Web-{07D16216-5968-E925-D465-83A91D16ECAB}" dt="2024-03-09T19:48:45.295" v="209" actId="20577"/>
        <pc:sldMkLst>
          <pc:docMk/>
          <pc:sldMk cId="522958921" sldId="287"/>
        </pc:sldMkLst>
        <pc:spChg chg="mod">
          <ac:chgData name="Sabarish  Nair" userId="S::sabarish.nair@citycolleges.ie::7336bcbd-cfb4-47b4-9481-a88fcd73ef23" providerId="AD" clId="Web-{07D16216-5968-E925-D465-83A91D16ECAB}" dt="2024-03-09T19:48:32.436" v="207"/>
          <ac:spMkLst>
            <pc:docMk/>
            <pc:sldMk cId="522958921" sldId="287"/>
            <ac:spMk id="2" creationId="{BA41C0FD-4DBE-AB62-E5F1-925AC4FCDB70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19:48:45.295" v="209" actId="20577"/>
          <ac:spMkLst>
            <pc:docMk/>
            <pc:sldMk cId="522958921" sldId="287"/>
            <ac:spMk id="3" creationId="{1500157E-FCA9-20D5-5227-D6DFF06B47BE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19:48:32.436" v="207"/>
          <ac:spMkLst>
            <pc:docMk/>
            <pc:sldMk cId="522958921" sldId="287"/>
            <ac:spMk id="4" creationId="{6D3A9AA1-1DB0-28B6-000E-4E6B52C16E5F}"/>
          </ac:spMkLst>
        </pc:spChg>
        <pc:spChg chg="add del">
          <ac:chgData name="Sabarish  Nair" userId="S::sabarish.nair@citycolleges.ie::7336bcbd-cfb4-47b4-9481-a88fcd73ef23" providerId="AD" clId="Web-{07D16216-5968-E925-D465-83A91D16ECAB}" dt="2024-03-09T19:48:32.436" v="207"/>
          <ac:spMkLst>
            <pc:docMk/>
            <pc:sldMk cId="522958921" sldId="287"/>
            <ac:spMk id="9" creationId="{B6CDA21F-E7AF-4C75-8395-33F58D5B0E45}"/>
          </ac:spMkLst>
        </pc:spChg>
        <pc:spChg chg="add del">
          <ac:chgData name="Sabarish  Nair" userId="S::sabarish.nair@citycolleges.ie::7336bcbd-cfb4-47b4-9481-a88fcd73ef23" providerId="AD" clId="Web-{07D16216-5968-E925-D465-83A91D16ECAB}" dt="2024-03-09T19:48:32.436" v="207"/>
          <ac:spMkLst>
            <pc:docMk/>
            <pc:sldMk cId="522958921" sldId="287"/>
            <ac:spMk id="16" creationId="{D5B0017B-2ECA-49AF-B397-DC140825DF8D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19:48:32.436" v="207"/>
          <ac:spMkLst>
            <pc:docMk/>
            <pc:sldMk cId="522958921" sldId="287"/>
            <ac:spMk id="24" creationId="{560AFAAC-EA6C-45A9-9E03-C9C9F0193B4F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19:48:32.436" v="207"/>
          <ac:spMkLst>
            <pc:docMk/>
            <pc:sldMk cId="522958921" sldId="287"/>
            <ac:spMk id="26" creationId="{83549E37-C86B-4401-90BD-D8BF83859F14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19:48:32.436" v="207"/>
          <ac:spMkLst>
            <pc:docMk/>
            <pc:sldMk cId="522958921" sldId="287"/>
            <ac:spMk id="28" creationId="{8A17784E-76D8-4521-A77D-0D2EBB923004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19:48:32.436" v="207"/>
          <ac:spMkLst>
            <pc:docMk/>
            <pc:sldMk cId="522958921" sldId="287"/>
            <ac:spMk id="30" creationId="{C0036C6B-F09C-4EAB-AE02-8D056EE74856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19:48:32.436" v="207"/>
          <ac:spMkLst>
            <pc:docMk/>
            <pc:sldMk cId="522958921" sldId="287"/>
            <ac:spMk id="32" creationId="{FC8D5885-2804-4D3C-BE31-902E4D3279B0}"/>
          </ac:spMkLst>
        </pc:spChg>
        <pc:grpChg chg="add del">
          <ac:chgData name="Sabarish  Nair" userId="S::sabarish.nair@citycolleges.ie::7336bcbd-cfb4-47b4-9481-a88fcd73ef23" providerId="AD" clId="Web-{07D16216-5968-E925-D465-83A91D16ECAB}" dt="2024-03-09T19:48:32.436" v="207"/>
          <ac:grpSpMkLst>
            <pc:docMk/>
            <pc:sldMk cId="522958921" sldId="287"/>
            <ac:grpSpMk id="11" creationId="{AE1C45F0-260A-458C-96ED-C1F6D2151219}"/>
          </ac:grpSpMkLst>
        </pc:grpChg>
        <pc:picChg chg="add">
          <ac:chgData name="Sabarish  Nair" userId="S::sabarish.nair@citycolleges.ie::7336bcbd-cfb4-47b4-9481-a88fcd73ef23" providerId="AD" clId="Web-{07D16216-5968-E925-D465-83A91D16ECAB}" dt="2024-03-09T19:48:32.436" v="207"/>
          <ac:picMkLst>
            <pc:docMk/>
            <pc:sldMk cId="522958921" sldId="287"/>
            <ac:picMk id="20" creationId="{17E43F3B-5B58-3BD5-8B4E-860D2D209C7D}"/>
          </ac:picMkLst>
        </pc:picChg>
        <pc:cxnChg chg="add del">
          <ac:chgData name="Sabarish  Nair" userId="S::sabarish.nair@citycolleges.ie::7336bcbd-cfb4-47b4-9481-a88fcd73ef23" providerId="AD" clId="Web-{07D16216-5968-E925-D465-83A91D16ECAB}" dt="2024-03-09T19:48:32.436" v="207"/>
          <ac:cxnSpMkLst>
            <pc:docMk/>
            <pc:sldMk cId="522958921" sldId="287"/>
            <ac:cxnSpMk id="18" creationId="{6CF1BAF6-AD41-4082-B212-8A1F9A2E8779}"/>
          </ac:cxnSpMkLst>
        </pc:cxnChg>
      </pc:sldChg>
      <pc:sldChg chg="del">
        <pc:chgData name="Sabarish  Nair" userId="S::sabarish.nair@citycolleges.ie::7336bcbd-cfb4-47b4-9481-a88fcd73ef23" providerId="AD" clId="Web-{07D16216-5968-E925-D465-83A91D16ECAB}" dt="2024-03-09T19:37:06.339" v="17"/>
        <pc:sldMkLst>
          <pc:docMk/>
          <pc:sldMk cId="3695991225" sldId="287"/>
        </pc:sldMkLst>
      </pc:sldChg>
      <pc:sldChg chg="addSp delSp modSp new mod setBg">
        <pc:chgData name="Sabarish  Nair" userId="S::sabarish.nair@citycolleges.ie::7336bcbd-cfb4-47b4-9481-a88fcd73ef23" providerId="AD" clId="Web-{07D16216-5968-E925-D465-83A91D16ECAB}" dt="2024-03-09T19:52:25.788" v="257"/>
        <pc:sldMkLst>
          <pc:docMk/>
          <pc:sldMk cId="1681384406" sldId="288"/>
        </pc:sldMkLst>
        <pc:spChg chg="mod">
          <ac:chgData name="Sabarish  Nair" userId="S::sabarish.nair@citycolleges.ie::7336bcbd-cfb4-47b4-9481-a88fcd73ef23" providerId="AD" clId="Web-{07D16216-5968-E925-D465-83A91D16ECAB}" dt="2024-03-09T19:52:25.788" v="257"/>
          <ac:spMkLst>
            <pc:docMk/>
            <pc:sldMk cId="1681384406" sldId="288"/>
            <ac:spMk id="2" creationId="{B6B55EC0-6A39-31F7-583B-33BE265A8664}"/>
          </ac:spMkLst>
        </pc:spChg>
        <pc:spChg chg="del mod">
          <ac:chgData name="Sabarish  Nair" userId="S::sabarish.nair@citycolleges.ie::7336bcbd-cfb4-47b4-9481-a88fcd73ef23" providerId="AD" clId="Web-{07D16216-5968-E925-D465-83A91D16ECAB}" dt="2024-03-09T19:52:25.788" v="257"/>
          <ac:spMkLst>
            <pc:docMk/>
            <pc:sldMk cId="1681384406" sldId="288"/>
            <ac:spMk id="3" creationId="{8BE6E68E-7B55-38D3-61A5-D8E170734ED2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19:52:25.788" v="257"/>
          <ac:spMkLst>
            <pc:docMk/>
            <pc:sldMk cId="1681384406" sldId="288"/>
            <ac:spMk id="4" creationId="{347F2300-017D-9330-F0E3-C3915CC7497A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19:52:25.788" v="257"/>
          <ac:spMkLst>
            <pc:docMk/>
            <pc:sldMk cId="1681384406" sldId="288"/>
            <ac:spMk id="10" creationId="{AE2B703B-46F9-481A-A605-82E2A828C4FA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19:52:25.788" v="257"/>
          <ac:spMkLst>
            <pc:docMk/>
            <pc:sldMk cId="1681384406" sldId="288"/>
            <ac:spMk id="12" creationId="{F13BE4D7-0C3D-4906-B230-A1C5B4665CCF}"/>
          </ac:spMkLst>
        </pc:spChg>
        <pc:graphicFrameChg chg="add">
          <ac:chgData name="Sabarish  Nair" userId="S::sabarish.nair@citycolleges.ie::7336bcbd-cfb4-47b4-9481-a88fcd73ef23" providerId="AD" clId="Web-{07D16216-5968-E925-D465-83A91D16ECAB}" dt="2024-03-09T19:52:25.788" v="257"/>
          <ac:graphicFrameMkLst>
            <pc:docMk/>
            <pc:sldMk cId="1681384406" sldId="288"/>
            <ac:graphicFrameMk id="6" creationId="{8BC242EE-D470-25AE-7C00-E7978CCDFF14}"/>
          </ac:graphicFrameMkLst>
        </pc:graphicFrameChg>
      </pc:sldChg>
      <pc:sldChg chg="del">
        <pc:chgData name="Sabarish  Nair" userId="S::sabarish.nair@citycolleges.ie::7336bcbd-cfb4-47b4-9481-a88fcd73ef23" providerId="AD" clId="Web-{07D16216-5968-E925-D465-83A91D16ECAB}" dt="2024-03-09T19:37:06.339" v="16"/>
        <pc:sldMkLst>
          <pc:docMk/>
          <pc:sldMk cId="3088429526" sldId="288"/>
        </pc:sldMkLst>
      </pc:sldChg>
      <pc:sldChg chg="del">
        <pc:chgData name="Sabarish  Nair" userId="S::sabarish.nair@citycolleges.ie::7336bcbd-cfb4-47b4-9481-a88fcd73ef23" providerId="AD" clId="Web-{07D16216-5968-E925-D465-83A91D16ECAB}" dt="2024-03-09T19:37:06.339" v="15"/>
        <pc:sldMkLst>
          <pc:docMk/>
          <pc:sldMk cId="1291927160" sldId="289"/>
        </pc:sldMkLst>
      </pc:sldChg>
      <pc:sldChg chg="addSp modSp new mod setBg">
        <pc:chgData name="Sabarish  Nair" userId="S::sabarish.nair@citycolleges.ie::7336bcbd-cfb4-47b4-9481-a88fcd73ef23" providerId="AD" clId="Web-{07D16216-5968-E925-D465-83A91D16ECAB}" dt="2024-03-09T20:07:33.618" v="337" actId="20577"/>
        <pc:sldMkLst>
          <pc:docMk/>
          <pc:sldMk cId="3220687142" sldId="289"/>
        </pc:sldMkLst>
        <pc:spChg chg="mod">
          <ac:chgData name="Sabarish  Nair" userId="S::sabarish.nair@citycolleges.ie::7336bcbd-cfb4-47b4-9481-a88fcd73ef23" providerId="AD" clId="Web-{07D16216-5968-E925-D465-83A91D16ECAB}" dt="2024-03-09T20:05:11.863" v="316"/>
          <ac:spMkLst>
            <pc:docMk/>
            <pc:sldMk cId="3220687142" sldId="289"/>
            <ac:spMk id="2" creationId="{C14ABE59-F177-509E-8D32-D5AC86B7D57D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07:33.618" v="337" actId="20577"/>
          <ac:spMkLst>
            <pc:docMk/>
            <pc:sldMk cId="3220687142" sldId="289"/>
            <ac:spMk id="3" creationId="{82C9D097-C19B-16E8-E93A-384E5BD9D3FE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05:11.863" v="316"/>
          <ac:spMkLst>
            <pc:docMk/>
            <pc:sldMk cId="3220687142" sldId="289"/>
            <ac:spMk id="4" creationId="{2010F059-36D1-8F95-DB1E-6FFA0C957F0F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05:11.863" v="316"/>
          <ac:spMkLst>
            <pc:docMk/>
            <pc:sldMk cId="3220687142" sldId="289"/>
            <ac:spMk id="9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05:11.863" v="316"/>
          <ac:spMkLst>
            <pc:docMk/>
            <pc:sldMk cId="3220687142" sldId="289"/>
            <ac:spMk id="16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07D16216-5968-E925-D465-83A91D16ECAB}" dt="2024-03-09T20:05:11.863" v="316"/>
          <ac:grpSpMkLst>
            <pc:docMk/>
            <pc:sldMk cId="3220687142" sldId="289"/>
            <ac:grpSpMk id="11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07D16216-5968-E925-D465-83A91D16ECAB}" dt="2024-03-09T20:05:11.863" v="316"/>
          <ac:cxnSpMkLst>
            <pc:docMk/>
            <pc:sldMk cId="3220687142" sldId="289"/>
            <ac:cxnSpMk id="18" creationId="{6CF1BAF6-AD41-4082-B212-8A1F9A2E8779}"/>
          </ac:cxnSpMkLst>
        </pc:cxnChg>
      </pc:sldChg>
      <pc:sldChg chg="del">
        <pc:chgData name="Sabarish  Nair" userId="S::sabarish.nair@citycolleges.ie::7336bcbd-cfb4-47b4-9481-a88fcd73ef23" providerId="AD" clId="Web-{07D16216-5968-E925-D465-83A91D16ECAB}" dt="2024-03-09T19:37:06.339" v="14"/>
        <pc:sldMkLst>
          <pc:docMk/>
          <pc:sldMk cId="862287756" sldId="290"/>
        </pc:sldMkLst>
      </pc:sldChg>
      <pc:sldChg chg="modSp add replId">
        <pc:chgData name="Sabarish  Nair" userId="S::sabarish.nair@citycolleges.ie::7336bcbd-cfb4-47b4-9481-a88fcd73ef23" providerId="AD" clId="Web-{07D16216-5968-E925-D465-83A91D16ECAB}" dt="2024-03-09T20:13:09.020" v="398" actId="20577"/>
        <pc:sldMkLst>
          <pc:docMk/>
          <pc:sldMk cId="2451187241" sldId="290"/>
        </pc:sldMkLst>
        <pc:spChg chg="mod">
          <ac:chgData name="Sabarish  Nair" userId="S::sabarish.nair@citycolleges.ie::7336bcbd-cfb4-47b4-9481-a88fcd73ef23" providerId="AD" clId="Web-{07D16216-5968-E925-D465-83A91D16ECAB}" dt="2024-03-09T20:06:43.522" v="335" actId="20577"/>
          <ac:spMkLst>
            <pc:docMk/>
            <pc:sldMk cId="2451187241" sldId="290"/>
            <ac:spMk id="2" creationId="{C14ABE59-F177-509E-8D32-D5AC86B7D57D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13:09.020" v="398" actId="20577"/>
          <ac:spMkLst>
            <pc:docMk/>
            <pc:sldMk cId="2451187241" sldId="290"/>
            <ac:spMk id="3" creationId="{82C9D097-C19B-16E8-E93A-384E5BD9D3FE}"/>
          </ac:spMkLst>
        </pc:spChg>
      </pc:sldChg>
      <pc:sldChg chg="modSp new del">
        <pc:chgData name="Sabarish  Nair" userId="S::sabarish.nair@citycolleges.ie::7336bcbd-cfb4-47b4-9481-a88fcd73ef23" providerId="AD" clId="Web-{07D16216-5968-E925-D465-83A91D16ECAB}" dt="2024-03-09T20:05:48.489" v="330"/>
        <pc:sldMkLst>
          <pc:docMk/>
          <pc:sldMk cId="2694347535" sldId="290"/>
        </pc:sldMkLst>
        <pc:spChg chg="mod">
          <ac:chgData name="Sabarish  Nair" userId="S::sabarish.nair@citycolleges.ie::7336bcbd-cfb4-47b4-9481-a88fcd73ef23" providerId="AD" clId="Web-{07D16216-5968-E925-D465-83A91D16ECAB}" dt="2024-03-09T20:05:44.551" v="329" actId="20577"/>
          <ac:spMkLst>
            <pc:docMk/>
            <pc:sldMk cId="2694347535" sldId="290"/>
            <ac:spMk id="2" creationId="{C765BDCE-E560-8869-F416-F283C3AA193D}"/>
          </ac:spMkLst>
        </pc:spChg>
      </pc:sldChg>
      <pc:sldChg chg="del">
        <pc:chgData name="Sabarish  Nair" userId="S::sabarish.nair@citycolleges.ie::7336bcbd-cfb4-47b4-9481-a88fcd73ef23" providerId="AD" clId="Web-{07D16216-5968-E925-D465-83A91D16ECAB}" dt="2024-03-09T19:37:06.339" v="13"/>
        <pc:sldMkLst>
          <pc:docMk/>
          <pc:sldMk cId="3649094434" sldId="291"/>
        </pc:sldMkLst>
      </pc:sldChg>
      <pc:sldChg chg="addSp delSp modSp new mod setBg">
        <pc:chgData name="Sabarish  Nair" userId="S::sabarish.nair@citycolleges.ie::7336bcbd-cfb4-47b4-9481-a88fcd73ef23" providerId="AD" clId="Web-{07D16216-5968-E925-D465-83A91D16ECAB}" dt="2024-03-09T20:18:43.738" v="590" actId="1076"/>
        <pc:sldMkLst>
          <pc:docMk/>
          <pc:sldMk cId="3922609885" sldId="291"/>
        </pc:sldMkLst>
        <pc:spChg chg="mod">
          <ac:chgData name="Sabarish  Nair" userId="S::sabarish.nair@citycolleges.ie::7336bcbd-cfb4-47b4-9481-a88fcd73ef23" providerId="AD" clId="Web-{07D16216-5968-E925-D465-83A91D16ECAB}" dt="2024-03-09T20:17:55.250" v="580"/>
          <ac:spMkLst>
            <pc:docMk/>
            <pc:sldMk cId="3922609885" sldId="291"/>
            <ac:spMk id="2" creationId="{7966A8D7-E55A-589B-099C-CEE2ACD6D885}"/>
          </ac:spMkLst>
        </pc:spChg>
        <pc:spChg chg="del">
          <ac:chgData name="Sabarish  Nair" userId="S::sabarish.nair@citycolleges.ie::7336bcbd-cfb4-47b4-9481-a88fcd73ef23" providerId="AD" clId="Web-{07D16216-5968-E925-D465-83A91D16ECAB}" dt="2024-03-09T20:13:40.068" v="413"/>
          <ac:spMkLst>
            <pc:docMk/>
            <pc:sldMk cId="3922609885" sldId="291"/>
            <ac:spMk id="3" creationId="{A25E386C-E6A3-9D83-B0FE-96D2BC11C1AC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17:55.250" v="580"/>
          <ac:spMkLst>
            <pc:docMk/>
            <pc:sldMk cId="3922609885" sldId="291"/>
            <ac:spMk id="4" creationId="{1168DF07-7F62-B889-128B-086CA4FB31A0}"/>
          </ac:spMkLst>
        </pc:spChg>
        <pc:spChg chg="add mod">
          <ac:chgData name="Sabarish  Nair" userId="S::sabarish.nair@citycolleges.ie::7336bcbd-cfb4-47b4-9481-a88fcd73ef23" providerId="AD" clId="Web-{07D16216-5968-E925-D465-83A91D16ECAB}" dt="2024-03-09T20:18:31.237" v="588" actId="1076"/>
          <ac:spMkLst>
            <pc:docMk/>
            <pc:sldMk cId="3922609885" sldId="291"/>
            <ac:spMk id="9" creationId="{D43AD249-D24D-491A-3041-152F776164D6}"/>
          </ac:spMkLst>
        </pc:spChg>
        <pc:spChg chg="add mod">
          <ac:chgData name="Sabarish  Nair" userId="S::sabarish.nair@citycolleges.ie::7336bcbd-cfb4-47b4-9481-a88fcd73ef23" providerId="AD" clId="Web-{07D16216-5968-E925-D465-83A91D16ECAB}" dt="2024-03-09T20:18:38.472" v="589" actId="1076"/>
          <ac:spMkLst>
            <pc:docMk/>
            <pc:sldMk cId="3922609885" sldId="291"/>
            <ac:spMk id="11" creationId="{B413E1E7-F074-F89D-C480-82F9C2A8598A}"/>
          </ac:spMkLst>
        </pc:spChg>
        <pc:spChg chg="add mod">
          <ac:chgData name="Sabarish  Nair" userId="S::sabarish.nair@citycolleges.ie::7336bcbd-cfb4-47b4-9481-a88fcd73ef23" providerId="AD" clId="Web-{07D16216-5968-E925-D465-83A91D16ECAB}" dt="2024-03-09T20:18:13.221" v="583" actId="1076"/>
          <ac:spMkLst>
            <pc:docMk/>
            <pc:sldMk cId="3922609885" sldId="291"/>
            <ac:spMk id="12" creationId="{74BE3B40-1C68-BB69-3792-17B92ADF5BF3}"/>
          </ac:spMkLst>
        </pc:spChg>
        <pc:spChg chg="add mod">
          <ac:chgData name="Sabarish  Nair" userId="S::sabarish.nair@citycolleges.ie::7336bcbd-cfb4-47b4-9481-a88fcd73ef23" providerId="AD" clId="Web-{07D16216-5968-E925-D465-83A91D16ECAB}" dt="2024-03-09T20:18:21.565" v="586" actId="20577"/>
          <ac:spMkLst>
            <pc:docMk/>
            <pc:sldMk cId="3922609885" sldId="291"/>
            <ac:spMk id="13" creationId="{7600C71E-5BFF-26AB-8CA8-B5415D613396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17:55.250" v="580"/>
          <ac:spMkLst>
            <pc:docMk/>
            <pc:sldMk cId="3922609885" sldId="291"/>
            <ac:spMk id="18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17:55.250" v="580"/>
          <ac:spMkLst>
            <pc:docMk/>
            <pc:sldMk cId="3922609885" sldId="291"/>
            <ac:spMk id="25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07D16216-5968-E925-D465-83A91D16ECAB}" dt="2024-03-09T20:17:55.250" v="580"/>
          <ac:grpSpMkLst>
            <pc:docMk/>
            <pc:sldMk cId="3922609885" sldId="291"/>
            <ac:grpSpMk id="20" creationId="{AE1C45F0-260A-458C-96ED-C1F6D2151219}"/>
          </ac:grpSpMkLst>
        </pc:grpChg>
        <pc:graphicFrameChg chg="add mod ord modGraphic">
          <ac:chgData name="Sabarish  Nair" userId="S::sabarish.nair@citycolleges.ie::7336bcbd-cfb4-47b4-9481-a88fcd73ef23" providerId="AD" clId="Web-{07D16216-5968-E925-D465-83A91D16ECAB}" dt="2024-03-09T20:18:02.172" v="581" actId="1076"/>
          <ac:graphicFrameMkLst>
            <pc:docMk/>
            <pc:sldMk cId="3922609885" sldId="291"/>
            <ac:graphicFrameMk id="5" creationId="{85685F3A-6449-0A21-D462-22D673B03301}"/>
          </ac:graphicFrameMkLst>
        </pc:graphicFrameChg>
        <pc:graphicFrameChg chg="add mod modGraphic">
          <ac:chgData name="Sabarish  Nair" userId="S::sabarish.nair@citycolleges.ie::7336bcbd-cfb4-47b4-9481-a88fcd73ef23" providerId="AD" clId="Web-{07D16216-5968-E925-D465-83A91D16ECAB}" dt="2024-03-09T20:18:11.268" v="582" actId="1076"/>
          <ac:graphicFrameMkLst>
            <pc:docMk/>
            <pc:sldMk cId="3922609885" sldId="291"/>
            <ac:graphicFrameMk id="7" creationId="{1CE71B23-BC73-B963-21F1-D22F08B002B3}"/>
          </ac:graphicFrameMkLst>
        </pc:graphicFrameChg>
        <pc:cxnChg chg="add mod">
          <ac:chgData name="Sabarish  Nair" userId="S::sabarish.nair@citycolleges.ie::7336bcbd-cfb4-47b4-9481-a88fcd73ef23" providerId="AD" clId="Web-{07D16216-5968-E925-D465-83A91D16ECAB}" dt="2024-03-09T20:18:28.019" v="587" actId="1076"/>
          <ac:cxnSpMkLst>
            <pc:docMk/>
            <pc:sldMk cId="3922609885" sldId="291"/>
            <ac:cxnSpMk id="8" creationId="{85492629-50AA-6238-5B18-D69BFEC58AA3}"/>
          </ac:cxnSpMkLst>
        </pc:cxnChg>
        <pc:cxnChg chg="add mod">
          <ac:chgData name="Sabarish  Nair" userId="S::sabarish.nair@citycolleges.ie::7336bcbd-cfb4-47b4-9481-a88fcd73ef23" providerId="AD" clId="Web-{07D16216-5968-E925-D465-83A91D16ECAB}" dt="2024-03-09T20:18:43.738" v="590" actId="1076"/>
          <ac:cxnSpMkLst>
            <pc:docMk/>
            <pc:sldMk cId="3922609885" sldId="291"/>
            <ac:cxnSpMk id="10" creationId="{9FC3FD26-3EC8-9EE6-1221-C9E848B7F6FD}"/>
          </ac:cxnSpMkLst>
        </pc:cxnChg>
        <pc:cxnChg chg="add">
          <ac:chgData name="Sabarish  Nair" userId="S::sabarish.nair@citycolleges.ie::7336bcbd-cfb4-47b4-9481-a88fcd73ef23" providerId="AD" clId="Web-{07D16216-5968-E925-D465-83A91D16ECAB}" dt="2024-03-09T20:17:55.250" v="580"/>
          <ac:cxnSpMkLst>
            <pc:docMk/>
            <pc:sldMk cId="3922609885" sldId="291"/>
            <ac:cxnSpMk id="27" creationId="{6CF1BAF6-AD41-4082-B212-8A1F9A2E8779}"/>
          </ac:cxnSpMkLst>
        </pc:cxnChg>
      </pc:sldChg>
      <pc:sldChg chg="modSp add ord replId">
        <pc:chgData name="Sabarish  Nair" userId="S::sabarish.nair@citycolleges.ie::7336bcbd-cfb4-47b4-9481-a88fcd73ef23" providerId="AD" clId="Web-{07D16216-5968-E925-D465-83A91D16ECAB}" dt="2024-03-09T20:26:32.161" v="635" actId="20577"/>
        <pc:sldMkLst>
          <pc:docMk/>
          <pc:sldMk cId="1585797951" sldId="292"/>
        </pc:sldMkLst>
        <pc:spChg chg="mod">
          <ac:chgData name="Sabarish  Nair" userId="S::sabarish.nair@citycolleges.ie::7336bcbd-cfb4-47b4-9481-a88fcd73ef23" providerId="AD" clId="Web-{07D16216-5968-E925-D465-83A91D16ECAB}" dt="2024-03-09T20:19:53.397" v="596" actId="20577"/>
          <ac:spMkLst>
            <pc:docMk/>
            <pc:sldMk cId="1585797951" sldId="292"/>
            <ac:spMk id="2" creationId="{C14ABE59-F177-509E-8D32-D5AC86B7D57D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26:32.161" v="635" actId="20577"/>
          <ac:spMkLst>
            <pc:docMk/>
            <pc:sldMk cId="1585797951" sldId="292"/>
            <ac:spMk id="3" creationId="{82C9D097-C19B-16E8-E93A-384E5BD9D3FE}"/>
          </ac:spMkLst>
        </pc:spChg>
      </pc:sldChg>
      <pc:sldChg chg="del">
        <pc:chgData name="Sabarish  Nair" userId="S::sabarish.nair@citycolleges.ie::7336bcbd-cfb4-47b4-9481-a88fcd73ef23" providerId="AD" clId="Web-{07D16216-5968-E925-D465-83A91D16ECAB}" dt="2024-03-09T19:37:06.339" v="12"/>
        <pc:sldMkLst>
          <pc:docMk/>
          <pc:sldMk cId="3256601287" sldId="292"/>
        </pc:sldMkLst>
      </pc:sldChg>
      <pc:sldChg chg="del">
        <pc:chgData name="Sabarish  Nair" userId="S::sabarish.nair@citycolleges.ie::7336bcbd-cfb4-47b4-9481-a88fcd73ef23" providerId="AD" clId="Web-{07D16216-5968-E925-D465-83A91D16ECAB}" dt="2024-03-09T19:37:06.339" v="11"/>
        <pc:sldMkLst>
          <pc:docMk/>
          <pc:sldMk cId="2328879025" sldId="293"/>
        </pc:sldMkLst>
      </pc:sldChg>
      <pc:sldChg chg="new del">
        <pc:chgData name="Sabarish  Nair" userId="S::sabarish.nair@citycolleges.ie::7336bcbd-cfb4-47b4-9481-a88fcd73ef23" providerId="AD" clId="Web-{07D16216-5968-E925-D465-83A91D16ECAB}" dt="2024-03-09T20:26:56.021" v="639"/>
        <pc:sldMkLst>
          <pc:docMk/>
          <pc:sldMk cId="2539777257" sldId="293"/>
        </pc:sldMkLst>
      </pc:sldChg>
      <pc:sldChg chg="del">
        <pc:chgData name="Sabarish  Nair" userId="S::sabarish.nair@citycolleges.ie::7336bcbd-cfb4-47b4-9481-a88fcd73ef23" providerId="AD" clId="Web-{07D16216-5968-E925-D465-83A91D16ECAB}" dt="2024-03-09T19:37:06.339" v="10"/>
        <pc:sldMkLst>
          <pc:docMk/>
          <pc:sldMk cId="1068349756" sldId="294"/>
        </pc:sldMkLst>
      </pc:sldChg>
      <pc:sldChg chg="addSp delSp modSp add ord replId">
        <pc:chgData name="Sabarish  Nair" userId="S::sabarish.nair@citycolleges.ie::7336bcbd-cfb4-47b4-9481-a88fcd73ef23" providerId="AD" clId="Web-{07D16216-5968-E925-D465-83A91D16ECAB}" dt="2024-03-09T20:30:41.280" v="768" actId="20577"/>
        <pc:sldMkLst>
          <pc:docMk/>
          <pc:sldMk cId="2888205370" sldId="294"/>
        </pc:sldMkLst>
        <pc:spChg chg="mod">
          <ac:chgData name="Sabarish  Nair" userId="S::sabarish.nair@citycolleges.ie::7336bcbd-cfb4-47b4-9481-a88fcd73ef23" providerId="AD" clId="Web-{07D16216-5968-E925-D465-83A91D16ECAB}" dt="2024-03-09T20:27:00.959" v="640" actId="20577"/>
          <ac:spMkLst>
            <pc:docMk/>
            <pc:sldMk cId="2888205370" sldId="294"/>
            <ac:spMk id="2" creationId="{7966A8D7-E55A-589B-099C-CEE2ACD6D885}"/>
          </ac:spMkLst>
        </pc:spChg>
        <pc:spChg chg="add mod">
          <ac:chgData name="Sabarish  Nair" userId="S::sabarish.nair@citycolleges.ie::7336bcbd-cfb4-47b4-9481-a88fcd73ef23" providerId="AD" clId="Web-{07D16216-5968-E925-D465-83A91D16ECAB}" dt="2024-03-09T20:30:41.280" v="768" actId="20577"/>
          <ac:spMkLst>
            <pc:docMk/>
            <pc:sldMk cId="2888205370" sldId="294"/>
            <ac:spMk id="3" creationId="{75E3AD9F-6A35-0803-ACAD-5716B833040F}"/>
          </ac:spMkLst>
        </pc:spChg>
        <pc:spChg chg="del mod">
          <ac:chgData name="Sabarish  Nair" userId="S::sabarish.nair@citycolleges.ie::7336bcbd-cfb4-47b4-9481-a88fcd73ef23" providerId="AD" clId="Web-{07D16216-5968-E925-D465-83A91D16ECAB}" dt="2024-03-09T20:27:48.508" v="672"/>
          <ac:spMkLst>
            <pc:docMk/>
            <pc:sldMk cId="2888205370" sldId="294"/>
            <ac:spMk id="9" creationId="{D43AD249-D24D-491A-3041-152F776164D6}"/>
          </ac:spMkLst>
        </pc:spChg>
        <pc:spChg chg="del">
          <ac:chgData name="Sabarish  Nair" userId="S::sabarish.nair@citycolleges.ie::7336bcbd-cfb4-47b4-9481-a88fcd73ef23" providerId="AD" clId="Web-{07D16216-5968-E925-D465-83A91D16ECAB}" dt="2024-03-09T20:27:50.867" v="673"/>
          <ac:spMkLst>
            <pc:docMk/>
            <pc:sldMk cId="2888205370" sldId="294"/>
            <ac:spMk id="11" creationId="{B413E1E7-F074-F89D-C480-82F9C2A8598A}"/>
          </ac:spMkLst>
        </pc:spChg>
        <pc:spChg chg="del">
          <ac:chgData name="Sabarish  Nair" userId="S::sabarish.nair@citycolleges.ie::7336bcbd-cfb4-47b4-9481-a88fcd73ef23" providerId="AD" clId="Web-{07D16216-5968-E925-D465-83A91D16ECAB}" dt="2024-03-09T20:27:37.679" v="669"/>
          <ac:spMkLst>
            <pc:docMk/>
            <pc:sldMk cId="2888205370" sldId="294"/>
            <ac:spMk id="12" creationId="{74BE3B40-1C68-BB69-3792-17B92ADF5BF3}"/>
          </ac:spMkLst>
        </pc:spChg>
        <pc:spChg chg="del">
          <ac:chgData name="Sabarish  Nair" userId="S::sabarish.nair@citycolleges.ie::7336bcbd-cfb4-47b4-9481-a88fcd73ef23" providerId="AD" clId="Web-{07D16216-5968-E925-D465-83A91D16ECAB}" dt="2024-03-09T20:27:39.914" v="670"/>
          <ac:spMkLst>
            <pc:docMk/>
            <pc:sldMk cId="2888205370" sldId="294"/>
            <ac:spMk id="13" creationId="{7600C71E-5BFF-26AB-8CA8-B5415D613396}"/>
          </ac:spMkLst>
        </pc:spChg>
        <pc:graphicFrameChg chg="mod modGraphic">
          <ac:chgData name="Sabarish  Nair" userId="S::sabarish.nair@citycolleges.ie::7336bcbd-cfb4-47b4-9481-a88fcd73ef23" providerId="AD" clId="Web-{07D16216-5968-E925-D465-83A91D16ECAB}" dt="2024-03-09T20:28:47.041" v="681"/>
          <ac:graphicFrameMkLst>
            <pc:docMk/>
            <pc:sldMk cId="2888205370" sldId="294"/>
            <ac:graphicFrameMk id="5" creationId="{85685F3A-6449-0A21-D462-22D673B03301}"/>
          </ac:graphicFrameMkLst>
        </pc:graphicFrameChg>
        <pc:graphicFrameChg chg="del mod">
          <ac:chgData name="Sabarish  Nair" userId="S::sabarish.nair@citycolleges.ie::7336bcbd-cfb4-47b4-9481-a88fcd73ef23" providerId="AD" clId="Web-{07D16216-5968-E925-D465-83A91D16ECAB}" dt="2024-03-09T20:28:32.634" v="679"/>
          <ac:graphicFrameMkLst>
            <pc:docMk/>
            <pc:sldMk cId="2888205370" sldId="294"/>
            <ac:graphicFrameMk id="7" creationId="{1CE71B23-BC73-B963-21F1-D22F08B002B3}"/>
          </ac:graphicFrameMkLst>
        </pc:graphicFrameChg>
        <pc:cxnChg chg="del">
          <ac:chgData name="Sabarish  Nair" userId="S::sabarish.nair@citycolleges.ie::7336bcbd-cfb4-47b4-9481-a88fcd73ef23" providerId="AD" clId="Web-{07D16216-5968-E925-D465-83A91D16ECAB}" dt="2024-03-09T20:27:55.867" v="674"/>
          <ac:cxnSpMkLst>
            <pc:docMk/>
            <pc:sldMk cId="2888205370" sldId="294"/>
            <ac:cxnSpMk id="8" creationId="{85492629-50AA-6238-5B18-D69BFEC58AA3}"/>
          </ac:cxnSpMkLst>
        </pc:cxnChg>
        <pc:cxnChg chg="del">
          <ac:chgData name="Sabarish  Nair" userId="S::sabarish.nair@citycolleges.ie::7336bcbd-cfb4-47b4-9481-a88fcd73ef23" providerId="AD" clId="Web-{07D16216-5968-E925-D465-83A91D16ECAB}" dt="2024-03-09T20:27:58.446" v="675"/>
          <ac:cxnSpMkLst>
            <pc:docMk/>
            <pc:sldMk cId="2888205370" sldId="294"/>
            <ac:cxnSpMk id="10" creationId="{9FC3FD26-3EC8-9EE6-1221-C9E848B7F6FD}"/>
          </ac:cxnSpMkLst>
        </pc:cxnChg>
      </pc:sldChg>
      <pc:sldChg chg="del">
        <pc:chgData name="Sabarish  Nair" userId="S::sabarish.nair@citycolleges.ie::7336bcbd-cfb4-47b4-9481-a88fcd73ef23" providerId="AD" clId="Web-{07D16216-5968-E925-D465-83A91D16ECAB}" dt="2024-03-09T19:37:06.339" v="9"/>
        <pc:sldMkLst>
          <pc:docMk/>
          <pc:sldMk cId="560103868" sldId="295"/>
        </pc:sldMkLst>
      </pc:sldChg>
      <pc:sldChg chg="addSp modSp new mod setBg">
        <pc:chgData name="Sabarish  Nair" userId="S::sabarish.nair@citycolleges.ie::7336bcbd-cfb4-47b4-9481-a88fcd73ef23" providerId="AD" clId="Web-{07D16216-5968-E925-D465-83A91D16ECAB}" dt="2024-03-09T20:52:34.800" v="1206"/>
        <pc:sldMkLst>
          <pc:docMk/>
          <pc:sldMk cId="2895401103" sldId="295"/>
        </pc:sldMkLst>
        <pc:spChg chg="mod">
          <ac:chgData name="Sabarish  Nair" userId="S::sabarish.nair@citycolleges.ie::7336bcbd-cfb4-47b4-9481-a88fcd73ef23" providerId="AD" clId="Web-{07D16216-5968-E925-D465-83A91D16ECAB}" dt="2024-03-09T20:42:21.135" v="1001"/>
          <ac:spMkLst>
            <pc:docMk/>
            <pc:sldMk cId="2895401103" sldId="295"/>
            <ac:spMk id="2" creationId="{DF5B5E1E-A4B5-E933-F7BA-7E69A4B13B7E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42:36.870" v="1004" actId="20577"/>
          <ac:spMkLst>
            <pc:docMk/>
            <pc:sldMk cId="2895401103" sldId="295"/>
            <ac:spMk id="3" creationId="{7B99C049-F1C0-D591-A82B-B47B9154B4B1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42:21.135" v="1001"/>
          <ac:spMkLst>
            <pc:docMk/>
            <pc:sldMk cId="2895401103" sldId="295"/>
            <ac:spMk id="4" creationId="{FDDA6064-4358-5B6C-FC8E-BDAB41D9FB1D}"/>
          </ac:spMkLst>
        </pc:spChg>
        <pc:spChg chg="add mod">
          <ac:chgData name="Sabarish  Nair" userId="S::sabarish.nair@citycolleges.ie::7336bcbd-cfb4-47b4-9481-a88fcd73ef23" providerId="AD" clId="Web-{07D16216-5968-E925-D465-83A91D16ECAB}" dt="2024-03-09T20:52:34.800" v="1206"/>
          <ac:spMkLst>
            <pc:docMk/>
            <pc:sldMk cId="2895401103" sldId="295"/>
            <ac:spMk id="7" creationId="{536D82E7-653F-EF8F-CB6A-6348C5A193CA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2:21.135" v="1001"/>
          <ac:spMkLst>
            <pc:docMk/>
            <pc:sldMk cId="2895401103" sldId="295"/>
            <ac:spMk id="11" creationId="{DBC6133C-0615-4CE4-9132-37E609A9BDFA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2:21.135" v="1001"/>
          <ac:spMkLst>
            <pc:docMk/>
            <pc:sldMk cId="2895401103" sldId="295"/>
            <ac:spMk id="13" creationId="{169CC832-2974-4E8D-90ED-3E2941BA7336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2:21.135" v="1001"/>
          <ac:spMkLst>
            <pc:docMk/>
            <pc:sldMk cId="2895401103" sldId="295"/>
            <ac:spMk id="15" creationId="{55222F96-971A-4F90-B841-6BAB416C7AC1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2:21.135" v="1001"/>
          <ac:spMkLst>
            <pc:docMk/>
            <pc:sldMk cId="2895401103" sldId="295"/>
            <ac:spMk id="17" creationId="{08980754-6F4B-43C9-B9BE-127B6BED6586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2:21.135" v="1001"/>
          <ac:spMkLst>
            <pc:docMk/>
            <pc:sldMk cId="2895401103" sldId="295"/>
            <ac:spMk id="19" creationId="{2C1BBA94-3F40-40AA-8BB9-E69E25E537C1}"/>
          </ac:spMkLst>
        </pc:spChg>
        <pc:graphicFrameChg chg="add mod modGraphic">
          <ac:chgData name="Sabarish  Nair" userId="S::sabarish.nair@citycolleges.ie::7336bcbd-cfb4-47b4-9481-a88fcd73ef23" providerId="AD" clId="Web-{07D16216-5968-E925-D465-83A91D16ECAB}" dt="2024-03-09T20:51:58.064" v="1202"/>
          <ac:graphicFrameMkLst>
            <pc:docMk/>
            <pc:sldMk cId="2895401103" sldId="295"/>
            <ac:graphicFrameMk id="6" creationId="{18564761-DAEB-735E-1C5B-40895A383EC5}"/>
          </ac:graphicFrameMkLst>
        </pc:graphicFrameChg>
      </pc:sldChg>
      <pc:sldChg chg="del">
        <pc:chgData name="Sabarish  Nair" userId="S::sabarish.nair@citycolleges.ie::7336bcbd-cfb4-47b4-9481-a88fcd73ef23" providerId="AD" clId="Web-{07D16216-5968-E925-D465-83A91D16ECAB}" dt="2024-03-09T19:37:06.323" v="8"/>
        <pc:sldMkLst>
          <pc:docMk/>
          <pc:sldMk cId="3397985282" sldId="296"/>
        </pc:sldMkLst>
      </pc:sldChg>
      <pc:sldChg chg="addSp modSp new mod setBg">
        <pc:chgData name="Sabarish  Nair" userId="S::sabarish.nair@citycolleges.ie::7336bcbd-cfb4-47b4-9481-a88fcd73ef23" providerId="AD" clId="Web-{07D16216-5968-E925-D465-83A91D16ECAB}" dt="2024-03-09T20:46:46.724" v="1061" actId="20577"/>
        <pc:sldMkLst>
          <pc:docMk/>
          <pc:sldMk cId="3453262205" sldId="296"/>
        </pc:sldMkLst>
        <pc:spChg chg="mod">
          <ac:chgData name="Sabarish  Nair" userId="S::sabarish.nair@citycolleges.ie::7336bcbd-cfb4-47b4-9481-a88fcd73ef23" providerId="AD" clId="Web-{07D16216-5968-E925-D465-83A91D16ECAB}" dt="2024-03-09T20:46:38.787" v="1060"/>
          <ac:spMkLst>
            <pc:docMk/>
            <pc:sldMk cId="3453262205" sldId="296"/>
            <ac:spMk id="2" creationId="{E13A754B-2CE1-8D38-991B-2227DA36941A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46:46.724" v="1061" actId="20577"/>
          <ac:spMkLst>
            <pc:docMk/>
            <pc:sldMk cId="3453262205" sldId="296"/>
            <ac:spMk id="3" creationId="{8D653D89-7DA7-B64A-535E-E38232C3ED0A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46:38.787" v="1060"/>
          <ac:spMkLst>
            <pc:docMk/>
            <pc:sldMk cId="3453262205" sldId="296"/>
            <ac:spMk id="4" creationId="{EF639286-1ECF-556E-28B6-38D6825E5B06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6:38.787" v="1060"/>
          <ac:spMkLst>
            <pc:docMk/>
            <pc:sldMk cId="3453262205" sldId="296"/>
            <ac:spMk id="11" creationId="{361DC183-07AE-409A-AB63-34A0C77B60E6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6:38.787" v="1060"/>
          <ac:spMkLst>
            <pc:docMk/>
            <pc:sldMk cId="3453262205" sldId="296"/>
            <ac:spMk id="13" creationId="{90464369-70FA-42AF-948F-80664CA7BFE5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6:38.787" v="1060"/>
          <ac:spMkLst>
            <pc:docMk/>
            <pc:sldMk cId="3453262205" sldId="296"/>
            <ac:spMk id="15" creationId="{A6604B49-AD5C-4590-B051-06C8222ECD99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6:38.787" v="1060"/>
          <ac:spMkLst>
            <pc:docMk/>
            <pc:sldMk cId="3453262205" sldId="296"/>
            <ac:spMk id="17" creationId="{CC552A98-EF7D-4D42-AB69-066B786AB55B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6:38.787" v="1060"/>
          <ac:spMkLst>
            <pc:docMk/>
            <pc:sldMk cId="3453262205" sldId="296"/>
            <ac:spMk id="19" creationId="{A648176E-454C-437C-B0FC-9B82FCF32B24}"/>
          </ac:spMkLst>
        </pc:spChg>
        <pc:picChg chg="add">
          <ac:chgData name="Sabarish  Nair" userId="S::sabarish.nair@citycolleges.ie::7336bcbd-cfb4-47b4-9481-a88fcd73ef23" providerId="AD" clId="Web-{07D16216-5968-E925-D465-83A91D16ECAB}" dt="2024-03-09T20:46:38.787" v="1060"/>
          <ac:picMkLst>
            <pc:docMk/>
            <pc:sldMk cId="3453262205" sldId="296"/>
            <ac:picMk id="8" creationId="{27F18F5F-8756-B179-C51C-33015A899901}"/>
          </ac:picMkLst>
        </pc:picChg>
      </pc:sldChg>
      <pc:sldChg chg="addSp modSp new mod setBg">
        <pc:chgData name="Sabarish  Nair" userId="S::sabarish.nair@citycolleges.ie::7336bcbd-cfb4-47b4-9481-a88fcd73ef23" providerId="AD" clId="Web-{07D16216-5968-E925-D465-83A91D16ECAB}" dt="2024-03-09T20:50:13.310" v="1127" actId="14100"/>
        <pc:sldMkLst>
          <pc:docMk/>
          <pc:sldMk cId="1567308535" sldId="297"/>
        </pc:sldMkLst>
        <pc:spChg chg="mod">
          <ac:chgData name="Sabarish  Nair" userId="S::sabarish.nair@citycolleges.ie::7336bcbd-cfb4-47b4-9481-a88fcd73ef23" providerId="AD" clId="Web-{07D16216-5968-E925-D465-83A91D16ECAB}" dt="2024-03-09T20:50:13.310" v="1127" actId="14100"/>
          <ac:spMkLst>
            <pc:docMk/>
            <pc:sldMk cId="1567308535" sldId="297"/>
            <ac:spMk id="2" creationId="{3A82037D-16C4-8AF1-AA0F-29C80AACADAF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50:06.575" v="1126" actId="20577"/>
          <ac:spMkLst>
            <pc:docMk/>
            <pc:sldMk cId="1567308535" sldId="297"/>
            <ac:spMk id="3" creationId="{B201126E-8FE2-7AC8-804A-62429AAD5FCD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49:57.466" v="1125"/>
          <ac:spMkLst>
            <pc:docMk/>
            <pc:sldMk cId="1567308535" sldId="297"/>
            <ac:spMk id="4" creationId="{F4E34869-0920-F0F2-B8DD-441FB53E1373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9:57.466" v="1125"/>
          <ac:spMkLst>
            <pc:docMk/>
            <pc:sldMk cId="1567308535" sldId="297"/>
            <ac:spMk id="9" creationId="{6AB33354-5302-409E-90BF-4E7A98AFB5C6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9:57.466" v="1125"/>
          <ac:spMkLst>
            <pc:docMk/>
            <pc:sldMk cId="1567308535" sldId="297"/>
            <ac:spMk id="15" creationId="{2C1BBA94-3F40-40AA-8BB9-E69E25E537C1}"/>
          </ac:spMkLst>
        </pc:spChg>
        <pc:grpChg chg="add">
          <ac:chgData name="Sabarish  Nair" userId="S::sabarish.nair@citycolleges.ie::7336bcbd-cfb4-47b4-9481-a88fcd73ef23" providerId="AD" clId="Web-{07D16216-5968-E925-D465-83A91D16ECAB}" dt="2024-03-09T20:49:57.466" v="1125"/>
          <ac:grpSpMkLst>
            <pc:docMk/>
            <pc:sldMk cId="1567308535" sldId="297"/>
            <ac:grpSpMk id="11" creationId="{0C66A8B6-1F6E-4FCC-93B9-B9986B6FD111}"/>
          </ac:grpSpMkLst>
        </pc:grpChg>
      </pc:sldChg>
      <pc:sldChg chg="del">
        <pc:chgData name="Sabarish  Nair" userId="S::sabarish.nair@citycolleges.ie::7336bcbd-cfb4-47b4-9481-a88fcd73ef23" providerId="AD" clId="Web-{07D16216-5968-E925-D465-83A91D16ECAB}" dt="2024-03-09T19:37:06.323" v="7"/>
        <pc:sldMkLst>
          <pc:docMk/>
          <pc:sldMk cId="3006289716" sldId="297"/>
        </pc:sldMkLst>
      </pc:sldChg>
      <pc:sldChg chg="addSp delSp modSp new mod setBg">
        <pc:chgData name="Sabarish  Nair" userId="S::sabarish.nair@citycolleges.ie::7336bcbd-cfb4-47b4-9481-a88fcd73ef23" providerId="AD" clId="Web-{07D16216-5968-E925-D465-83A91D16ECAB}" dt="2024-03-09T20:55:36.025" v="1255"/>
        <pc:sldMkLst>
          <pc:docMk/>
          <pc:sldMk cId="3115444881" sldId="298"/>
        </pc:sldMkLst>
        <pc:spChg chg="mod">
          <ac:chgData name="Sabarish  Nair" userId="S::sabarish.nair@citycolleges.ie::7336bcbd-cfb4-47b4-9481-a88fcd73ef23" providerId="AD" clId="Web-{07D16216-5968-E925-D465-83A91D16ECAB}" dt="2024-03-09T20:55:36.025" v="1255"/>
          <ac:spMkLst>
            <pc:docMk/>
            <pc:sldMk cId="3115444881" sldId="298"/>
            <ac:spMk id="2" creationId="{72F0BFD7-657E-466A-077D-B586F8BB1849}"/>
          </ac:spMkLst>
        </pc:spChg>
        <pc:spChg chg="del mod">
          <ac:chgData name="Sabarish  Nair" userId="S::sabarish.nair@citycolleges.ie::7336bcbd-cfb4-47b4-9481-a88fcd73ef23" providerId="AD" clId="Web-{07D16216-5968-E925-D465-83A91D16ECAB}" dt="2024-03-09T20:54:49.383" v="1246"/>
          <ac:spMkLst>
            <pc:docMk/>
            <pc:sldMk cId="3115444881" sldId="298"/>
            <ac:spMk id="3" creationId="{3AA10FD6-EB15-7858-9AAA-D0148C4BF016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55:36.025" v="1255"/>
          <ac:spMkLst>
            <pc:docMk/>
            <pc:sldMk cId="3115444881" sldId="298"/>
            <ac:spMk id="4" creationId="{0FE8A703-95C6-6872-6482-8D0609AAE70D}"/>
          </ac:spMkLst>
        </pc:spChg>
        <pc:spChg chg="add del">
          <ac:chgData name="Sabarish  Nair" userId="S::sabarish.nair@citycolleges.ie::7336bcbd-cfb4-47b4-9481-a88fcd73ef23" providerId="AD" clId="Web-{07D16216-5968-E925-D465-83A91D16ECAB}" dt="2024-03-09T20:54:49.367" v="1245"/>
          <ac:spMkLst>
            <pc:docMk/>
            <pc:sldMk cId="3115444881" sldId="298"/>
            <ac:spMk id="10" creationId="{8FC9BE17-9A7B-462D-AE50-3D8777387304}"/>
          </ac:spMkLst>
        </pc:spChg>
        <pc:spChg chg="add del">
          <ac:chgData name="Sabarish  Nair" userId="S::sabarish.nair@citycolleges.ie::7336bcbd-cfb4-47b4-9481-a88fcd73ef23" providerId="AD" clId="Web-{07D16216-5968-E925-D465-83A91D16ECAB}" dt="2024-03-09T20:54:49.367" v="1245"/>
          <ac:spMkLst>
            <pc:docMk/>
            <pc:sldMk cId="3115444881" sldId="298"/>
            <ac:spMk id="12" creationId="{3EBE8569-6AEC-4B8C-8D53-2DE337CDBA65}"/>
          </ac:spMkLst>
        </pc:spChg>
        <pc:spChg chg="add del">
          <ac:chgData name="Sabarish  Nair" userId="S::sabarish.nair@citycolleges.ie::7336bcbd-cfb4-47b4-9481-a88fcd73ef23" providerId="AD" clId="Web-{07D16216-5968-E925-D465-83A91D16ECAB}" dt="2024-03-09T20:54:49.367" v="1245"/>
          <ac:spMkLst>
            <pc:docMk/>
            <pc:sldMk cId="3115444881" sldId="298"/>
            <ac:spMk id="14" creationId="{55D4142C-5077-457F-A6AD-3FECFDB39685}"/>
          </ac:spMkLst>
        </pc:spChg>
        <pc:spChg chg="add del">
          <ac:chgData name="Sabarish  Nair" userId="S::sabarish.nair@citycolleges.ie::7336bcbd-cfb4-47b4-9481-a88fcd73ef23" providerId="AD" clId="Web-{07D16216-5968-E925-D465-83A91D16ECAB}" dt="2024-03-09T20:54:49.367" v="1245"/>
          <ac:spMkLst>
            <pc:docMk/>
            <pc:sldMk cId="3115444881" sldId="298"/>
            <ac:spMk id="16" creationId="{7A5F0580-5EE9-419F-96EE-B6529EF6E7D0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55:36.025" v="1255"/>
          <ac:spMkLst>
            <pc:docMk/>
            <pc:sldMk cId="3115444881" sldId="298"/>
            <ac:spMk id="23" creationId="{6C4028FD-8BAA-4A19-BFDE-594D991B7552}"/>
          </ac:spMkLst>
        </pc:spChg>
        <pc:graphicFrameChg chg="add mod ord modGraphic">
          <ac:chgData name="Sabarish  Nair" userId="S::sabarish.nair@citycolleges.ie::7336bcbd-cfb4-47b4-9481-a88fcd73ef23" providerId="AD" clId="Web-{07D16216-5968-E925-D465-83A91D16ECAB}" dt="2024-03-09T20:55:36.025" v="1255"/>
          <ac:graphicFrameMkLst>
            <pc:docMk/>
            <pc:sldMk cId="3115444881" sldId="298"/>
            <ac:graphicFrameMk id="18" creationId="{2B8A58BD-F090-576B-F794-8388F2DC27CF}"/>
          </ac:graphicFrameMkLst>
        </pc:graphicFrameChg>
        <pc:picChg chg="add del">
          <ac:chgData name="Sabarish  Nair" userId="S::sabarish.nair@citycolleges.ie::7336bcbd-cfb4-47b4-9481-a88fcd73ef23" providerId="AD" clId="Web-{07D16216-5968-E925-D465-83A91D16ECAB}" dt="2024-03-09T20:54:49.367" v="1245"/>
          <ac:picMkLst>
            <pc:docMk/>
            <pc:sldMk cId="3115444881" sldId="298"/>
            <ac:picMk id="6" creationId="{A928A279-7992-E5A8-2C4E-EA0BC9BC5ACE}"/>
          </ac:picMkLst>
        </pc:picChg>
      </pc:sldChg>
      <pc:sldChg chg="del">
        <pc:chgData name="Sabarish  Nair" userId="S::sabarish.nair@citycolleges.ie::7336bcbd-cfb4-47b4-9481-a88fcd73ef23" providerId="AD" clId="Web-{07D16216-5968-E925-D465-83A91D16ECAB}" dt="2024-03-09T19:37:06.323" v="6"/>
        <pc:sldMkLst>
          <pc:docMk/>
          <pc:sldMk cId="4228387651" sldId="298"/>
        </pc:sldMkLst>
      </pc:sldChg>
      <pc:sldChg chg="addSp modSp new mod setBg">
        <pc:chgData name="Sabarish  Nair" userId="S::sabarish.nair@citycolleges.ie::7336bcbd-cfb4-47b4-9481-a88fcd73ef23" providerId="AD" clId="Web-{07D16216-5968-E925-D465-83A91D16ECAB}" dt="2024-03-09T21:03:35.433" v="1434" actId="14100"/>
        <pc:sldMkLst>
          <pc:docMk/>
          <pc:sldMk cId="1978683786" sldId="299"/>
        </pc:sldMkLst>
        <pc:spChg chg="mod">
          <ac:chgData name="Sabarish  Nair" userId="S::sabarish.nair@citycolleges.ie::7336bcbd-cfb4-47b4-9481-a88fcd73ef23" providerId="AD" clId="Web-{07D16216-5968-E925-D465-83A91D16ECAB}" dt="2024-03-09T21:03:35.433" v="1434" actId="14100"/>
          <ac:spMkLst>
            <pc:docMk/>
            <pc:sldMk cId="1978683786" sldId="299"/>
            <ac:spMk id="2" creationId="{E51D7AE9-1866-2F76-F204-42AC0B555607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1:03:25.448" v="1432"/>
          <ac:spMkLst>
            <pc:docMk/>
            <pc:sldMk cId="1978683786" sldId="299"/>
            <ac:spMk id="3" creationId="{A62DA28E-D8E4-598B-7A1E-3CE6DD6D55FC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1:03:25.448" v="1432"/>
          <ac:spMkLst>
            <pc:docMk/>
            <pc:sldMk cId="1978683786" sldId="299"/>
            <ac:spMk id="4" creationId="{3EEC9DF9-2E1F-CE89-4C5A-194353E1F79D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1:03:25.448" v="1432"/>
          <ac:spMkLst>
            <pc:docMk/>
            <pc:sldMk cId="1978683786" sldId="299"/>
            <ac:spMk id="11" creationId="{743AA782-23D1-4521-8CAD-47662984AA08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1:03:25.448" v="1432"/>
          <ac:spMkLst>
            <pc:docMk/>
            <pc:sldMk cId="1978683786" sldId="299"/>
            <ac:spMk id="13" creationId="{650D18FE-0824-4A46-B22C-A86B52E5780A}"/>
          </ac:spMkLst>
        </pc:spChg>
        <pc:graphicFrameChg chg="add mod modGraphic">
          <ac:chgData name="Sabarish  Nair" userId="S::sabarish.nair@citycolleges.ie::7336bcbd-cfb4-47b4-9481-a88fcd73ef23" providerId="AD" clId="Web-{07D16216-5968-E925-D465-83A91D16ECAB}" dt="2024-03-09T21:03:31.230" v="1433" actId="1076"/>
          <ac:graphicFrameMkLst>
            <pc:docMk/>
            <pc:sldMk cId="1978683786" sldId="299"/>
            <ac:graphicFrameMk id="6" creationId="{F47877E3-D555-3907-742C-A0B17A51A7C2}"/>
          </ac:graphicFrameMkLst>
        </pc:graphicFrameChg>
      </pc:sldChg>
      <pc:sldChg chg="del">
        <pc:chgData name="Sabarish  Nair" userId="S::sabarish.nair@citycolleges.ie::7336bcbd-cfb4-47b4-9481-a88fcd73ef23" providerId="AD" clId="Web-{07D16216-5968-E925-D465-83A91D16ECAB}" dt="2024-03-09T19:37:06.323" v="5"/>
        <pc:sldMkLst>
          <pc:docMk/>
          <pc:sldMk cId="3502859616" sldId="299"/>
        </pc:sldMkLst>
      </pc:sldChg>
      <pc:sldChg chg="addSp delSp modSp new mod setBg">
        <pc:chgData name="Sabarish  Nair" userId="S::sabarish.nair@citycolleges.ie::7336bcbd-cfb4-47b4-9481-a88fcd73ef23" providerId="AD" clId="Web-{07D16216-5968-E925-D465-83A91D16ECAB}" dt="2024-03-09T21:14:08.534" v="1534"/>
        <pc:sldMkLst>
          <pc:docMk/>
          <pc:sldMk cId="777262709" sldId="300"/>
        </pc:sldMkLst>
        <pc:spChg chg="mod">
          <ac:chgData name="Sabarish  Nair" userId="S::sabarish.nair@citycolleges.ie::7336bcbd-cfb4-47b4-9481-a88fcd73ef23" providerId="AD" clId="Web-{07D16216-5968-E925-D465-83A91D16ECAB}" dt="2024-03-09T21:14:08.534" v="1534"/>
          <ac:spMkLst>
            <pc:docMk/>
            <pc:sldMk cId="777262709" sldId="300"/>
            <ac:spMk id="2" creationId="{C4DCC849-23E9-ED83-EFF1-2BCF56836098}"/>
          </ac:spMkLst>
        </pc:spChg>
        <pc:spChg chg="del mod">
          <ac:chgData name="Sabarish  Nair" userId="S::sabarish.nair@citycolleges.ie::7336bcbd-cfb4-47b4-9481-a88fcd73ef23" providerId="AD" clId="Web-{07D16216-5968-E925-D465-83A91D16ECAB}" dt="2024-03-09T21:14:08.534" v="1534"/>
          <ac:spMkLst>
            <pc:docMk/>
            <pc:sldMk cId="777262709" sldId="300"/>
            <ac:spMk id="3" creationId="{8BF6BCB7-A283-298F-5B30-30206D317745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1:14:08.534" v="1534"/>
          <ac:spMkLst>
            <pc:docMk/>
            <pc:sldMk cId="777262709" sldId="300"/>
            <ac:spMk id="4" creationId="{9155D0C2-92B0-230B-234B-5EF2F9C2CE0A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1:14:08.534" v="1534"/>
          <ac:spMkLst>
            <pc:docMk/>
            <pc:sldMk cId="777262709" sldId="300"/>
            <ac:spMk id="10" creationId="{A1F6BF70-C7D1-4AF9-8DB4-BEEB8A9C3529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1:14:08.534" v="1534"/>
          <ac:spMkLst>
            <pc:docMk/>
            <pc:sldMk cId="777262709" sldId="300"/>
            <ac:spMk id="16" creationId="{2C1BBA94-3F40-40AA-8BB9-E69E25E537C1}"/>
          </ac:spMkLst>
        </pc:spChg>
        <pc:grpChg chg="add">
          <ac:chgData name="Sabarish  Nair" userId="S::sabarish.nair@citycolleges.ie::7336bcbd-cfb4-47b4-9481-a88fcd73ef23" providerId="AD" clId="Web-{07D16216-5968-E925-D465-83A91D16ECAB}" dt="2024-03-09T21:14:08.534" v="1534"/>
          <ac:grpSpMkLst>
            <pc:docMk/>
            <pc:sldMk cId="777262709" sldId="300"/>
            <ac:grpSpMk id="12" creationId="{0C66A8B6-1F6E-4FCC-93B9-B9986B6FD111}"/>
          </ac:grpSpMkLst>
        </pc:grpChg>
        <pc:graphicFrameChg chg="add">
          <ac:chgData name="Sabarish  Nair" userId="S::sabarish.nair@citycolleges.ie::7336bcbd-cfb4-47b4-9481-a88fcd73ef23" providerId="AD" clId="Web-{07D16216-5968-E925-D465-83A91D16ECAB}" dt="2024-03-09T21:14:08.534" v="1534"/>
          <ac:graphicFrameMkLst>
            <pc:docMk/>
            <pc:sldMk cId="777262709" sldId="300"/>
            <ac:graphicFrameMk id="6" creationId="{D6F255F2-7DD3-0D12-6664-628E3E46BB09}"/>
          </ac:graphicFrameMkLst>
        </pc:graphicFrameChg>
      </pc:sldChg>
      <pc:sldChg chg="del">
        <pc:chgData name="Sabarish  Nair" userId="S::sabarish.nair@citycolleges.ie::7336bcbd-cfb4-47b4-9481-a88fcd73ef23" providerId="AD" clId="Web-{07D16216-5968-E925-D465-83A91D16ECAB}" dt="2024-03-09T19:37:06.292" v="4"/>
        <pc:sldMkLst>
          <pc:docMk/>
          <pc:sldMk cId="2786853772" sldId="300"/>
        </pc:sldMkLst>
      </pc:sldChg>
      <pc:sldChg chg="del">
        <pc:chgData name="Sabarish  Nair" userId="S::sabarish.nair@citycolleges.ie::7336bcbd-cfb4-47b4-9481-a88fcd73ef23" providerId="AD" clId="Web-{07D16216-5968-E925-D465-83A91D16ECAB}" dt="2024-03-09T19:37:06.292" v="3"/>
        <pc:sldMkLst>
          <pc:docMk/>
          <pc:sldMk cId="774166702" sldId="301"/>
        </pc:sldMkLst>
      </pc:sldChg>
      <pc:sldChg chg="addSp delSp modSp new">
        <pc:chgData name="Sabarish  Nair" userId="S::sabarish.nair@citycolleges.ie::7336bcbd-cfb4-47b4-9481-a88fcd73ef23" providerId="AD" clId="Web-{07D16216-5968-E925-D465-83A91D16ECAB}" dt="2024-03-09T21:17:34.323" v="1559" actId="14100"/>
        <pc:sldMkLst>
          <pc:docMk/>
          <pc:sldMk cId="3553854165" sldId="301"/>
        </pc:sldMkLst>
        <pc:spChg chg="mod">
          <ac:chgData name="Sabarish  Nair" userId="S::sabarish.nair@citycolleges.ie::7336bcbd-cfb4-47b4-9481-a88fcd73ef23" providerId="AD" clId="Web-{07D16216-5968-E925-D465-83A91D16ECAB}" dt="2024-03-09T21:17:34.323" v="1559" actId="14100"/>
          <ac:spMkLst>
            <pc:docMk/>
            <pc:sldMk cId="3553854165" sldId="301"/>
            <ac:spMk id="2" creationId="{0936828B-EFD9-E91B-83DA-BB7A6987456E}"/>
          </ac:spMkLst>
        </pc:spChg>
        <pc:spChg chg="del">
          <ac:chgData name="Sabarish  Nair" userId="S::sabarish.nair@citycolleges.ie::7336bcbd-cfb4-47b4-9481-a88fcd73ef23" providerId="AD" clId="Web-{07D16216-5968-E925-D465-83A91D16ECAB}" dt="2024-03-09T21:15:17.615" v="1541"/>
          <ac:spMkLst>
            <pc:docMk/>
            <pc:sldMk cId="3553854165" sldId="301"/>
            <ac:spMk id="3" creationId="{CFCE59F3-B1F4-E814-3F4A-DA027CE15DE3}"/>
          </ac:spMkLst>
        </pc:spChg>
        <pc:picChg chg="add mod ord">
          <ac:chgData name="Sabarish  Nair" userId="S::sabarish.nair@citycolleges.ie::7336bcbd-cfb4-47b4-9481-a88fcd73ef23" providerId="AD" clId="Web-{07D16216-5968-E925-D465-83A91D16ECAB}" dt="2024-03-09T21:16:41.993" v="1550" actId="14100"/>
          <ac:picMkLst>
            <pc:docMk/>
            <pc:sldMk cId="3553854165" sldId="301"/>
            <ac:picMk id="5" creationId="{451401FA-A93D-6D61-0202-F9CDEE1D2D1A}"/>
          </ac:picMkLst>
        </pc:picChg>
        <pc:picChg chg="add mod">
          <ac:chgData name="Sabarish  Nair" userId="S::sabarish.nair@citycolleges.ie::7336bcbd-cfb4-47b4-9481-a88fcd73ef23" providerId="AD" clId="Web-{07D16216-5968-E925-D465-83A91D16ECAB}" dt="2024-03-09T21:16:48.759" v="1553" actId="14100"/>
          <ac:picMkLst>
            <pc:docMk/>
            <pc:sldMk cId="3553854165" sldId="301"/>
            <ac:picMk id="6" creationId="{E0D68C9F-61ED-FCA3-6FF5-467A8004C5DC}"/>
          </ac:picMkLst>
        </pc:picChg>
        <pc:picChg chg="add mod">
          <ac:chgData name="Sabarish  Nair" userId="S::sabarish.nair@citycolleges.ie::7336bcbd-cfb4-47b4-9481-a88fcd73ef23" providerId="AD" clId="Web-{07D16216-5968-E925-D465-83A91D16ECAB}" dt="2024-03-09T21:16:56.196" v="1555" actId="1076"/>
          <ac:picMkLst>
            <pc:docMk/>
            <pc:sldMk cId="3553854165" sldId="301"/>
            <ac:picMk id="7" creationId="{91104CEC-9AC6-12BA-1F02-790E25548D6D}"/>
          </ac:picMkLst>
        </pc:picChg>
      </pc:sldChg>
      <pc:sldChg chg="addSp delSp modSp new mod setBg">
        <pc:chgData name="Sabarish  Nair" userId="S::sabarish.nair@citycolleges.ie::7336bcbd-cfb4-47b4-9481-a88fcd73ef23" providerId="AD" clId="Web-{07D16216-5968-E925-D465-83A91D16ECAB}" dt="2024-03-09T21:19:26.999" v="1581"/>
        <pc:sldMkLst>
          <pc:docMk/>
          <pc:sldMk cId="491191836" sldId="302"/>
        </pc:sldMkLst>
        <pc:spChg chg="mod ord">
          <ac:chgData name="Sabarish  Nair" userId="S::sabarish.nair@citycolleges.ie::7336bcbd-cfb4-47b4-9481-a88fcd73ef23" providerId="AD" clId="Web-{07D16216-5968-E925-D465-83A91D16ECAB}" dt="2024-03-09T21:19:26.999" v="1581"/>
          <ac:spMkLst>
            <pc:docMk/>
            <pc:sldMk cId="491191836" sldId="302"/>
            <ac:spMk id="2" creationId="{FB78FD57-E5C5-7AF8-DA4E-EBB2CCF1EC3A}"/>
          </ac:spMkLst>
        </pc:spChg>
        <pc:spChg chg="del">
          <ac:chgData name="Sabarish  Nair" userId="S::sabarish.nair@citycolleges.ie::7336bcbd-cfb4-47b4-9481-a88fcd73ef23" providerId="AD" clId="Web-{07D16216-5968-E925-D465-83A91D16ECAB}" dt="2024-03-09T21:18:27.840" v="1573"/>
          <ac:spMkLst>
            <pc:docMk/>
            <pc:sldMk cId="491191836" sldId="302"/>
            <ac:spMk id="3" creationId="{4E6F3043-84B2-D3A1-A180-739BC2E8A09E}"/>
          </ac:spMkLst>
        </pc:spChg>
        <pc:spChg chg="mod ord">
          <ac:chgData name="Sabarish  Nair" userId="S::sabarish.nair@citycolleges.ie::7336bcbd-cfb4-47b4-9481-a88fcd73ef23" providerId="AD" clId="Web-{07D16216-5968-E925-D465-83A91D16ECAB}" dt="2024-03-09T21:19:26.999" v="1581"/>
          <ac:spMkLst>
            <pc:docMk/>
            <pc:sldMk cId="491191836" sldId="302"/>
            <ac:spMk id="4" creationId="{9177F597-5D47-EDEB-DC18-43C85E3BFF48}"/>
          </ac:spMkLst>
        </pc:spChg>
        <pc:spChg chg="add del">
          <ac:chgData name="Sabarish  Nair" userId="S::sabarish.nair@citycolleges.ie::7336bcbd-cfb4-47b4-9481-a88fcd73ef23" providerId="AD" clId="Web-{07D16216-5968-E925-D465-83A91D16ECAB}" dt="2024-03-09T21:19:26.999" v="1581"/>
          <ac:spMkLst>
            <pc:docMk/>
            <pc:sldMk cId="491191836" sldId="302"/>
            <ac:spMk id="11" creationId="{3B47FC9C-2ED3-4100-A4EF-E8CDFEE106C9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1:19:26.999" v="1581"/>
          <ac:spMkLst>
            <pc:docMk/>
            <pc:sldMk cId="491191836" sldId="302"/>
            <ac:spMk id="16" creationId="{D55CA618-78A6-47F6-B865-E9315164FB49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1:19:26.999" v="1581"/>
          <ac:spMkLst>
            <pc:docMk/>
            <pc:sldMk cId="491191836" sldId="302"/>
            <ac:spMk id="22" creationId="{8ED94938-268E-4C0A-A08A-B3980C78BAEB}"/>
          </ac:spMkLst>
        </pc:spChg>
        <pc:grpChg chg="add">
          <ac:chgData name="Sabarish  Nair" userId="S::sabarish.nair@citycolleges.ie::7336bcbd-cfb4-47b4-9481-a88fcd73ef23" providerId="AD" clId="Web-{07D16216-5968-E925-D465-83A91D16ECAB}" dt="2024-03-09T21:19:26.999" v="1581"/>
          <ac:grpSpMkLst>
            <pc:docMk/>
            <pc:sldMk cId="491191836" sldId="302"/>
            <ac:grpSpMk id="18" creationId="{B83D307E-DF68-43F8-97CE-0AAE950A7129}"/>
          </ac:grpSpMkLst>
        </pc:grpChg>
        <pc:picChg chg="add mod ord">
          <ac:chgData name="Sabarish  Nair" userId="S::sabarish.nair@citycolleges.ie::7336bcbd-cfb4-47b4-9481-a88fcd73ef23" providerId="AD" clId="Web-{07D16216-5968-E925-D465-83A91D16ECAB}" dt="2024-03-09T21:19:26.999" v="1581"/>
          <ac:picMkLst>
            <pc:docMk/>
            <pc:sldMk cId="491191836" sldId="302"/>
            <ac:picMk id="5" creationId="{D756585A-BD45-1FA2-7DC8-20DD9356998D}"/>
          </ac:picMkLst>
        </pc:picChg>
        <pc:picChg chg="add mod">
          <ac:chgData name="Sabarish  Nair" userId="S::sabarish.nair@citycolleges.ie::7336bcbd-cfb4-47b4-9481-a88fcd73ef23" providerId="AD" clId="Web-{07D16216-5968-E925-D465-83A91D16ECAB}" dt="2024-03-09T21:19:26.999" v="1581"/>
          <ac:picMkLst>
            <pc:docMk/>
            <pc:sldMk cId="491191836" sldId="302"/>
            <ac:picMk id="6" creationId="{7799B188-6720-4AE7-97DB-E16D468E6EA5}"/>
          </ac:picMkLst>
        </pc:picChg>
      </pc:sldChg>
      <pc:sldChg chg="del">
        <pc:chgData name="Sabarish  Nair" userId="S::sabarish.nair@citycolleges.ie::7336bcbd-cfb4-47b4-9481-a88fcd73ef23" providerId="AD" clId="Web-{07D16216-5968-E925-D465-83A91D16ECAB}" dt="2024-03-09T19:37:06.292" v="2"/>
        <pc:sldMkLst>
          <pc:docMk/>
          <pc:sldMk cId="1508049624" sldId="302"/>
        </pc:sldMkLst>
      </pc:sldChg>
      <pc:sldChg chg="addSp delSp modSp new mod setBg">
        <pc:chgData name="Sabarish  Nair" userId="S::sabarish.nair@citycolleges.ie::7336bcbd-cfb4-47b4-9481-a88fcd73ef23" providerId="AD" clId="Web-{07D16216-5968-E925-D465-83A91D16ECAB}" dt="2024-03-09T21:23:24.227" v="1608" actId="14100"/>
        <pc:sldMkLst>
          <pc:docMk/>
          <pc:sldMk cId="558385526" sldId="303"/>
        </pc:sldMkLst>
        <pc:spChg chg="mod ord">
          <ac:chgData name="Sabarish  Nair" userId="S::sabarish.nair@citycolleges.ie::7336bcbd-cfb4-47b4-9481-a88fcd73ef23" providerId="AD" clId="Web-{07D16216-5968-E925-D465-83A91D16ECAB}" dt="2024-03-09T21:22:40.194" v="1601"/>
          <ac:spMkLst>
            <pc:docMk/>
            <pc:sldMk cId="558385526" sldId="303"/>
            <ac:spMk id="2" creationId="{ABA22E92-EF14-B217-8429-9D386D9D8518}"/>
          </ac:spMkLst>
        </pc:spChg>
        <pc:spChg chg="del">
          <ac:chgData name="Sabarish  Nair" userId="S::sabarish.nair@citycolleges.ie::7336bcbd-cfb4-47b4-9481-a88fcd73ef23" providerId="AD" clId="Web-{07D16216-5968-E925-D465-83A91D16ECAB}" dt="2024-03-09T21:21:47.629" v="1594"/>
          <ac:spMkLst>
            <pc:docMk/>
            <pc:sldMk cId="558385526" sldId="303"/>
            <ac:spMk id="3" creationId="{11B9346C-9DB7-D605-00A5-9B2A5FEEE7BA}"/>
          </ac:spMkLst>
        </pc:spChg>
        <pc:spChg chg="mod ord">
          <ac:chgData name="Sabarish  Nair" userId="S::sabarish.nair@citycolleges.ie::7336bcbd-cfb4-47b4-9481-a88fcd73ef23" providerId="AD" clId="Web-{07D16216-5968-E925-D465-83A91D16ECAB}" dt="2024-03-09T21:22:40.194" v="1601"/>
          <ac:spMkLst>
            <pc:docMk/>
            <pc:sldMk cId="558385526" sldId="303"/>
            <ac:spMk id="4" creationId="{C1EF8D55-C0FA-FB80-5B4F-F2B3491DF39C}"/>
          </ac:spMkLst>
        </pc:spChg>
        <pc:spChg chg="add mod">
          <ac:chgData name="Sabarish  Nair" userId="S::sabarish.nair@citycolleges.ie::7336bcbd-cfb4-47b4-9481-a88fcd73ef23" providerId="AD" clId="Web-{07D16216-5968-E925-D465-83A91D16ECAB}" dt="2024-03-09T21:23:24.227" v="1608" actId="14100"/>
          <ac:spMkLst>
            <pc:docMk/>
            <pc:sldMk cId="558385526" sldId="303"/>
            <ac:spMk id="7" creationId="{20FADF29-592E-70CB-C72C-B760EF80805A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1:22:40.194" v="1601"/>
          <ac:spMkLst>
            <pc:docMk/>
            <pc:sldMk cId="558385526" sldId="303"/>
            <ac:spMk id="11" creationId="{3B47FC9C-2ED3-4100-A4EF-E8CDFEE106C9}"/>
          </ac:spMkLst>
        </pc:spChg>
        <pc:picChg chg="add mod ord">
          <ac:chgData name="Sabarish  Nair" userId="S::sabarish.nair@citycolleges.ie::7336bcbd-cfb4-47b4-9481-a88fcd73ef23" providerId="AD" clId="Web-{07D16216-5968-E925-D465-83A91D16ECAB}" dt="2024-03-09T21:22:40.194" v="1601"/>
          <ac:picMkLst>
            <pc:docMk/>
            <pc:sldMk cId="558385526" sldId="303"/>
            <ac:picMk id="5" creationId="{D7D613B8-819B-2C0A-6DA8-415C2113A083}"/>
          </ac:picMkLst>
        </pc:picChg>
        <pc:picChg chg="add mod">
          <ac:chgData name="Sabarish  Nair" userId="S::sabarish.nair@citycolleges.ie::7336bcbd-cfb4-47b4-9481-a88fcd73ef23" providerId="AD" clId="Web-{07D16216-5968-E925-D465-83A91D16ECAB}" dt="2024-03-09T21:22:40.194" v="1601"/>
          <ac:picMkLst>
            <pc:docMk/>
            <pc:sldMk cId="558385526" sldId="303"/>
            <ac:picMk id="6" creationId="{6C24E1F3-3B7B-89FA-9838-1105229A7A70}"/>
          </ac:picMkLst>
        </pc:picChg>
      </pc:sldChg>
      <pc:sldChg chg="del">
        <pc:chgData name="Sabarish  Nair" userId="S::sabarish.nair@citycolleges.ie::7336bcbd-cfb4-47b4-9481-a88fcd73ef23" providerId="AD" clId="Web-{07D16216-5968-E925-D465-83A91D16ECAB}" dt="2024-03-09T19:37:06.292" v="1"/>
        <pc:sldMkLst>
          <pc:docMk/>
          <pc:sldMk cId="615713784" sldId="303"/>
        </pc:sldMkLst>
      </pc:sldChg>
      <pc:sldChg chg="del">
        <pc:chgData name="Sabarish  Nair" userId="S::sabarish.nair@citycolleges.ie::7336bcbd-cfb4-47b4-9481-a88fcd73ef23" providerId="AD" clId="Web-{07D16216-5968-E925-D465-83A91D16ECAB}" dt="2024-03-09T19:37:06.292" v="0"/>
        <pc:sldMkLst>
          <pc:docMk/>
          <pc:sldMk cId="1933001197" sldId="304"/>
        </pc:sldMkLst>
      </pc:sldChg>
      <pc:sldChg chg="addSp modSp new mod setBg">
        <pc:chgData name="Sabarish  Nair" userId="S::sabarish.nair@citycolleges.ie::7336bcbd-cfb4-47b4-9481-a88fcd73ef23" providerId="AD" clId="Web-{07D16216-5968-E925-D465-83A91D16ECAB}" dt="2024-03-09T21:27:25.126" v="1687"/>
        <pc:sldMkLst>
          <pc:docMk/>
          <pc:sldMk cId="2449726689" sldId="304"/>
        </pc:sldMkLst>
        <pc:spChg chg="mod">
          <ac:chgData name="Sabarish  Nair" userId="S::sabarish.nair@citycolleges.ie::7336bcbd-cfb4-47b4-9481-a88fcd73ef23" providerId="AD" clId="Web-{07D16216-5968-E925-D465-83A91D16ECAB}" dt="2024-03-09T21:27:25.126" v="1687"/>
          <ac:spMkLst>
            <pc:docMk/>
            <pc:sldMk cId="2449726689" sldId="304"/>
            <ac:spMk id="2" creationId="{77F963EB-AA1E-149B-3220-9FEE7041F57F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1:27:25.126" v="1687"/>
          <ac:spMkLst>
            <pc:docMk/>
            <pc:sldMk cId="2449726689" sldId="304"/>
            <ac:spMk id="3" creationId="{2567B77C-A035-9D69-1948-1C38F85D51AF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1:27:25.126" v="1687"/>
          <ac:spMkLst>
            <pc:docMk/>
            <pc:sldMk cId="2449726689" sldId="304"/>
            <ac:spMk id="4" creationId="{2151474B-B5C3-7858-C4E8-176621AA4B13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1:27:25.126" v="1687"/>
          <ac:spMkLst>
            <pc:docMk/>
            <pc:sldMk cId="2449726689" sldId="304"/>
            <ac:spMk id="9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1:27:25.126" v="1687"/>
          <ac:spMkLst>
            <pc:docMk/>
            <pc:sldMk cId="2449726689" sldId="304"/>
            <ac:spMk id="16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07D16216-5968-E925-D465-83A91D16ECAB}" dt="2024-03-09T21:27:25.126" v="1687"/>
          <ac:grpSpMkLst>
            <pc:docMk/>
            <pc:sldMk cId="2449726689" sldId="304"/>
            <ac:grpSpMk id="11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07D16216-5968-E925-D465-83A91D16ECAB}" dt="2024-03-09T21:27:25.126" v="1687"/>
          <ac:cxnSpMkLst>
            <pc:docMk/>
            <pc:sldMk cId="2449726689" sldId="304"/>
            <ac:cxnSpMk id="18" creationId="{6CF1BAF6-AD41-4082-B212-8A1F9A2E8779}"/>
          </ac:cxnSpMkLst>
        </pc:cxnChg>
      </pc:sldChg>
    </pc:docChg>
  </pc:docChgLst>
  <pc:docChgLst>
    <pc:chgData name="Sabarish  Nair" userId="S::sabarish.nair@citycolleges.ie::7336bcbd-cfb4-47b4-9481-a88fcd73ef23" providerId="AD" clId="Web-{0D23713C-0F73-43F3-4BB0-4ADF0289790C}"/>
    <pc:docChg chg="addSld delSld modSld">
      <pc:chgData name="Sabarish  Nair" userId="S::sabarish.nair@citycolleges.ie::7336bcbd-cfb4-47b4-9481-a88fcd73ef23" providerId="AD" clId="Web-{0D23713C-0F73-43F3-4BB0-4ADF0289790C}" dt="2024-03-10T20:53:45.057" v="1156"/>
      <pc:docMkLst>
        <pc:docMk/>
      </pc:docMkLst>
      <pc:sldChg chg="addSp delSp modSp">
        <pc:chgData name="Sabarish  Nair" userId="S::sabarish.nair@citycolleges.ie::7336bcbd-cfb4-47b4-9481-a88fcd73ef23" providerId="AD" clId="Web-{0D23713C-0F73-43F3-4BB0-4ADF0289790C}" dt="2024-03-10T20:53:45.057" v="1156"/>
        <pc:sldMkLst>
          <pc:docMk/>
          <pc:sldMk cId="2023502742" sldId="267"/>
        </pc:sldMkLst>
        <pc:spChg chg="mod">
          <ac:chgData name="Sabarish  Nair" userId="S::sabarish.nair@citycolleges.ie::7336bcbd-cfb4-47b4-9481-a88fcd73ef23" providerId="AD" clId="Web-{0D23713C-0F73-43F3-4BB0-4ADF0289790C}" dt="2024-03-10T20:53:45.057" v="1156"/>
          <ac:spMkLst>
            <pc:docMk/>
            <pc:sldMk cId="2023502742" sldId="267"/>
            <ac:spMk id="2" creationId="{EA47DE9A-A2DC-AE80-E6D9-FB7DE1BB1C7D}"/>
          </ac:spMkLst>
        </pc:spChg>
        <pc:spChg chg="ord">
          <ac:chgData name="Sabarish  Nair" userId="S::sabarish.nair@citycolleges.ie::7336bcbd-cfb4-47b4-9481-a88fcd73ef23" providerId="AD" clId="Web-{0D23713C-0F73-43F3-4BB0-4ADF0289790C}" dt="2024-03-10T20:53:45.057" v="1156"/>
          <ac:spMkLst>
            <pc:docMk/>
            <pc:sldMk cId="2023502742" sldId="267"/>
            <ac:spMk id="4" creationId="{59726075-D069-5E1A-CD4B-CEA6492C037B}"/>
          </ac:spMkLst>
        </pc:spChg>
        <pc:spChg chg="del">
          <ac:chgData name="Sabarish  Nair" userId="S::sabarish.nair@citycolleges.ie::7336bcbd-cfb4-47b4-9481-a88fcd73ef23" providerId="AD" clId="Web-{0D23713C-0F73-43F3-4BB0-4ADF0289790C}" dt="2024-03-10T20:53:45.057" v="1156"/>
          <ac:spMkLst>
            <pc:docMk/>
            <pc:sldMk cId="2023502742" sldId="267"/>
            <ac:spMk id="11" creationId="{42A4FC2C-047E-45A5-965D-8E1E3BF09BC6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20:53:45.057" v="1156"/>
          <ac:spMkLst>
            <pc:docMk/>
            <pc:sldMk cId="2023502742" sldId="267"/>
            <ac:spMk id="16" creationId="{3DAD86CA-8235-409B-982B-5E7A033E2392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20:53:45.057" v="1156"/>
          <ac:spMkLst>
            <pc:docMk/>
            <pc:sldMk cId="2023502742" sldId="267"/>
            <ac:spMk id="18" creationId="{9F234FBA-3501-47B4-AE0C-AA4AFBC8F603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20:53:45.057" v="1156"/>
          <ac:spMkLst>
            <pc:docMk/>
            <pc:sldMk cId="2023502742" sldId="267"/>
            <ac:spMk id="20" creationId="{B5EF893B-0491-416E-9D33-BADE9600792A}"/>
          </ac:spMkLst>
        </pc:spChg>
        <pc:picChg chg="mod">
          <ac:chgData name="Sabarish  Nair" userId="S::sabarish.nair@citycolleges.ie::7336bcbd-cfb4-47b4-9481-a88fcd73ef23" providerId="AD" clId="Web-{0D23713C-0F73-43F3-4BB0-4ADF0289790C}" dt="2024-03-10T20:53:45.057" v="1156"/>
          <ac:picMkLst>
            <pc:docMk/>
            <pc:sldMk cId="2023502742" sldId="267"/>
            <ac:picMk id="6" creationId="{A276AA75-C416-67B6-3479-56DA0C9A5E24}"/>
          </ac:picMkLst>
        </pc:picChg>
        <pc:cxnChg chg="add">
          <ac:chgData name="Sabarish  Nair" userId="S::sabarish.nair@citycolleges.ie::7336bcbd-cfb4-47b4-9481-a88fcd73ef23" providerId="AD" clId="Web-{0D23713C-0F73-43F3-4BB0-4ADF0289790C}" dt="2024-03-10T20:53:45.057" v="1156"/>
          <ac:cxnSpMkLst>
            <pc:docMk/>
            <pc:sldMk cId="2023502742" sldId="267"/>
            <ac:cxnSpMk id="22" creationId="{469F4FF8-F8B0-4630-BA1B-0D8B324CD5FF}"/>
          </ac:cxnSpMkLst>
        </pc:cxnChg>
      </pc:sldChg>
      <pc:sldChg chg="addSp modSp new mod setBg">
        <pc:chgData name="Sabarish  Nair" userId="S::sabarish.nair@citycolleges.ie::7336bcbd-cfb4-47b4-9481-a88fcd73ef23" providerId="AD" clId="Web-{0D23713C-0F73-43F3-4BB0-4ADF0289790C}" dt="2024-03-10T19:02:22.788" v="69" actId="20577"/>
        <pc:sldMkLst>
          <pc:docMk/>
          <pc:sldMk cId="939789691" sldId="287"/>
        </pc:sldMkLst>
        <pc:spChg chg="mod">
          <ac:chgData name="Sabarish  Nair" userId="S::sabarish.nair@citycolleges.ie::7336bcbd-cfb4-47b4-9481-a88fcd73ef23" providerId="AD" clId="Web-{0D23713C-0F73-43F3-4BB0-4ADF0289790C}" dt="2024-03-10T19:02:10.444" v="67"/>
          <ac:spMkLst>
            <pc:docMk/>
            <pc:sldMk cId="939789691" sldId="287"/>
            <ac:spMk id="2" creationId="{489B059C-48D5-003B-CCFE-A0E96B79316E}"/>
          </ac:spMkLst>
        </pc:spChg>
        <pc:spChg chg="mod">
          <ac:chgData name="Sabarish  Nair" userId="S::sabarish.nair@citycolleges.ie::7336bcbd-cfb4-47b4-9481-a88fcd73ef23" providerId="AD" clId="Web-{0D23713C-0F73-43F3-4BB0-4ADF0289790C}" dt="2024-03-10T19:02:22.788" v="69" actId="20577"/>
          <ac:spMkLst>
            <pc:docMk/>
            <pc:sldMk cId="939789691" sldId="287"/>
            <ac:spMk id="3" creationId="{C1516E0D-9C1A-D9BD-82CD-4360F4F0435F}"/>
          </ac:spMkLst>
        </pc:spChg>
        <pc:spChg chg="mod">
          <ac:chgData name="Sabarish  Nair" userId="S::sabarish.nair@citycolleges.ie::7336bcbd-cfb4-47b4-9481-a88fcd73ef23" providerId="AD" clId="Web-{0D23713C-0F73-43F3-4BB0-4ADF0289790C}" dt="2024-03-10T19:02:10.444" v="67"/>
          <ac:spMkLst>
            <pc:docMk/>
            <pc:sldMk cId="939789691" sldId="287"/>
            <ac:spMk id="4" creationId="{BEE93629-34F2-910B-9C2C-4F74F6C196B3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02:10.444" v="67"/>
          <ac:spMkLst>
            <pc:docMk/>
            <pc:sldMk cId="939789691" sldId="287"/>
            <ac:spMk id="10" creationId="{F94AA2BD-2E3F-4B1D-8127-5744B8115311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02:10.444" v="67"/>
          <ac:spMkLst>
            <pc:docMk/>
            <pc:sldMk cId="939789691" sldId="287"/>
            <ac:spMk id="12" creationId="{4BD02261-2DC8-4AA8-9E16-7751AE892445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02:10.444" v="67"/>
          <ac:spMkLst>
            <pc:docMk/>
            <pc:sldMk cId="939789691" sldId="287"/>
            <ac:spMk id="14" creationId="{3D752CF2-2291-40B5-B462-C17B174C10BC}"/>
          </ac:spMkLst>
        </pc:spChg>
        <pc:picChg chg="add">
          <ac:chgData name="Sabarish  Nair" userId="S::sabarish.nair@citycolleges.ie::7336bcbd-cfb4-47b4-9481-a88fcd73ef23" providerId="AD" clId="Web-{0D23713C-0F73-43F3-4BB0-4ADF0289790C}" dt="2024-03-10T19:02:10.444" v="67"/>
          <ac:picMkLst>
            <pc:docMk/>
            <pc:sldMk cId="939789691" sldId="287"/>
            <ac:picMk id="6" creationId="{93FC9D21-6B17-72BD-1C15-F6AB05D17F69}"/>
          </ac:picMkLst>
        </pc:picChg>
      </pc:sldChg>
      <pc:sldChg chg="addSp delSp modSp new mod setBg">
        <pc:chgData name="Sabarish  Nair" userId="S::sabarish.nair@citycolleges.ie::7336bcbd-cfb4-47b4-9481-a88fcd73ef23" providerId="AD" clId="Web-{0D23713C-0F73-43F3-4BB0-4ADF0289790C}" dt="2024-03-10T19:05:48.373" v="105"/>
        <pc:sldMkLst>
          <pc:docMk/>
          <pc:sldMk cId="3578014257" sldId="288"/>
        </pc:sldMkLst>
        <pc:spChg chg="mod">
          <ac:chgData name="Sabarish  Nair" userId="S::sabarish.nair@citycolleges.ie::7336bcbd-cfb4-47b4-9481-a88fcd73ef23" providerId="AD" clId="Web-{0D23713C-0F73-43F3-4BB0-4ADF0289790C}" dt="2024-03-10T19:05:48.373" v="105"/>
          <ac:spMkLst>
            <pc:docMk/>
            <pc:sldMk cId="3578014257" sldId="288"/>
            <ac:spMk id="2" creationId="{8C7825F3-BFDF-BFEA-A678-1AB6FE220B3C}"/>
          </ac:spMkLst>
        </pc:spChg>
        <pc:spChg chg="del mod">
          <ac:chgData name="Sabarish  Nair" userId="S::sabarish.nair@citycolleges.ie::7336bcbd-cfb4-47b4-9481-a88fcd73ef23" providerId="AD" clId="Web-{0D23713C-0F73-43F3-4BB0-4ADF0289790C}" dt="2024-03-10T19:05:48.373" v="105"/>
          <ac:spMkLst>
            <pc:docMk/>
            <pc:sldMk cId="3578014257" sldId="288"/>
            <ac:spMk id="3" creationId="{30592C19-B0CB-D306-9C2E-71126A733119}"/>
          </ac:spMkLst>
        </pc:spChg>
        <pc:spChg chg="mod">
          <ac:chgData name="Sabarish  Nair" userId="S::sabarish.nair@citycolleges.ie::7336bcbd-cfb4-47b4-9481-a88fcd73ef23" providerId="AD" clId="Web-{0D23713C-0F73-43F3-4BB0-4ADF0289790C}" dt="2024-03-10T19:05:48.373" v="105"/>
          <ac:spMkLst>
            <pc:docMk/>
            <pc:sldMk cId="3578014257" sldId="288"/>
            <ac:spMk id="4" creationId="{8D1A5580-3055-5058-B7E2-C24D79725323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05:48.373" v="105"/>
          <ac:spMkLst>
            <pc:docMk/>
            <pc:sldMk cId="3578014257" sldId="288"/>
            <ac:spMk id="10" creationId="{7517A47C-B2E5-4B79-8061-D74B1311AF6E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05:48.373" v="105"/>
          <ac:spMkLst>
            <pc:docMk/>
            <pc:sldMk cId="3578014257" sldId="288"/>
            <ac:spMk id="12" creationId="{C505E780-2083-4CB5-A42A-5E0E2908ECC3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05:48.373" v="105"/>
          <ac:spMkLst>
            <pc:docMk/>
            <pc:sldMk cId="3578014257" sldId="288"/>
            <ac:spMk id="14" creationId="{D2C0AE1C-0118-41AE-8A10-7CDCBF10E96F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05:48.373" v="105"/>
          <ac:spMkLst>
            <pc:docMk/>
            <pc:sldMk cId="3578014257" sldId="288"/>
            <ac:spMk id="16" creationId="{463EEC44-1BA3-44ED-81FC-A644B04B2A44}"/>
          </ac:spMkLst>
        </pc:spChg>
        <pc:graphicFrameChg chg="add">
          <ac:chgData name="Sabarish  Nair" userId="S::sabarish.nair@citycolleges.ie::7336bcbd-cfb4-47b4-9481-a88fcd73ef23" providerId="AD" clId="Web-{0D23713C-0F73-43F3-4BB0-4ADF0289790C}" dt="2024-03-10T19:05:48.373" v="105"/>
          <ac:graphicFrameMkLst>
            <pc:docMk/>
            <pc:sldMk cId="3578014257" sldId="288"/>
            <ac:graphicFrameMk id="6" creationId="{53E8A671-9D3F-5346-CAA0-535333A54EA5}"/>
          </ac:graphicFrameMkLst>
        </pc:graphicFrameChg>
      </pc:sldChg>
      <pc:sldChg chg="addSp modSp new mod setBg">
        <pc:chgData name="Sabarish  Nair" userId="S::sabarish.nair@citycolleges.ie::7336bcbd-cfb4-47b4-9481-a88fcd73ef23" providerId="AD" clId="Web-{0D23713C-0F73-43F3-4BB0-4ADF0289790C}" dt="2024-03-10T19:12:28.558" v="209"/>
        <pc:sldMkLst>
          <pc:docMk/>
          <pc:sldMk cId="1215952341" sldId="289"/>
        </pc:sldMkLst>
        <pc:spChg chg="mod">
          <ac:chgData name="Sabarish  Nair" userId="S::sabarish.nair@citycolleges.ie::7336bcbd-cfb4-47b4-9481-a88fcd73ef23" providerId="AD" clId="Web-{0D23713C-0F73-43F3-4BB0-4ADF0289790C}" dt="2024-03-10T19:12:28.558" v="209"/>
          <ac:spMkLst>
            <pc:docMk/>
            <pc:sldMk cId="1215952341" sldId="289"/>
            <ac:spMk id="2" creationId="{09279FC2-C78E-F554-3DA3-BC00E3B8F095}"/>
          </ac:spMkLst>
        </pc:spChg>
        <pc:spChg chg="mod">
          <ac:chgData name="Sabarish  Nair" userId="S::sabarish.nair@citycolleges.ie::7336bcbd-cfb4-47b4-9481-a88fcd73ef23" providerId="AD" clId="Web-{0D23713C-0F73-43F3-4BB0-4ADF0289790C}" dt="2024-03-10T19:12:28.558" v="209"/>
          <ac:spMkLst>
            <pc:docMk/>
            <pc:sldMk cId="1215952341" sldId="289"/>
            <ac:spMk id="3" creationId="{6E9F0EB1-1FC1-B74C-5443-3CF67C8F1B1D}"/>
          </ac:spMkLst>
        </pc:spChg>
        <pc:spChg chg="mod">
          <ac:chgData name="Sabarish  Nair" userId="S::sabarish.nair@citycolleges.ie::7336bcbd-cfb4-47b4-9481-a88fcd73ef23" providerId="AD" clId="Web-{0D23713C-0F73-43F3-4BB0-4ADF0289790C}" dt="2024-03-10T19:12:28.558" v="209"/>
          <ac:spMkLst>
            <pc:docMk/>
            <pc:sldMk cId="1215952341" sldId="289"/>
            <ac:spMk id="4" creationId="{F40E8147-32FD-1ABA-F0D4-A2484A3C4FA1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12:28.558" v="209"/>
          <ac:spMkLst>
            <pc:docMk/>
            <pc:sldMk cId="1215952341" sldId="289"/>
            <ac:spMk id="9" creationId="{3AD318CC-E2A8-4E27-9548-A047A78999B1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12:28.558" v="209"/>
          <ac:spMkLst>
            <pc:docMk/>
            <pc:sldMk cId="1215952341" sldId="289"/>
            <ac:spMk id="15" creationId="{2C1BBA94-3F40-40AA-8BB9-E69E25E537C1}"/>
          </ac:spMkLst>
        </pc:spChg>
        <pc:grpChg chg="add">
          <ac:chgData name="Sabarish  Nair" userId="S::sabarish.nair@citycolleges.ie::7336bcbd-cfb4-47b4-9481-a88fcd73ef23" providerId="AD" clId="Web-{0D23713C-0F73-43F3-4BB0-4ADF0289790C}" dt="2024-03-10T19:12:28.558" v="209"/>
          <ac:grpSpMkLst>
            <pc:docMk/>
            <pc:sldMk cId="1215952341" sldId="289"/>
            <ac:grpSpMk id="11" creationId="{B14B560F-9DD7-4302-A60B-EBD3EF59B073}"/>
          </ac:grpSpMkLst>
        </pc:grpChg>
      </pc:sldChg>
      <pc:sldChg chg="addSp modSp new mod setBg">
        <pc:chgData name="Sabarish  Nair" userId="S::sabarish.nair@citycolleges.ie::7336bcbd-cfb4-47b4-9481-a88fcd73ef23" providerId="AD" clId="Web-{0D23713C-0F73-43F3-4BB0-4ADF0289790C}" dt="2024-03-10T19:14:14.968" v="224" actId="20577"/>
        <pc:sldMkLst>
          <pc:docMk/>
          <pc:sldMk cId="2856555414" sldId="290"/>
        </pc:sldMkLst>
        <pc:spChg chg="mod">
          <ac:chgData name="Sabarish  Nair" userId="S::sabarish.nair@citycolleges.ie::7336bcbd-cfb4-47b4-9481-a88fcd73ef23" providerId="AD" clId="Web-{0D23713C-0F73-43F3-4BB0-4ADF0289790C}" dt="2024-03-10T19:14:14.968" v="224" actId="20577"/>
          <ac:spMkLst>
            <pc:docMk/>
            <pc:sldMk cId="2856555414" sldId="290"/>
            <ac:spMk id="2" creationId="{8B9F802F-EAEA-0264-F8A2-674B229051F2}"/>
          </ac:spMkLst>
        </pc:spChg>
        <pc:spChg chg="mod">
          <ac:chgData name="Sabarish  Nair" userId="S::sabarish.nair@citycolleges.ie::7336bcbd-cfb4-47b4-9481-a88fcd73ef23" providerId="AD" clId="Web-{0D23713C-0F73-43F3-4BB0-4ADF0289790C}" dt="2024-03-10T19:14:07.781" v="223" actId="20577"/>
          <ac:spMkLst>
            <pc:docMk/>
            <pc:sldMk cId="2856555414" sldId="290"/>
            <ac:spMk id="3" creationId="{334E44C3-B86A-DB17-D618-75D906BD3320}"/>
          </ac:spMkLst>
        </pc:spChg>
        <pc:spChg chg="mod">
          <ac:chgData name="Sabarish  Nair" userId="S::sabarish.nair@citycolleges.ie::7336bcbd-cfb4-47b4-9481-a88fcd73ef23" providerId="AD" clId="Web-{0D23713C-0F73-43F3-4BB0-4ADF0289790C}" dt="2024-03-10T19:13:59.952" v="222"/>
          <ac:spMkLst>
            <pc:docMk/>
            <pc:sldMk cId="2856555414" sldId="290"/>
            <ac:spMk id="4" creationId="{EFB8D5D2-845A-B9D7-8A7E-E46D651F517A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13:59.952" v="222"/>
          <ac:spMkLst>
            <pc:docMk/>
            <pc:sldMk cId="2856555414" sldId="290"/>
            <ac:spMk id="10" creationId="{8FC9BE17-9A7B-462D-AE50-3D8777387304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13:59.952" v="222"/>
          <ac:spMkLst>
            <pc:docMk/>
            <pc:sldMk cId="2856555414" sldId="290"/>
            <ac:spMk id="12" creationId="{3EBE8569-6AEC-4B8C-8D53-2DE337CDBA65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13:59.952" v="222"/>
          <ac:spMkLst>
            <pc:docMk/>
            <pc:sldMk cId="2856555414" sldId="290"/>
            <ac:spMk id="14" creationId="{55D4142C-5077-457F-A6AD-3FECFDB39685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13:59.952" v="222"/>
          <ac:spMkLst>
            <pc:docMk/>
            <pc:sldMk cId="2856555414" sldId="290"/>
            <ac:spMk id="16" creationId="{7A5F0580-5EE9-419F-96EE-B6529EF6E7D0}"/>
          </ac:spMkLst>
        </pc:spChg>
        <pc:picChg chg="add">
          <ac:chgData name="Sabarish  Nair" userId="S::sabarish.nair@citycolleges.ie::7336bcbd-cfb4-47b4-9481-a88fcd73ef23" providerId="AD" clId="Web-{0D23713C-0F73-43F3-4BB0-4ADF0289790C}" dt="2024-03-10T19:13:59.952" v="222"/>
          <ac:picMkLst>
            <pc:docMk/>
            <pc:sldMk cId="2856555414" sldId="290"/>
            <ac:picMk id="6" creationId="{66195561-AF5B-3126-F22C-359F58323A19}"/>
          </ac:picMkLst>
        </pc:picChg>
      </pc:sldChg>
      <pc:sldChg chg="addSp modSp new mod setBg">
        <pc:chgData name="Sabarish  Nair" userId="S::sabarish.nair@citycolleges.ie::7336bcbd-cfb4-47b4-9481-a88fcd73ef23" providerId="AD" clId="Web-{0D23713C-0F73-43F3-4BB0-4ADF0289790C}" dt="2024-03-10T19:18:40.602" v="314" actId="20577"/>
        <pc:sldMkLst>
          <pc:docMk/>
          <pc:sldMk cId="3925410220" sldId="291"/>
        </pc:sldMkLst>
        <pc:spChg chg="mod">
          <ac:chgData name="Sabarish  Nair" userId="S::sabarish.nair@citycolleges.ie::7336bcbd-cfb4-47b4-9481-a88fcd73ef23" providerId="AD" clId="Web-{0D23713C-0F73-43F3-4BB0-4ADF0289790C}" dt="2024-03-10T19:18:40.602" v="314" actId="20577"/>
          <ac:spMkLst>
            <pc:docMk/>
            <pc:sldMk cId="3925410220" sldId="291"/>
            <ac:spMk id="2" creationId="{F05568FF-8503-F8BB-A106-1340D2A39614}"/>
          </ac:spMkLst>
        </pc:spChg>
        <pc:spChg chg="mod">
          <ac:chgData name="Sabarish  Nair" userId="S::sabarish.nair@citycolleges.ie::7336bcbd-cfb4-47b4-9481-a88fcd73ef23" providerId="AD" clId="Web-{0D23713C-0F73-43F3-4BB0-4ADF0289790C}" dt="2024-03-10T19:18:33.836" v="313" actId="20577"/>
          <ac:spMkLst>
            <pc:docMk/>
            <pc:sldMk cId="3925410220" sldId="291"/>
            <ac:spMk id="3" creationId="{966F146A-5AF9-C2A3-30D8-C22FCBF2F8A3}"/>
          </ac:spMkLst>
        </pc:spChg>
        <pc:spChg chg="mod ord">
          <ac:chgData name="Sabarish  Nair" userId="S::sabarish.nair@citycolleges.ie::7336bcbd-cfb4-47b4-9481-a88fcd73ef23" providerId="AD" clId="Web-{0D23713C-0F73-43F3-4BB0-4ADF0289790C}" dt="2024-03-10T19:18:25.977" v="311"/>
          <ac:spMkLst>
            <pc:docMk/>
            <pc:sldMk cId="3925410220" sldId="291"/>
            <ac:spMk id="4" creationId="{E6CE6563-E5D5-7FEE-2948-C94F0265653D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18:25.977" v="311"/>
          <ac:spMkLst>
            <pc:docMk/>
            <pc:sldMk cId="3925410220" sldId="291"/>
            <ac:spMk id="10" creationId="{1ECAB1E8-8195-4748-BE71-FF806D86892E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18:25.977" v="311"/>
          <ac:spMkLst>
            <pc:docMk/>
            <pc:sldMk cId="3925410220" sldId="291"/>
            <ac:spMk id="12" creationId="{57F6BDD4-E066-4008-8011-6CC31AEB4556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18:25.977" v="311"/>
          <ac:spMkLst>
            <pc:docMk/>
            <pc:sldMk cId="3925410220" sldId="291"/>
            <ac:spMk id="14" creationId="{2711A8FB-68FC-45FC-B01E-38F809E2D439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18:25.977" v="311"/>
          <ac:spMkLst>
            <pc:docMk/>
            <pc:sldMk cId="3925410220" sldId="291"/>
            <ac:spMk id="16" creationId="{2A865FE3-5FC9-4049-87CF-30019C46C0F5}"/>
          </ac:spMkLst>
        </pc:spChg>
        <pc:picChg chg="add mod">
          <ac:chgData name="Sabarish  Nair" userId="S::sabarish.nair@citycolleges.ie::7336bcbd-cfb4-47b4-9481-a88fcd73ef23" providerId="AD" clId="Web-{0D23713C-0F73-43F3-4BB0-4ADF0289790C}" dt="2024-03-10T19:18:25.977" v="311"/>
          <ac:picMkLst>
            <pc:docMk/>
            <pc:sldMk cId="3925410220" sldId="291"/>
            <ac:picMk id="5" creationId="{CA6E2D44-13FF-69D5-A1B7-19C2B8BA42CC}"/>
          </ac:picMkLst>
        </pc:picChg>
      </pc:sldChg>
      <pc:sldChg chg="addSp delSp modSp new mod setBg">
        <pc:chgData name="Sabarish  Nair" userId="S::sabarish.nair@citycolleges.ie::7336bcbd-cfb4-47b4-9481-a88fcd73ef23" providerId="AD" clId="Web-{0D23713C-0F73-43F3-4BB0-4ADF0289790C}" dt="2024-03-10T19:29:45.312" v="658" actId="14100"/>
        <pc:sldMkLst>
          <pc:docMk/>
          <pc:sldMk cId="3604448545" sldId="292"/>
        </pc:sldMkLst>
        <pc:spChg chg="mod">
          <ac:chgData name="Sabarish  Nair" userId="S::sabarish.nair@citycolleges.ie::7336bcbd-cfb4-47b4-9481-a88fcd73ef23" providerId="AD" clId="Web-{0D23713C-0F73-43F3-4BB0-4ADF0289790C}" dt="2024-03-10T19:28:55.701" v="644"/>
          <ac:spMkLst>
            <pc:docMk/>
            <pc:sldMk cId="3604448545" sldId="292"/>
            <ac:spMk id="2" creationId="{0231D020-9248-A63A-C733-5E578C8FCE68}"/>
          </ac:spMkLst>
        </pc:spChg>
        <pc:spChg chg="mod">
          <ac:chgData name="Sabarish  Nair" userId="S::sabarish.nair@citycolleges.ie::7336bcbd-cfb4-47b4-9481-a88fcd73ef23" providerId="AD" clId="Web-{0D23713C-0F73-43F3-4BB0-4ADF0289790C}" dt="2024-03-10T19:29:45.312" v="658" actId="14100"/>
          <ac:spMkLst>
            <pc:docMk/>
            <pc:sldMk cId="3604448545" sldId="292"/>
            <ac:spMk id="3" creationId="{E03DA188-3F4E-6D95-E1F5-407EE7726F36}"/>
          </ac:spMkLst>
        </pc:spChg>
        <pc:spChg chg="mod">
          <ac:chgData name="Sabarish  Nair" userId="S::sabarish.nair@citycolleges.ie::7336bcbd-cfb4-47b4-9481-a88fcd73ef23" providerId="AD" clId="Web-{0D23713C-0F73-43F3-4BB0-4ADF0289790C}" dt="2024-03-10T19:28:55.701" v="644"/>
          <ac:spMkLst>
            <pc:docMk/>
            <pc:sldMk cId="3604448545" sldId="292"/>
            <ac:spMk id="4" creationId="{2D908D0C-34E0-08E5-1828-D771B9FCF353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28:55.701" v="644"/>
          <ac:spMkLst>
            <pc:docMk/>
            <pc:sldMk cId="3604448545" sldId="292"/>
            <ac:spMk id="13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28:55.701" v="644"/>
          <ac:spMkLst>
            <pc:docMk/>
            <pc:sldMk cId="3604448545" sldId="292"/>
            <ac:spMk id="20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0D23713C-0F73-43F3-4BB0-4ADF0289790C}" dt="2024-03-10T19:28:55.701" v="644"/>
          <ac:grpSpMkLst>
            <pc:docMk/>
            <pc:sldMk cId="3604448545" sldId="292"/>
            <ac:grpSpMk id="15" creationId="{AE1C45F0-260A-458C-96ED-C1F6D2151219}"/>
          </ac:grpSpMkLst>
        </pc:grpChg>
        <pc:graphicFrameChg chg="add mod modGraphic">
          <ac:chgData name="Sabarish  Nair" userId="S::sabarish.nair@citycolleges.ie::7336bcbd-cfb4-47b4-9481-a88fcd73ef23" providerId="AD" clId="Web-{0D23713C-0F73-43F3-4BB0-4ADF0289790C}" dt="2024-03-10T19:29:25.155" v="652" actId="1076"/>
          <ac:graphicFrameMkLst>
            <pc:docMk/>
            <pc:sldMk cId="3604448545" sldId="292"/>
            <ac:graphicFrameMk id="5" creationId="{5C296E50-100E-BD02-560D-53AD2086266D}"/>
          </ac:graphicFrameMkLst>
        </pc:graphicFrameChg>
        <pc:graphicFrameChg chg="add del">
          <ac:chgData name="Sabarish  Nair" userId="S::sabarish.nair@citycolleges.ie::7336bcbd-cfb4-47b4-9481-a88fcd73ef23" providerId="AD" clId="Web-{0D23713C-0F73-43F3-4BB0-4ADF0289790C}" dt="2024-03-10T19:23:35.206" v="374"/>
          <ac:graphicFrameMkLst>
            <pc:docMk/>
            <pc:sldMk cId="3604448545" sldId="292"/>
            <ac:graphicFrameMk id="6" creationId="{9BBAF740-1160-B16B-6B6C-647858C2B98B}"/>
          </ac:graphicFrameMkLst>
        </pc:graphicFrameChg>
        <pc:graphicFrameChg chg="add mod modGraphic">
          <ac:chgData name="Sabarish  Nair" userId="S::sabarish.nair@citycolleges.ie::7336bcbd-cfb4-47b4-9481-a88fcd73ef23" providerId="AD" clId="Web-{0D23713C-0F73-43F3-4BB0-4ADF0289790C}" dt="2024-03-10T19:29:29.186" v="653" actId="1076"/>
          <ac:graphicFrameMkLst>
            <pc:docMk/>
            <pc:sldMk cId="3604448545" sldId="292"/>
            <ac:graphicFrameMk id="7" creationId="{994196B8-6351-12C2-D6DA-BC9DB00B135D}"/>
          </ac:graphicFrameMkLst>
        </pc:graphicFrameChg>
        <pc:graphicFrameChg chg="add mod modGraphic">
          <ac:chgData name="Sabarish  Nair" userId="S::sabarish.nair@citycolleges.ie::7336bcbd-cfb4-47b4-9481-a88fcd73ef23" providerId="AD" clId="Web-{0D23713C-0F73-43F3-4BB0-4ADF0289790C}" dt="2024-03-10T19:29:33.202" v="654" actId="1076"/>
          <ac:graphicFrameMkLst>
            <pc:docMk/>
            <pc:sldMk cId="3604448545" sldId="292"/>
            <ac:graphicFrameMk id="8" creationId="{FE80230D-ED88-2859-5872-3B4DA5085D54}"/>
          </ac:graphicFrameMkLst>
        </pc:graphicFrameChg>
        <pc:cxnChg chg="add">
          <ac:chgData name="Sabarish  Nair" userId="S::sabarish.nair@citycolleges.ie::7336bcbd-cfb4-47b4-9481-a88fcd73ef23" providerId="AD" clId="Web-{0D23713C-0F73-43F3-4BB0-4ADF0289790C}" dt="2024-03-10T19:28:55.701" v="644"/>
          <ac:cxnSpMkLst>
            <pc:docMk/>
            <pc:sldMk cId="3604448545" sldId="292"/>
            <ac:cxnSpMk id="22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0D23713C-0F73-43F3-4BB0-4ADF0289790C}" dt="2024-03-10T19:33:33.241" v="727"/>
        <pc:sldMkLst>
          <pc:docMk/>
          <pc:sldMk cId="1756445241" sldId="293"/>
        </pc:sldMkLst>
        <pc:spChg chg="mod">
          <ac:chgData name="Sabarish  Nair" userId="S::sabarish.nair@citycolleges.ie::7336bcbd-cfb4-47b4-9481-a88fcd73ef23" providerId="AD" clId="Web-{0D23713C-0F73-43F3-4BB0-4ADF0289790C}" dt="2024-03-10T19:33:33.241" v="727"/>
          <ac:spMkLst>
            <pc:docMk/>
            <pc:sldMk cId="1756445241" sldId="293"/>
            <ac:spMk id="2" creationId="{42A22272-F255-3421-3594-6A0E74488C76}"/>
          </ac:spMkLst>
        </pc:spChg>
        <pc:spChg chg="del mod">
          <ac:chgData name="Sabarish  Nair" userId="S::sabarish.nair@citycolleges.ie::7336bcbd-cfb4-47b4-9481-a88fcd73ef23" providerId="AD" clId="Web-{0D23713C-0F73-43F3-4BB0-4ADF0289790C}" dt="2024-03-10T19:33:33.241" v="727"/>
          <ac:spMkLst>
            <pc:docMk/>
            <pc:sldMk cId="1756445241" sldId="293"/>
            <ac:spMk id="3" creationId="{9667B3E5-26D4-CCE3-6FE4-BFC13793833B}"/>
          </ac:spMkLst>
        </pc:spChg>
        <pc:spChg chg="mod">
          <ac:chgData name="Sabarish  Nair" userId="S::sabarish.nair@citycolleges.ie::7336bcbd-cfb4-47b4-9481-a88fcd73ef23" providerId="AD" clId="Web-{0D23713C-0F73-43F3-4BB0-4ADF0289790C}" dt="2024-03-10T19:33:33.241" v="727"/>
          <ac:spMkLst>
            <pc:docMk/>
            <pc:sldMk cId="1756445241" sldId="293"/>
            <ac:spMk id="4" creationId="{7DA79C7E-FF07-BAC5-FC96-424B85F4EF76}"/>
          </ac:spMkLst>
        </pc:spChg>
        <pc:spChg chg="add del">
          <ac:chgData name="Sabarish  Nair" userId="S::sabarish.nair@citycolleges.ie::7336bcbd-cfb4-47b4-9481-a88fcd73ef23" providerId="AD" clId="Web-{0D23713C-0F73-43F3-4BB0-4ADF0289790C}" dt="2024-03-10T19:33:33.179" v="726"/>
          <ac:spMkLst>
            <pc:docMk/>
            <pc:sldMk cId="1756445241" sldId="293"/>
            <ac:spMk id="10" creationId="{8FC9BE17-9A7B-462D-AE50-3D8777387304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33:33.241" v="727"/>
          <ac:spMkLst>
            <pc:docMk/>
            <pc:sldMk cId="1756445241" sldId="293"/>
            <ac:spMk id="11" creationId="{B50AB553-2A96-4A92-96F2-93548E096954}"/>
          </ac:spMkLst>
        </pc:spChg>
        <pc:spChg chg="add del">
          <ac:chgData name="Sabarish  Nair" userId="S::sabarish.nair@citycolleges.ie::7336bcbd-cfb4-47b4-9481-a88fcd73ef23" providerId="AD" clId="Web-{0D23713C-0F73-43F3-4BB0-4ADF0289790C}" dt="2024-03-10T19:33:33.179" v="726"/>
          <ac:spMkLst>
            <pc:docMk/>
            <pc:sldMk cId="1756445241" sldId="293"/>
            <ac:spMk id="12" creationId="{3EBE8569-6AEC-4B8C-8D53-2DE337CDBA65}"/>
          </ac:spMkLst>
        </pc:spChg>
        <pc:spChg chg="add del">
          <ac:chgData name="Sabarish  Nair" userId="S::sabarish.nair@citycolleges.ie::7336bcbd-cfb4-47b4-9481-a88fcd73ef23" providerId="AD" clId="Web-{0D23713C-0F73-43F3-4BB0-4ADF0289790C}" dt="2024-03-10T19:33:33.179" v="726"/>
          <ac:spMkLst>
            <pc:docMk/>
            <pc:sldMk cId="1756445241" sldId="293"/>
            <ac:spMk id="14" creationId="{55D4142C-5077-457F-A6AD-3FECFDB39685}"/>
          </ac:spMkLst>
        </pc:spChg>
        <pc:spChg chg="add del">
          <ac:chgData name="Sabarish  Nair" userId="S::sabarish.nair@citycolleges.ie::7336bcbd-cfb4-47b4-9481-a88fcd73ef23" providerId="AD" clId="Web-{0D23713C-0F73-43F3-4BB0-4ADF0289790C}" dt="2024-03-10T19:33:33.179" v="726"/>
          <ac:spMkLst>
            <pc:docMk/>
            <pc:sldMk cId="1756445241" sldId="293"/>
            <ac:spMk id="16" creationId="{7A5F0580-5EE9-419F-96EE-B6529EF6E7D0}"/>
          </ac:spMkLst>
        </pc:spChg>
        <pc:graphicFrameChg chg="add">
          <ac:chgData name="Sabarish  Nair" userId="S::sabarish.nair@citycolleges.ie::7336bcbd-cfb4-47b4-9481-a88fcd73ef23" providerId="AD" clId="Web-{0D23713C-0F73-43F3-4BB0-4ADF0289790C}" dt="2024-03-10T19:33:33.241" v="727"/>
          <ac:graphicFrameMkLst>
            <pc:docMk/>
            <pc:sldMk cId="1756445241" sldId="293"/>
            <ac:graphicFrameMk id="18" creationId="{8AFBDC70-A607-2675-0EAA-BC8A895EBE3F}"/>
          </ac:graphicFrameMkLst>
        </pc:graphicFrameChg>
        <pc:picChg chg="add del">
          <ac:chgData name="Sabarish  Nair" userId="S::sabarish.nair@citycolleges.ie::7336bcbd-cfb4-47b4-9481-a88fcd73ef23" providerId="AD" clId="Web-{0D23713C-0F73-43F3-4BB0-4ADF0289790C}" dt="2024-03-10T19:33:33.179" v="726"/>
          <ac:picMkLst>
            <pc:docMk/>
            <pc:sldMk cId="1756445241" sldId="293"/>
            <ac:picMk id="6" creationId="{E60C40CD-B3AE-5DA1-4CF6-8148285F5CE3}"/>
          </ac:picMkLst>
        </pc:picChg>
        <pc:picChg chg="add">
          <ac:chgData name="Sabarish  Nair" userId="S::sabarish.nair@citycolleges.ie::7336bcbd-cfb4-47b4-9481-a88fcd73ef23" providerId="AD" clId="Web-{0D23713C-0F73-43F3-4BB0-4ADF0289790C}" dt="2024-03-10T19:33:33.241" v="727"/>
          <ac:picMkLst>
            <pc:docMk/>
            <pc:sldMk cId="1756445241" sldId="293"/>
            <ac:picMk id="7" creationId="{650D5603-8ADE-DE8D-0C6B-F6E8E09397FD}"/>
          </ac:picMkLst>
        </pc:picChg>
      </pc:sldChg>
      <pc:sldChg chg="addSp delSp modSp new mod setBg">
        <pc:chgData name="Sabarish  Nair" userId="S::sabarish.nair@citycolleges.ie::7336bcbd-cfb4-47b4-9481-a88fcd73ef23" providerId="AD" clId="Web-{0D23713C-0F73-43F3-4BB0-4ADF0289790C}" dt="2024-03-10T19:37:55.281" v="834" actId="20577"/>
        <pc:sldMkLst>
          <pc:docMk/>
          <pc:sldMk cId="3877958188" sldId="294"/>
        </pc:sldMkLst>
        <pc:spChg chg="mod">
          <ac:chgData name="Sabarish  Nair" userId="S::sabarish.nair@citycolleges.ie::7336bcbd-cfb4-47b4-9481-a88fcd73ef23" providerId="AD" clId="Web-{0D23713C-0F73-43F3-4BB0-4ADF0289790C}" dt="2024-03-10T19:36:51.638" v="804"/>
          <ac:spMkLst>
            <pc:docMk/>
            <pc:sldMk cId="3877958188" sldId="294"/>
            <ac:spMk id="2" creationId="{4DB0B43B-49BA-E007-4F26-CEFAB63A8E03}"/>
          </ac:spMkLst>
        </pc:spChg>
        <pc:spChg chg="mod">
          <ac:chgData name="Sabarish  Nair" userId="S::sabarish.nair@citycolleges.ie::7336bcbd-cfb4-47b4-9481-a88fcd73ef23" providerId="AD" clId="Web-{0D23713C-0F73-43F3-4BB0-4ADF0289790C}" dt="2024-03-10T19:37:55.281" v="834" actId="20577"/>
          <ac:spMkLst>
            <pc:docMk/>
            <pc:sldMk cId="3877958188" sldId="294"/>
            <ac:spMk id="3" creationId="{79D4B1F0-F5D1-F919-067A-970A9CF84613}"/>
          </ac:spMkLst>
        </pc:spChg>
        <pc:spChg chg="mod">
          <ac:chgData name="Sabarish  Nair" userId="S::sabarish.nair@citycolleges.ie::7336bcbd-cfb4-47b4-9481-a88fcd73ef23" providerId="AD" clId="Web-{0D23713C-0F73-43F3-4BB0-4ADF0289790C}" dt="2024-03-10T19:36:51.638" v="804"/>
          <ac:spMkLst>
            <pc:docMk/>
            <pc:sldMk cId="3877958188" sldId="294"/>
            <ac:spMk id="4" creationId="{15C865F0-7D6F-4A71-C3D8-27C7D283B2B9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36:51.638" v="804"/>
          <ac:spMkLst>
            <pc:docMk/>
            <pc:sldMk cId="3877958188" sldId="294"/>
            <ac:spMk id="9" creationId="{DAF1966E-FD40-4A4A-B61B-C4DF7FA05F06}"/>
          </ac:spMkLst>
        </pc:spChg>
        <pc:spChg chg="add del">
          <ac:chgData name="Sabarish  Nair" userId="S::sabarish.nair@citycolleges.ie::7336bcbd-cfb4-47b4-9481-a88fcd73ef23" providerId="AD" clId="Web-{0D23713C-0F73-43F3-4BB0-4ADF0289790C}" dt="2024-03-10T19:36:06.324" v="775"/>
          <ac:spMkLst>
            <pc:docMk/>
            <pc:sldMk cId="3877958188" sldId="294"/>
            <ac:spMk id="10" creationId="{B50AB553-2A96-4A92-96F2-93548E096954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36:51.638" v="804"/>
          <ac:spMkLst>
            <pc:docMk/>
            <pc:sldMk cId="3877958188" sldId="294"/>
            <ac:spMk id="11" creationId="{047BFA19-D45E-416B-A404-7AF2F3F27017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36:51.638" v="804"/>
          <ac:spMkLst>
            <pc:docMk/>
            <pc:sldMk cId="3877958188" sldId="294"/>
            <ac:spMk id="13" creationId="{8E0105E7-23DB-4CF2-8258-FF47C7620F6E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36:51.638" v="804"/>
          <ac:spMkLst>
            <pc:docMk/>
            <pc:sldMk cId="3877958188" sldId="294"/>
            <ac:spMk id="15" creationId="{074B4F7D-14B2-478B-8BF5-01E4E0C5D263}"/>
          </ac:spMkLst>
        </pc:spChg>
        <pc:picChg chg="add del">
          <ac:chgData name="Sabarish  Nair" userId="S::sabarish.nair@citycolleges.ie::7336bcbd-cfb4-47b4-9481-a88fcd73ef23" providerId="AD" clId="Web-{0D23713C-0F73-43F3-4BB0-4ADF0289790C}" dt="2024-03-10T19:36:06.324" v="775"/>
          <ac:picMkLst>
            <pc:docMk/>
            <pc:sldMk cId="3877958188" sldId="294"/>
            <ac:picMk id="6" creationId="{B66AACD5-B0B1-8F23-BCF1-3DC7A8DD753E}"/>
          </ac:picMkLst>
        </pc:picChg>
      </pc:sldChg>
      <pc:sldChg chg="addSp modSp new mod setBg">
        <pc:chgData name="Sabarish  Nair" userId="S::sabarish.nair@citycolleges.ie::7336bcbd-cfb4-47b4-9481-a88fcd73ef23" providerId="AD" clId="Web-{0D23713C-0F73-43F3-4BB0-4ADF0289790C}" dt="2024-03-10T19:43:36.785" v="898"/>
        <pc:sldMkLst>
          <pc:docMk/>
          <pc:sldMk cId="3443976327" sldId="295"/>
        </pc:sldMkLst>
        <pc:spChg chg="mod">
          <ac:chgData name="Sabarish  Nair" userId="S::sabarish.nair@citycolleges.ie::7336bcbd-cfb4-47b4-9481-a88fcd73ef23" providerId="AD" clId="Web-{0D23713C-0F73-43F3-4BB0-4ADF0289790C}" dt="2024-03-10T19:43:36.785" v="898"/>
          <ac:spMkLst>
            <pc:docMk/>
            <pc:sldMk cId="3443976327" sldId="295"/>
            <ac:spMk id="2" creationId="{340515B6-59C5-F168-23C0-06F6DDED3E69}"/>
          </ac:spMkLst>
        </pc:spChg>
        <pc:spChg chg="mod">
          <ac:chgData name="Sabarish  Nair" userId="S::sabarish.nair@citycolleges.ie::7336bcbd-cfb4-47b4-9481-a88fcd73ef23" providerId="AD" clId="Web-{0D23713C-0F73-43F3-4BB0-4ADF0289790C}" dt="2024-03-10T19:43:36.785" v="898"/>
          <ac:spMkLst>
            <pc:docMk/>
            <pc:sldMk cId="3443976327" sldId="295"/>
            <ac:spMk id="3" creationId="{0111F405-B406-0074-E59D-16EC59B9434A}"/>
          </ac:spMkLst>
        </pc:spChg>
        <pc:spChg chg="mod">
          <ac:chgData name="Sabarish  Nair" userId="S::sabarish.nair@citycolleges.ie::7336bcbd-cfb4-47b4-9481-a88fcd73ef23" providerId="AD" clId="Web-{0D23713C-0F73-43F3-4BB0-4ADF0289790C}" dt="2024-03-10T19:43:36.785" v="898"/>
          <ac:spMkLst>
            <pc:docMk/>
            <pc:sldMk cId="3443976327" sldId="295"/>
            <ac:spMk id="4" creationId="{51B7EC6E-D46F-66E9-899E-EF062049D08B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43:36.785" v="898"/>
          <ac:spMkLst>
            <pc:docMk/>
            <pc:sldMk cId="3443976327" sldId="295"/>
            <ac:spMk id="9" creationId="{DAF1966E-FD40-4A4A-B61B-C4DF7FA05F06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43:36.785" v="898"/>
          <ac:spMkLst>
            <pc:docMk/>
            <pc:sldMk cId="3443976327" sldId="295"/>
            <ac:spMk id="11" creationId="{047BFA19-D45E-416B-A404-7AF2F3F27017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43:36.785" v="898"/>
          <ac:spMkLst>
            <pc:docMk/>
            <pc:sldMk cId="3443976327" sldId="295"/>
            <ac:spMk id="13" creationId="{8E0105E7-23DB-4CF2-8258-FF47C7620F6E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43:36.785" v="898"/>
          <ac:spMkLst>
            <pc:docMk/>
            <pc:sldMk cId="3443976327" sldId="295"/>
            <ac:spMk id="15" creationId="{074B4F7D-14B2-478B-8BF5-01E4E0C5D263}"/>
          </ac:spMkLst>
        </pc:spChg>
      </pc:sldChg>
      <pc:sldChg chg="addSp modSp new mod setBg">
        <pc:chgData name="Sabarish  Nair" userId="S::sabarish.nair@citycolleges.ie::7336bcbd-cfb4-47b4-9481-a88fcd73ef23" providerId="AD" clId="Web-{0D23713C-0F73-43F3-4BB0-4ADF0289790C}" dt="2024-03-10T19:52:51.497" v="934"/>
        <pc:sldMkLst>
          <pc:docMk/>
          <pc:sldMk cId="2225513092" sldId="296"/>
        </pc:sldMkLst>
        <pc:spChg chg="mod">
          <ac:chgData name="Sabarish  Nair" userId="S::sabarish.nair@citycolleges.ie::7336bcbd-cfb4-47b4-9481-a88fcd73ef23" providerId="AD" clId="Web-{0D23713C-0F73-43F3-4BB0-4ADF0289790C}" dt="2024-03-10T19:52:51.497" v="934"/>
          <ac:spMkLst>
            <pc:docMk/>
            <pc:sldMk cId="2225513092" sldId="296"/>
            <ac:spMk id="2" creationId="{D8F80EF0-19EB-339B-99BC-58FFE8631206}"/>
          </ac:spMkLst>
        </pc:spChg>
        <pc:spChg chg="mod">
          <ac:chgData name="Sabarish  Nair" userId="S::sabarish.nair@citycolleges.ie::7336bcbd-cfb4-47b4-9481-a88fcd73ef23" providerId="AD" clId="Web-{0D23713C-0F73-43F3-4BB0-4ADF0289790C}" dt="2024-03-10T19:52:51.497" v="934"/>
          <ac:spMkLst>
            <pc:docMk/>
            <pc:sldMk cId="2225513092" sldId="296"/>
            <ac:spMk id="3" creationId="{49AC7B71-EB53-F824-A9AF-E0BC2E7A9BD0}"/>
          </ac:spMkLst>
        </pc:spChg>
        <pc:spChg chg="mod">
          <ac:chgData name="Sabarish  Nair" userId="S::sabarish.nair@citycolleges.ie::7336bcbd-cfb4-47b4-9481-a88fcd73ef23" providerId="AD" clId="Web-{0D23713C-0F73-43F3-4BB0-4ADF0289790C}" dt="2024-03-10T19:52:51.497" v="934"/>
          <ac:spMkLst>
            <pc:docMk/>
            <pc:sldMk cId="2225513092" sldId="296"/>
            <ac:spMk id="4" creationId="{E6AEA75D-9856-C8D8-1A83-279D18C1DBA0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52:51.497" v="934"/>
          <ac:spMkLst>
            <pc:docMk/>
            <pc:sldMk cId="2225513092" sldId="296"/>
            <ac:spMk id="9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52:51.497" v="934"/>
          <ac:spMkLst>
            <pc:docMk/>
            <pc:sldMk cId="2225513092" sldId="296"/>
            <ac:spMk id="16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0D23713C-0F73-43F3-4BB0-4ADF0289790C}" dt="2024-03-10T19:52:51.497" v="934"/>
          <ac:grpSpMkLst>
            <pc:docMk/>
            <pc:sldMk cId="2225513092" sldId="296"/>
            <ac:grpSpMk id="11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0D23713C-0F73-43F3-4BB0-4ADF0289790C}" dt="2024-03-10T19:52:51.497" v="934"/>
          <ac:cxnSpMkLst>
            <pc:docMk/>
            <pc:sldMk cId="2225513092" sldId="296"/>
            <ac:cxnSpMk id="18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0D23713C-0F73-43F3-4BB0-4ADF0289790C}" dt="2024-03-10T19:51:17.822" v="915"/>
        <pc:sldMkLst>
          <pc:docMk/>
          <pc:sldMk cId="2182055254" sldId="297"/>
        </pc:sldMkLst>
        <pc:spChg chg="mod ord">
          <ac:chgData name="Sabarish  Nair" userId="S::sabarish.nair@citycolleges.ie::7336bcbd-cfb4-47b4-9481-a88fcd73ef23" providerId="AD" clId="Web-{0D23713C-0F73-43F3-4BB0-4ADF0289790C}" dt="2024-03-10T19:51:17.822" v="915"/>
          <ac:spMkLst>
            <pc:docMk/>
            <pc:sldMk cId="2182055254" sldId="297"/>
            <ac:spMk id="2" creationId="{C9B154CA-09FD-C591-3CA4-2B6ED16182E1}"/>
          </ac:spMkLst>
        </pc:spChg>
        <pc:spChg chg="del">
          <ac:chgData name="Sabarish  Nair" userId="S::sabarish.nair@citycolleges.ie::7336bcbd-cfb4-47b4-9481-a88fcd73ef23" providerId="AD" clId="Web-{0D23713C-0F73-43F3-4BB0-4ADF0289790C}" dt="2024-03-10T19:47:30.455" v="908"/>
          <ac:spMkLst>
            <pc:docMk/>
            <pc:sldMk cId="2182055254" sldId="297"/>
            <ac:spMk id="3" creationId="{2082E0F5-6241-2059-732B-EE54049A6300}"/>
          </ac:spMkLst>
        </pc:spChg>
        <pc:spChg chg="mod ord">
          <ac:chgData name="Sabarish  Nair" userId="S::sabarish.nair@citycolleges.ie::7336bcbd-cfb4-47b4-9481-a88fcd73ef23" providerId="AD" clId="Web-{0D23713C-0F73-43F3-4BB0-4ADF0289790C}" dt="2024-03-10T19:51:17.822" v="915"/>
          <ac:spMkLst>
            <pc:docMk/>
            <pc:sldMk cId="2182055254" sldId="297"/>
            <ac:spMk id="4" creationId="{2C96EF96-A511-36EA-8D5C-E8875F86FB0C}"/>
          </ac:spMkLst>
        </pc:spChg>
        <pc:spChg chg="add del">
          <ac:chgData name="Sabarish  Nair" userId="S::sabarish.nair@citycolleges.ie::7336bcbd-cfb4-47b4-9481-a88fcd73ef23" providerId="AD" clId="Web-{0D23713C-0F73-43F3-4BB0-4ADF0289790C}" dt="2024-03-10T19:51:17.822" v="915"/>
          <ac:spMkLst>
            <pc:docMk/>
            <pc:sldMk cId="2182055254" sldId="297"/>
            <ac:spMk id="11" creationId="{53F29798-D584-4792-9B62-3F5F5C36D619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51:17.822" v="915"/>
          <ac:spMkLst>
            <pc:docMk/>
            <pc:sldMk cId="2182055254" sldId="297"/>
            <ac:spMk id="16" creationId="{E18F6E8B-15ED-43C7-94BA-91549A651C73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51:17.822" v="915"/>
          <ac:spMkLst>
            <pc:docMk/>
            <pc:sldMk cId="2182055254" sldId="297"/>
            <ac:spMk id="23" creationId="{B81933D1-5615-42C7-9C0B-4EB7105CCE2D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51:17.822" v="915"/>
          <ac:spMkLst>
            <pc:docMk/>
            <pc:sldMk cId="2182055254" sldId="297"/>
            <ac:spMk id="25" creationId="{B089A89A-1E9C-4761-9DFF-53C275FBF870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51:17.822" v="915"/>
          <ac:spMkLst>
            <pc:docMk/>
            <pc:sldMk cId="2182055254" sldId="297"/>
            <ac:spMk id="27" creationId="{19C9EAEA-39D0-4B0E-A0EB-51E7B26740B1}"/>
          </ac:spMkLst>
        </pc:spChg>
        <pc:grpChg chg="add">
          <ac:chgData name="Sabarish  Nair" userId="S::sabarish.nair@citycolleges.ie::7336bcbd-cfb4-47b4-9481-a88fcd73ef23" providerId="AD" clId="Web-{0D23713C-0F73-43F3-4BB0-4ADF0289790C}" dt="2024-03-10T19:51:17.822" v="915"/>
          <ac:grpSpMkLst>
            <pc:docMk/>
            <pc:sldMk cId="2182055254" sldId="297"/>
            <ac:grpSpMk id="18" creationId="{032D8612-31EB-44CF-A1D0-14FD4C705424}"/>
          </ac:grpSpMkLst>
        </pc:grpChg>
        <pc:picChg chg="add mod ord">
          <ac:chgData name="Sabarish  Nair" userId="S::sabarish.nair@citycolleges.ie::7336bcbd-cfb4-47b4-9481-a88fcd73ef23" providerId="AD" clId="Web-{0D23713C-0F73-43F3-4BB0-4ADF0289790C}" dt="2024-03-10T19:51:17.822" v="915"/>
          <ac:picMkLst>
            <pc:docMk/>
            <pc:sldMk cId="2182055254" sldId="297"/>
            <ac:picMk id="5" creationId="{67C532D0-F97B-297D-FA5C-B4E1D7CF6AF0}"/>
          </ac:picMkLst>
        </pc:picChg>
        <pc:picChg chg="add mod ord">
          <ac:chgData name="Sabarish  Nair" userId="S::sabarish.nair@citycolleges.ie::7336bcbd-cfb4-47b4-9481-a88fcd73ef23" providerId="AD" clId="Web-{0D23713C-0F73-43F3-4BB0-4ADF0289790C}" dt="2024-03-10T19:51:17.822" v="915"/>
          <ac:picMkLst>
            <pc:docMk/>
            <pc:sldMk cId="2182055254" sldId="297"/>
            <ac:picMk id="6" creationId="{5765E1D5-7D36-1FED-8561-B4B0246EB767}"/>
          </ac:picMkLst>
        </pc:picChg>
      </pc:sldChg>
      <pc:sldChg chg="addSp delSp modSp new mod setBg">
        <pc:chgData name="Sabarish  Nair" userId="S::sabarish.nair@citycolleges.ie::7336bcbd-cfb4-47b4-9481-a88fcd73ef23" providerId="AD" clId="Web-{0D23713C-0F73-43F3-4BB0-4ADF0289790C}" dt="2024-03-10T19:59:12.541" v="946" actId="14100"/>
        <pc:sldMkLst>
          <pc:docMk/>
          <pc:sldMk cId="675390031" sldId="298"/>
        </pc:sldMkLst>
        <pc:spChg chg="mod">
          <ac:chgData name="Sabarish  Nair" userId="S::sabarish.nair@citycolleges.ie::7336bcbd-cfb4-47b4-9481-a88fcd73ef23" providerId="AD" clId="Web-{0D23713C-0F73-43F3-4BB0-4ADF0289790C}" dt="2024-03-10T19:58:58.181" v="944"/>
          <ac:spMkLst>
            <pc:docMk/>
            <pc:sldMk cId="675390031" sldId="298"/>
            <ac:spMk id="2" creationId="{A283ACD7-7BF7-7C10-B3A1-B4184494C6D0}"/>
          </ac:spMkLst>
        </pc:spChg>
        <pc:spChg chg="del">
          <ac:chgData name="Sabarish  Nair" userId="S::sabarish.nair@citycolleges.ie::7336bcbd-cfb4-47b4-9481-a88fcd73ef23" providerId="AD" clId="Web-{0D23713C-0F73-43F3-4BB0-4ADF0289790C}" dt="2024-03-10T19:58:43.431" v="940"/>
          <ac:spMkLst>
            <pc:docMk/>
            <pc:sldMk cId="675390031" sldId="298"/>
            <ac:spMk id="3" creationId="{1A89AA8F-2C3B-4F42-AE3D-C0F2EE6E011E}"/>
          </ac:spMkLst>
        </pc:spChg>
        <pc:spChg chg="mod">
          <ac:chgData name="Sabarish  Nair" userId="S::sabarish.nair@citycolleges.ie::7336bcbd-cfb4-47b4-9481-a88fcd73ef23" providerId="AD" clId="Web-{0D23713C-0F73-43F3-4BB0-4ADF0289790C}" dt="2024-03-10T19:58:58.181" v="944"/>
          <ac:spMkLst>
            <pc:docMk/>
            <pc:sldMk cId="675390031" sldId="298"/>
            <ac:spMk id="4" creationId="{C6BFC939-A16D-781C-D71A-04B11AB24005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58:58.181" v="944"/>
          <ac:spMkLst>
            <pc:docMk/>
            <pc:sldMk cId="675390031" sldId="298"/>
            <ac:spMk id="10" creationId="{5DCB5928-DC7D-4612-9922-441966E15627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58:58.181" v="944"/>
          <ac:spMkLst>
            <pc:docMk/>
            <pc:sldMk cId="675390031" sldId="298"/>
            <ac:spMk id="12" creationId="{682C1161-1736-45EC-99B7-33F3CAE9D517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58:58.181" v="944"/>
          <ac:spMkLst>
            <pc:docMk/>
            <pc:sldMk cId="675390031" sldId="298"/>
            <ac:spMk id="14" creationId="{84D4DDB8-B68F-45B0-9F62-C4279996F672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58:58.181" v="944"/>
          <ac:spMkLst>
            <pc:docMk/>
            <pc:sldMk cId="675390031" sldId="298"/>
            <ac:spMk id="16" creationId="{AF2F604E-43BE-4DC3-B983-E071523364F8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58:58.181" v="944"/>
          <ac:spMkLst>
            <pc:docMk/>
            <pc:sldMk cId="675390031" sldId="298"/>
            <ac:spMk id="18" creationId="{08C9B587-E65E-4B52-B37C-ABEBB6E87928}"/>
          </ac:spMkLst>
        </pc:spChg>
        <pc:picChg chg="add mod ord">
          <ac:chgData name="Sabarish  Nair" userId="S::sabarish.nair@citycolleges.ie::7336bcbd-cfb4-47b4-9481-a88fcd73ef23" providerId="AD" clId="Web-{0D23713C-0F73-43F3-4BB0-4ADF0289790C}" dt="2024-03-10T19:59:12.541" v="946" actId="14100"/>
          <ac:picMkLst>
            <pc:docMk/>
            <pc:sldMk cId="675390031" sldId="298"/>
            <ac:picMk id="5" creationId="{69273918-8BA8-06AA-023A-67C1D611F42D}"/>
          </ac:picMkLst>
        </pc:picChg>
      </pc:sldChg>
      <pc:sldChg chg="addSp delSp modSp new mod setBg">
        <pc:chgData name="Sabarish  Nair" userId="S::sabarish.nair@citycolleges.ie::7336bcbd-cfb4-47b4-9481-a88fcd73ef23" providerId="AD" clId="Web-{0D23713C-0F73-43F3-4BB0-4ADF0289790C}" dt="2024-03-10T20:00:00.199" v="959"/>
        <pc:sldMkLst>
          <pc:docMk/>
          <pc:sldMk cId="3496429830" sldId="299"/>
        </pc:sldMkLst>
        <pc:spChg chg="mod">
          <ac:chgData name="Sabarish  Nair" userId="S::sabarish.nair@citycolleges.ie::7336bcbd-cfb4-47b4-9481-a88fcd73ef23" providerId="AD" clId="Web-{0D23713C-0F73-43F3-4BB0-4ADF0289790C}" dt="2024-03-10T19:59:56.480" v="958"/>
          <ac:spMkLst>
            <pc:docMk/>
            <pc:sldMk cId="3496429830" sldId="299"/>
            <ac:spMk id="2" creationId="{67A24500-0DDC-0AAA-4615-6479627938F8}"/>
          </ac:spMkLst>
        </pc:spChg>
        <pc:spChg chg="del mod">
          <ac:chgData name="Sabarish  Nair" userId="S::sabarish.nair@citycolleges.ie::7336bcbd-cfb4-47b4-9481-a88fcd73ef23" providerId="AD" clId="Web-{0D23713C-0F73-43F3-4BB0-4ADF0289790C}" dt="2024-03-10T19:59:37.073" v="953"/>
          <ac:spMkLst>
            <pc:docMk/>
            <pc:sldMk cId="3496429830" sldId="299"/>
            <ac:spMk id="3" creationId="{DC739F7E-A5FF-FEC9-8350-3A5C5656673E}"/>
          </ac:spMkLst>
        </pc:spChg>
        <pc:spChg chg="mod">
          <ac:chgData name="Sabarish  Nair" userId="S::sabarish.nair@citycolleges.ie::7336bcbd-cfb4-47b4-9481-a88fcd73ef23" providerId="AD" clId="Web-{0D23713C-0F73-43F3-4BB0-4ADF0289790C}" dt="2024-03-10T19:59:56.480" v="958"/>
          <ac:spMkLst>
            <pc:docMk/>
            <pc:sldMk cId="3496429830" sldId="299"/>
            <ac:spMk id="4" creationId="{620B8FEC-B97B-2617-D7BA-99051D2BD05D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59:56.480" v="958"/>
          <ac:spMkLst>
            <pc:docMk/>
            <pc:sldMk cId="3496429830" sldId="299"/>
            <ac:spMk id="10" creationId="{017517EF-BD4D-4055-BDB4-A322C53568AD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59:56.480" v="958"/>
          <ac:spMkLst>
            <pc:docMk/>
            <pc:sldMk cId="3496429830" sldId="299"/>
            <ac:spMk id="12" creationId="{0ADDB668-2CA4-4D2B-9C34-3487CA330BA8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59:56.480" v="958"/>
          <ac:spMkLst>
            <pc:docMk/>
            <pc:sldMk cId="3496429830" sldId="299"/>
            <ac:spMk id="14" creationId="{2568BC19-F052-4108-93E1-6A3D1DEC072F}"/>
          </ac:spMkLst>
        </pc:spChg>
        <pc:spChg chg="add del">
          <ac:chgData name="Sabarish  Nair" userId="S::sabarish.nair@citycolleges.ie::7336bcbd-cfb4-47b4-9481-a88fcd73ef23" providerId="AD" clId="Web-{0D23713C-0F73-43F3-4BB0-4ADF0289790C}" dt="2024-03-10T20:00:00.199" v="959"/>
          <ac:spMkLst>
            <pc:docMk/>
            <pc:sldMk cId="3496429830" sldId="299"/>
            <ac:spMk id="16" creationId="{D5FD337D-4D6B-4C8B-B6F5-121097E09881}"/>
          </ac:spMkLst>
        </pc:spChg>
        <pc:picChg chg="add mod ord">
          <ac:chgData name="Sabarish  Nair" userId="S::sabarish.nair@citycolleges.ie::7336bcbd-cfb4-47b4-9481-a88fcd73ef23" providerId="AD" clId="Web-{0D23713C-0F73-43F3-4BB0-4ADF0289790C}" dt="2024-03-10T19:59:56.480" v="958"/>
          <ac:picMkLst>
            <pc:docMk/>
            <pc:sldMk cId="3496429830" sldId="299"/>
            <ac:picMk id="5" creationId="{DB4E95DF-30EE-2D0B-DA66-56804CA15E56}"/>
          </ac:picMkLst>
        </pc:picChg>
      </pc:sldChg>
      <pc:sldChg chg="addSp delSp modSp new mod setBg">
        <pc:chgData name="Sabarish  Nair" userId="S::sabarish.nair@citycolleges.ie::7336bcbd-cfb4-47b4-9481-a88fcd73ef23" providerId="AD" clId="Web-{0D23713C-0F73-43F3-4BB0-4ADF0289790C}" dt="2024-03-10T20:39:26.070" v="983" actId="1076"/>
        <pc:sldMkLst>
          <pc:docMk/>
          <pc:sldMk cId="3522763053" sldId="300"/>
        </pc:sldMkLst>
        <pc:spChg chg="mod">
          <ac:chgData name="Sabarish  Nair" userId="S::sabarish.nair@citycolleges.ie::7336bcbd-cfb4-47b4-9481-a88fcd73ef23" providerId="AD" clId="Web-{0D23713C-0F73-43F3-4BB0-4ADF0289790C}" dt="2024-03-10T20:39:11.991" v="979" actId="14100"/>
          <ac:spMkLst>
            <pc:docMk/>
            <pc:sldMk cId="3522763053" sldId="300"/>
            <ac:spMk id="2" creationId="{9C0E91E8-2773-C69E-E6F1-680889165051}"/>
          </ac:spMkLst>
        </pc:spChg>
        <pc:spChg chg="del">
          <ac:chgData name="Sabarish  Nair" userId="S::sabarish.nair@citycolleges.ie::7336bcbd-cfb4-47b4-9481-a88fcd73ef23" providerId="AD" clId="Web-{0D23713C-0F73-43F3-4BB0-4ADF0289790C}" dt="2024-03-10T20:38:47.100" v="971"/>
          <ac:spMkLst>
            <pc:docMk/>
            <pc:sldMk cId="3522763053" sldId="300"/>
            <ac:spMk id="3" creationId="{49DA0D9D-4FC7-B275-36B1-A3A4BBAF2E75}"/>
          </ac:spMkLst>
        </pc:spChg>
        <pc:spChg chg="mod">
          <ac:chgData name="Sabarish  Nair" userId="S::sabarish.nair@citycolleges.ie::7336bcbd-cfb4-47b4-9481-a88fcd73ef23" providerId="AD" clId="Web-{0D23713C-0F73-43F3-4BB0-4ADF0289790C}" dt="2024-03-10T20:39:02.257" v="976"/>
          <ac:spMkLst>
            <pc:docMk/>
            <pc:sldMk cId="3522763053" sldId="300"/>
            <ac:spMk id="4" creationId="{31873000-74ED-D9AD-EE81-8C03B6F04383}"/>
          </ac:spMkLst>
        </pc:spChg>
        <pc:spChg chg="add del">
          <ac:chgData name="Sabarish  Nair" userId="S::sabarish.nair@citycolleges.ie::7336bcbd-cfb4-47b4-9481-a88fcd73ef23" providerId="AD" clId="Web-{0D23713C-0F73-43F3-4BB0-4ADF0289790C}" dt="2024-03-10T20:39:08.960" v="978"/>
          <ac:spMkLst>
            <pc:docMk/>
            <pc:sldMk cId="3522763053" sldId="300"/>
            <ac:spMk id="9" creationId="{BF03B0E6-FBF1-D0F2-0EAA-9A6D78CDAEBE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20:39:02.257" v="976"/>
          <ac:spMkLst>
            <pc:docMk/>
            <pc:sldMk cId="3522763053" sldId="300"/>
            <ac:spMk id="12" creationId="{2550BE34-C2B8-49B8-8519-67A8CAD51AE9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20:39:02.257" v="976"/>
          <ac:spMkLst>
            <pc:docMk/>
            <pc:sldMk cId="3522763053" sldId="300"/>
            <ac:spMk id="14" creationId="{A7457DD9-5A45-400A-AB4B-4B4EDECA25F1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20:39:02.257" v="976"/>
          <ac:spMkLst>
            <pc:docMk/>
            <pc:sldMk cId="3522763053" sldId="300"/>
            <ac:spMk id="16" creationId="{441CF7D6-A660-431A-B0BB-140A0D5556B6}"/>
          </ac:spMkLst>
        </pc:spChg>
        <pc:spChg chg="add del">
          <ac:chgData name="Sabarish  Nair" userId="S::sabarish.nair@citycolleges.ie::7336bcbd-cfb4-47b4-9481-a88fcd73ef23" providerId="AD" clId="Web-{0D23713C-0F73-43F3-4BB0-4ADF0289790C}" dt="2024-03-10T20:39:05.929" v="977"/>
          <ac:spMkLst>
            <pc:docMk/>
            <pc:sldMk cId="3522763053" sldId="300"/>
            <ac:spMk id="18" creationId="{0570A85B-3810-4F95-97B0-CBF4CCDB381C}"/>
          </ac:spMkLst>
        </pc:spChg>
        <pc:picChg chg="add mod ord">
          <ac:chgData name="Sabarish  Nair" userId="S::sabarish.nair@citycolleges.ie::7336bcbd-cfb4-47b4-9481-a88fcd73ef23" providerId="AD" clId="Web-{0D23713C-0F73-43F3-4BB0-4ADF0289790C}" dt="2024-03-10T20:39:26.070" v="983" actId="1076"/>
          <ac:picMkLst>
            <pc:docMk/>
            <pc:sldMk cId="3522763053" sldId="300"/>
            <ac:picMk id="5" creationId="{3553CA27-7D3A-C902-3F09-FA07F23D6752}"/>
          </ac:picMkLst>
        </pc:picChg>
      </pc:sldChg>
      <pc:sldChg chg="addSp modSp new mod setBg">
        <pc:chgData name="Sabarish  Nair" userId="S::sabarish.nair@citycolleges.ie::7336bcbd-cfb4-47b4-9481-a88fcd73ef23" providerId="AD" clId="Web-{0D23713C-0F73-43F3-4BB0-4ADF0289790C}" dt="2024-03-10T20:41:50.106" v="1028"/>
        <pc:sldMkLst>
          <pc:docMk/>
          <pc:sldMk cId="2770177069" sldId="301"/>
        </pc:sldMkLst>
        <pc:spChg chg="mod">
          <ac:chgData name="Sabarish  Nair" userId="S::sabarish.nair@citycolleges.ie::7336bcbd-cfb4-47b4-9481-a88fcd73ef23" providerId="AD" clId="Web-{0D23713C-0F73-43F3-4BB0-4ADF0289790C}" dt="2024-03-10T20:41:50.106" v="1028"/>
          <ac:spMkLst>
            <pc:docMk/>
            <pc:sldMk cId="2770177069" sldId="301"/>
            <ac:spMk id="2" creationId="{A6025161-8A39-6632-F56E-B2F1AB0C61D8}"/>
          </ac:spMkLst>
        </pc:spChg>
        <pc:spChg chg="mod">
          <ac:chgData name="Sabarish  Nair" userId="S::sabarish.nair@citycolleges.ie::7336bcbd-cfb4-47b4-9481-a88fcd73ef23" providerId="AD" clId="Web-{0D23713C-0F73-43F3-4BB0-4ADF0289790C}" dt="2024-03-10T20:41:50.106" v="1028"/>
          <ac:spMkLst>
            <pc:docMk/>
            <pc:sldMk cId="2770177069" sldId="301"/>
            <ac:spMk id="3" creationId="{EA6171ED-7ECC-191B-091F-C9876585D51B}"/>
          </ac:spMkLst>
        </pc:spChg>
        <pc:spChg chg="mod">
          <ac:chgData name="Sabarish  Nair" userId="S::sabarish.nair@citycolleges.ie::7336bcbd-cfb4-47b4-9481-a88fcd73ef23" providerId="AD" clId="Web-{0D23713C-0F73-43F3-4BB0-4ADF0289790C}" dt="2024-03-10T20:41:50.106" v="1028"/>
          <ac:spMkLst>
            <pc:docMk/>
            <pc:sldMk cId="2770177069" sldId="301"/>
            <ac:spMk id="4" creationId="{342DA9C5-4431-1CA7-8417-EAA4A4859BCE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20:41:50.106" v="1028"/>
          <ac:spMkLst>
            <pc:docMk/>
            <pc:sldMk cId="2770177069" sldId="301"/>
            <ac:spMk id="10" creationId="{84ECDE7A-6944-466D-8FFE-149A29BA6BAE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20:41:50.106" v="1028"/>
          <ac:spMkLst>
            <pc:docMk/>
            <pc:sldMk cId="2770177069" sldId="301"/>
            <ac:spMk id="12" creationId="{B3420082-9415-44EC-802E-C77D71D59C57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20:41:50.106" v="1028"/>
          <ac:spMkLst>
            <pc:docMk/>
            <pc:sldMk cId="2770177069" sldId="301"/>
            <ac:spMk id="14" creationId="{55A52C45-1FCB-4636-A80F-2849B8226C01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20:41:50.106" v="1028"/>
          <ac:spMkLst>
            <pc:docMk/>
            <pc:sldMk cId="2770177069" sldId="301"/>
            <ac:spMk id="16" creationId="{768EB4DD-3704-43AD-92B3-C4E0C6EA92CB}"/>
          </ac:spMkLst>
        </pc:spChg>
        <pc:picChg chg="add mod ord">
          <ac:chgData name="Sabarish  Nair" userId="S::sabarish.nair@citycolleges.ie::7336bcbd-cfb4-47b4-9481-a88fcd73ef23" providerId="AD" clId="Web-{0D23713C-0F73-43F3-4BB0-4ADF0289790C}" dt="2024-03-10T20:41:50.106" v="1028"/>
          <ac:picMkLst>
            <pc:docMk/>
            <pc:sldMk cId="2770177069" sldId="301"/>
            <ac:picMk id="5" creationId="{788DBEEE-8A5D-5310-1405-9C39144B2D32}"/>
          </ac:picMkLst>
        </pc:picChg>
      </pc:sldChg>
      <pc:sldChg chg="addSp delSp modSp new mod setBg">
        <pc:chgData name="Sabarish  Nair" userId="S::sabarish.nair@citycolleges.ie::7336bcbd-cfb4-47b4-9481-a88fcd73ef23" providerId="AD" clId="Web-{0D23713C-0F73-43F3-4BB0-4ADF0289790C}" dt="2024-03-10T20:49:27.345" v="1072"/>
        <pc:sldMkLst>
          <pc:docMk/>
          <pc:sldMk cId="2307479267" sldId="302"/>
        </pc:sldMkLst>
        <pc:spChg chg="mod">
          <ac:chgData name="Sabarish  Nair" userId="S::sabarish.nair@citycolleges.ie::7336bcbd-cfb4-47b4-9481-a88fcd73ef23" providerId="AD" clId="Web-{0D23713C-0F73-43F3-4BB0-4ADF0289790C}" dt="2024-03-10T20:49:27.345" v="1072"/>
          <ac:spMkLst>
            <pc:docMk/>
            <pc:sldMk cId="2307479267" sldId="302"/>
            <ac:spMk id="2" creationId="{7FE45AB8-43B9-00D1-84DB-460EC4C67A31}"/>
          </ac:spMkLst>
        </pc:spChg>
        <pc:spChg chg="mod">
          <ac:chgData name="Sabarish  Nair" userId="S::sabarish.nair@citycolleges.ie::7336bcbd-cfb4-47b4-9481-a88fcd73ef23" providerId="AD" clId="Web-{0D23713C-0F73-43F3-4BB0-4ADF0289790C}" dt="2024-03-10T20:49:27.345" v="1072"/>
          <ac:spMkLst>
            <pc:docMk/>
            <pc:sldMk cId="2307479267" sldId="302"/>
            <ac:spMk id="3" creationId="{98D0FC67-D7CE-FCEA-0BF3-938946EC3165}"/>
          </ac:spMkLst>
        </pc:spChg>
        <pc:spChg chg="mod ord">
          <ac:chgData name="Sabarish  Nair" userId="S::sabarish.nair@citycolleges.ie::7336bcbd-cfb4-47b4-9481-a88fcd73ef23" providerId="AD" clId="Web-{0D23713C-0F73-43F3-4BB0-4ADF0289790C}" dt="2024-03-10T20:49:27.345" v="1072"/>
          <ac:spMkLst>
            <pc:docMk/>
            <pc:sldMk cId="2307479267" sldId="302"/>
            <ac:spMk id="4" creationId="{88BAE840-06CB-8A59-5B53-6293B5E34C58}"/>
          </ac:spMkLst>
        </pc:spChg>
        <pc:spChg chg="add del">
          <ac:chgData name="Sabarish  Nair" userId="S::sabarish.nair@citycolleges.ie::7336bcbd-cfb4-47b4-9481-a88fcd73ef23" providerId="AD" clId="Web-{0D23713C-0F73-43F3-4BB0-4ADF0289790C}" dt="2024-03-10T20:49:27.329" v="1071"/>
          <ac:spMkLst>
            <pc:docMk/>
            <pc:sldMk cId="2307479267" sldId="302"/>
            <ac:spMk id="10" creationId="{8FC9BE17-9A7B-462D-AE50-3D8777387304}"/>
          </ac:spMkLst>
        </pc:spChg>
        <pc:spChg chg="add del">
          <ac:chgData name="Sabarish  Nair" userId="S::sabarish.nair@citycolleges.ie::7336bcbd-cfb4-47b4-9481-a88fcd73ef23" providerId="AD" clId="Web-{0D23713C-0F73-43F3-4BB0-4ADF0289790C}" dt="2024-03-10T20:49:27.329" v="1071"/>
          <ac:spMkLst>
            <pc:docMk/>
            <pc:sldMk cId="2307479267" sldId="302"/>
            <ac:spMk id="12" creationId="{3EBE8569-6AEC-4B8C-8D53-2DE337CDBA65}"/>
          </ac:spMkLst>
        </pc:spChg>
        <pc:spChg chg="add del">
          <ac:chgData name="Sabarish  Nair" userId="S::sabarish.nair@citycolleges.ie::7336bcbd-cfb4-47b4-9481-a88fcd73ef23" providerId="AD" clId="Web-{0D23713C-0F73-43F3-4BB0-4ADF0289790C}" dt="2024-03-10T20:49:27.329" v="1071"/>
          <ac:spMkLst>
            <pc:docMk/>
            <pc:sldMk cId="2307479267" sldId="302"/>
            <ac:spMk id="14" creationId="{55D4142C-5077-457F-A6AD-3FECFDB39685}"/>
          </ac:spMkLst>
        </pc:spChg>
        <pc:spChg chg="add del">
          <ac:chgData name="Sabarish  Nair" userId="S::sabarish.nair@citycolleges.ie::7336bcbd-cfb4-47b4-9481-a88fcd73ef23" providerId="AD" clId="Web-{0D23713C-0F73-43F3-4BB0-4ADF0289790C}" dt="2024-03-10T20:49:27.329" v="1071"/>
          <ac:spMkLst>
            <pc:docMk/>
            <pc:sldMk cId="2307479267" sldId="302"/>
            <ac:spMk id="16" creationId="{7A5F0580-5EE9-419F-96EE-B6529EF6E7D0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20:49:27.345" v="1072"/>
          <ac:spMkLst>
            <pc:docMk/>
            <pc:sldMk cId="2307479267" sldId="302"/>
            <ac:spMk id="18" creationId="{08C9B587-E65E-4B52-B37C-ABEBB6E87928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20:49:27.345" v="1072"/>
          <ac:spMkLst>
            <pc:docMk/>
            <pc:sldMk cId="2307479267" sldId="302"/>
            <ac:spMk id="19" creationId="{5DCB5928-DC7D-4612-9922-441966E15627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20:49:27.345" v="1072"/>
          <ac:spMkLst>
            <pc:docMk/>
            <pc:sldMk cId="2307479267" sldId="302"/>
            <ac:spMk id="20" creationId="{682C1161-1736-45EC-99B7-33F3CAE9D517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20:49:27.345" v="1072"/>
          <ac:spMkLst>
            <pc:docMk/>
            <pc:sldMk cId="2307479267" sldId="302"/>
            <ac:spMk id="21" creationId="{84D4DDB8-B68F-45B0-9F62-C4279996F672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20:49:27.345" v="1072"/>
          <ac:spMkLst>
            <pc:docMk/>
            <pc:sldMk cId="2307479267" sldId="302"/>
            <ac:spMk id="22" creationId="{AF2F604E-43BE-4DC3-B983-E071523364F8}"/>
          </ac:spMkLst>
        </pc:spChg>
        <pc:picChg chg="add mod ord">
          <ac:chgData name="Sabarish  Nair" userId="S::sabarish.nair@citycolleges.ie::7336bcbd-cfb4-47b4-9481-a88fcd73ef23" providerId="AD" clId="Web-{0D23713C-0F73-43F3-4BB0-4ADF0289790C}" dt="2024-03-10T20:49:27.345" v="1072"/>
          <ac:picMkLst>
            <pc:docMk/>
            <pc:sldMk cId="2307479267" sldId="302"/>
            <ac:picMk id="5" creationId="{238BBA46-28E7-7FD4-7E57-95C54B392B90}"/>
          </ac:picMkLst>
        </pc:picChg>
      </pc:sldChg>
      <pc:sldChg chg="addSp modSp new mod setBg">
        <pc:chgData name="Sabarish  Nair" userId="S::sabarish.nair@citycolleges.ie::7336bcbd-cfb4-47b4-9481-a88fcd73ef23" providerId="AD" clId="Web-{0D23713C-0F73-43F3-4BB0-4ADF0289790C}" dt="2024-03-10T20:51:45.912" v="1112" actId="20577"/>
        <pc:sldMkLst>
          <pc:docMk/>
          <pc:sldMk cId="2868433570" sldId="303"/>
        </pc:sldMkLst>
        <pc:spChg chg="mod">
          <ac:chgData name="Sabarish  Nair" userId="S::sabarish.nair@citycolleges.ie::7336bcbd-cfb4-47b4-9481-a88fcd73ef23" providerId="AD" clId="Web-{0D23713C-0F73-43F3-4BB0-4ADF0289790C}" dt="2024-03-10T20:51:23.161" v="1111"/>
          <ac:spMkLst>
            <pc:docMk/>
            <pc:sldMk cId="2868433570" sldId="303"/>
            <ac:spMk id="2" creationId="{DACCF991-8630-F93B-4DBF-40961CDD324D}"/>
          </ac:spMkLst>
        </pc:spChg>
        <pc:spChg chg="mod">
          <ac:chgData name="Sabarish  Nair" userId="S::sabarish.nair@citycolleges.ie::7336bcbd-cfb4-47b4-9481-a88fcd73ef23" providerId="AD" clId="Web-{0D23713C-0F73-43F3-4BB0-4ADF0289790C}" dt="2024-03-10T20:51:45.912" v="1112" actId="20577"/>
          <ac:spMkLst>
            <pc:docMk/>
            <pc:sldMk cId="2868433570" sldId="303"/>
            <ac:spMk id="3" creationId="{11032626-67BC-CEB9-CAFB-412D5F495ACF}"/>
          </ac:spMkLst>
        </pc:spChg>
        <pc:spChg chg="mod ord">
          <ac:chgData name="Sabarish  Nair" userId="S::sabarish.nair@citycolleges.ie::7336bcbd-cfb4-47b4-9481-a88fcd73ef23" providerId="AD" clId="Web-{0D23713C-0F73-43F3-4BB0-4ADF0289790C}" dt="2024-03-10T20:51:23.161" v="1111"/>
          <ac:spMkLst>
            <pc:docMk/>
            <pc:sldMk cId="2868433570" sldId="303"/>
            <ac:spMk id="4" creationId="{2DE2AEEC-B53F-9370-4C3B-84C0FC1B3239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20:51:23.161" v="1111"/>
          <ac:spMkLst>
            <pc:docMk/>
            <pc:sldMk cId="2868433570" sldId="303"/>
            <ac:spMk id="10" creationId="{5C9B446A-6343-4E56-90BA-061E4DDF0FFB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20:51:23.161" v="1111"/>
          <ac:spMkLst>
            <pc:docMk/>
            <pc:sldMk cId="2868433570" sldId="303"/>
            <ac:spMk id="12" creationId="{3EC72A1B-03D3-499C-B4BF-AC68EEC22B10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20:51:23.161" v="1111"/>
          <ac:spMkLst>
            <pc:docMk/>
            <pc:sldMk cId="2868433570" sldId="303"/>
            <ac:spMk id="14" creationId="{216322C2-3CF0-4D33-BF90-3F384CF6D232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20:51:23.161" v="1111"/>
          <ac:spMkLst>
            <pc:docMk/>
            <pc:sldMk cId="2868433570" sldId="303"/>
            <ac:spMk id="16" creationId="{55D4142C-5077-457F-A6AD-3FECFDB39685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20:51:23.161" v="1111"/>
          <ac:spMkLst>
            <pc:docMk/>
            <pc:sldMk cId="2868433570" sldId="303"/>
            <ac:spMk id="18" creationId="{7A5F0580-5EE9-419F-96EE-B6529EF6E7D0}"/>
          </ac:spMkLst>
        </pc:spChg>
        <pc:picChg chg="add mod">
          <ac:chgData name="Sabarish  Nair" userId="S::sabarish.nair@citycolleges.ie::7336bcbd-cfb4-47b4-9481-a88fcd73ef23" providerId="AD" clId="Web-{0D23713C-0F73-43F3-4BB0-4ADF0289790C}" dt="2024-03-10T20:51:23.161" v="1111"/>
          <ac:picMkLst>
            <pc:docMk/>
            <pc:sldMk cId="2868433570" sldId="303"/>
            <ac:picMk id="5" creationId="{2CF764DD-2C1F-FBD7-536B-F282100DF423}"/>
          </ac:picMkLst>
        </pc:picChg>
      </pc:sldChg>
      <pc:sldChg chg="modSp new del">
        <pc:chgData name="Sabarish  Nair" userId="S::sabarish.nair@citycolleges.ie::7336bcbd-cfb4-47b4-9481-a88fcd73ef23" providerId="AD" clId="Web-{0D23713C-0F73-43F3-4BB0-4ADF0289790C}" dt="2024-03-10T20:53:39.510" v="1155"/>
        <pc:sldMkLst>
          <pc:docMk/>
          <pc:sldMk cId="301368771" sldId="304"/>
        </pc:sldMkLst>
        <pc:spChg chg="mod">
          <ac:chgData name="Sabarish  Nair" userId="S::sabarish.nair@citycolleges.ie::7336bcbd-cfb4-47b4-9481-a88fcd73ef23" providerId="AD" clId="Web-{0D23713C-0F73-43F3-4BB0-4ADF0289790C}" dt="2024-03-10T20:52:50.789" v="1126" actId="20577"/>
          <ac:spMkLst>
            <pc:docMk/>
            <pc:sldMk cId="301368771" sldId="304"/>
            <ac:spMk id="2" creationId="{37FA0BD6-8999-7DAE-F99C-7EFB56600EC8}"/>
          </ac:spMkLst>
        </pc:spChg>
        <pc:spChg chg="mod">
          <ac:chgData name="Sabarish  Nair" userId="S::sabarish.nair@citycolleges.ie::7336bcbd-cfb4-47b4-9481-a88fcd73ef23" providerId="AD" clId="Web-{0D23713C-0F73-43F3-4BB0-4ADF0289790C}" dt="2024-03-10T20:52:53.977" v="1127" actId="20577"/>
          <ac:spMkLst>
            <pc:docMk/>
            <pc:sldMk cId="301368771" sldId="304"/>
            <ac:spMk id="3" creationId="{61C6F71B-2E95-F518-147C-C3CD0119B9D6}"/>
          </ac:spMkLst>
        </pc:spChg>
      </pc:sldChg>
      <pc:sldChg chg="addSp delSp modSp add replId">
        <pc:chgData name="Sabarish  Nair" userId="S::sabarish.nair@citycolleges.ie::7336bcbd-cfb4-47b4-9481-a88fcd73ef23" providerId="AD" clId="Web-{0D23713C-0F73-43F3-4BB0-4ADF0289790C}" dt="2024-03-10T20:53:33.306" v="1154" actId="1076"/>
        <pc:sldMkLst>
          <pc:docMk/>
          <pc:sldMk cId="2392068057" sldId="305"/>
        </pc:sldMkLst>
        <pc:spChg chg="mod">
          <ac:chgData name="Sabarish  Nair" userId="S::sabarish.nair@citycolleges.ie::7336bcbd-cfb4-47b4-9481-a88fcd73ef23" providerId="AD" clId="Web-{0D23713C-0F73-43F3-4BB0-4ADF0289790C}" dt="2024-03-10T20:53:14.540" v="1150" actId="20577"/>
          <ac:spMkLst>
            <pc:docMk/>
            <pc:sldMk cId="2392068057" sldId="305"/>
            <ac:spMk id="3" creationId="{11032626-67BC-CEB9-CAFB-412D5F495ACF}"/>
          </ac:spMkLst>
        </pc:spChg>
        <pc:picChg chg="del">
          <ac:chgData name="Sabarish  Nair" userId="S::sabarish.nair@citycolleges.ie::7336bcbd-cfb4-47b4-9481-a88fcd73ef23" providerId="AD" clId="Web-{0D23713C-0F73-43F3-4BB0-4ADF0289790C}" dt="2024-03-10T20:53:16.556" v="1151"/>
          <ac:picMkLst>
            <pc:docMk/>
            <pc:sldMk cId="2392068057" sldId="305"/>
            <ac:picMk id="5" creationId="{2CF764DD-2C1F-FBD7-536B-F282100DF423}"/>
          </ac:picMkLst>
        </pc:picChg>
        <pc:picChg chg="add mod">
          <ac:chgData name="Sabarish  Nair" userId="S::sabarish.nair@citycolleges.ie::7336bcbd-cfb4-47b4-9481-a88fcd73ef23" providerId="AD" clId="Web-{0D23713C-0F73-43F3-4BB0-4ADF0289790C}" dt="2024-03-10T20:53:33.306" v="1154" actId="1076"/>
          <ac:picMkLst>
            <pc:docMk/>
            <pc:sldMk cId="2392068057" sldId="305"/>
            <ac:picMk id="6" creationId="{71C4A5CF-98E1-C006-75C3-C139660E9CC2}"/>
          </ac:picMkLst>
        </pc:picChg>
      </pc:sldChg>
    </pc:docChg>
  </pc:docChgLst>
  <pc:docChgLst>
    <pc:chgData name="Sabarish  Nair" userId="S::sabarish.nair@citycolleges.ie::7336bcbd-cfb4-47b4-9481-a88fcd73ef23" providerId="AD" clId="Web-{8ACCB4D2-5DE4-48EC-B099-0ABB100F7F3B}"/>
    <pc:docChg chg="modSld modMainMaster">
      <pc:chgData name="Sabarish  Nair" userId="S::sabarish.nair@citycolleges.ie::7336bcbd-cfb4-47b4-9481-a88fcd73ef23" providerId="AD" clId="Web-{8ACCB4D2-5DE4-48EC-B099-0ABB100F7F3B}" dt="2024-02-03T11:51:28.306" v="3"/>
      <pc:docMkLst>
        <pc:docMk/>
      </pc:docMkLst>
      <pc:sldChg chg="addSp delSp modSp">
        <pc:chgData name="Sabarish  Nair" userId="S::sabarish.nair@citycolleges.ie::7336bcbd-cfb4-47b4-9481-a88fcd73ef23" providerId="AD" clId="Web-{8ACCB4D2-5DE4-48EC-B099-0ABB100F7F3B}" dt="2024-02-03T11:51:24.025" v="2"/>
        <pc:sldMkLst>
          <pc:docMk/>
          <pc:sldMk cId="3374306276" sldId="256"/>
        </pc:sldMkLst>
        <pc:spChg chg="add del mod">
          <ac:chgData name="Sabarish  Nair" userId="S::sabarish.nair@citycolleges.ie::7336bcbd-cfb4-47b4-9481-a88fcd73ef23" providerId="AD" clId="Web-{8ACCB4D2-5DE4-48EC-B099-0ABB100F7F3B}" dt="2024-02-03T11:51:22.103" v="1"/>
          <ac:spMkLst>
            <pc:docMk/>
            <pc:sldMk cId="3374306276" sldId="256"/>
            <ac:spMk id="4" creationId="{24302E0F-CE8A-9890-42DA-E3AF7FC15ABD}"/>
          </ac:spMkLst>
        </pc:spChg>
        <pc:spChg chg="add mod">
          <ac:chgData name="Sabarish  Nair" userId="S::sabarish.nair@citycolleges.ie::7336bcbd-cfb4-47b4-9481-a88fcd73ef23" providerId="AD" clId="Web-{8ACCB4D2-5DE4-48EC-B099-0ABB100F7F3B}" dt="2024-02-03T11:51:24.025" v="2"/>
          <ac:spMkLst>
            <pc:docMk/>
            <pc:sldMk cId="3374306276" sldId="256"/>
            <ac:spMk id="5" creationId="{12B30B75-19A8-1168-3385-285EF41DC909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195025859" sldId="257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195025859" sldId="257"/>
            <ac:spMk id="18" creationId="{0991A7BD-4699-37FD-1EF7-434D09442EB4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347623644" sldId="258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347623644" sldId="258"/>
            <ac:spMk id="3" creationId="{9C65A753-1841-7390-2E80-AB72C745C9D8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40561150" sldId="259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40561150" sldId="259"/>
            <ac:spMk id="3" creationId="{A324BE23-3394-7E7B-C82B-46F807BEE15E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570163459" sldId="260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570163459" sldId="260"/>
            <ac:spMk id="25" creationId="{1742AB44-795E-7D1F-8A9F-59513741D956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444246505" sldId="261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444246505" sldId="261"/>
            <ac:spMk id="4" creationId="{F582D43E-E77A-D9D9-D181-74A68FA28F9D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35715810" sldId="262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35715810" sldId="262"/>
            <ac:spMk id="26" creationId="{4D5360EC-ACDF-872D-6976-FE1CCDDAC316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2747084047" sldId="263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2747084047" sldId="263"/>
            <ac:spMk id="3" creationId="{AEB98633-CFE7-88C3-BC11-7BF469AFFEA9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118081608" sldId="264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118081608" sldId="264"/>
            <ac:spMk id="3" creationId="{210CFD41-FF79-CB6B-B7BE-FFD6D5B17241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702842933" sldId="265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702842933" sldId="265"/>
            <ac:spMk id="3" creationId="{03CAB82C-AD18-A334-0A47-AEC0C6075C96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088632149" sldId="266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088632149" sldId="266"/>
            <ac:spMk id="3" creationId="{BD0A9890-1B49-1810-C0D4-B67D2CD88725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2023502742" sldId="267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2023502742" sldId="267"/>
            <ac:spMk id="2" creationId="{EA47DE9A-A2DC-AE80-E6D9-FB7DE1BB1C7D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626416671" sldId="269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626416671" sldId="269"/>
            <ac:spMk id="64" creationId="{DA928459-5750-CE47-F3E9-1F4B9D77CC38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65379198" sldId="270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65379198" sldId="270"/>
            <ac:spMk id="6" creationId="{AB65D95F-FB61-9E74-12DC-4939A8A6895B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37085568" sldId="271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37085568" sldId="271"/>
            <ac:spMk id="31" creationId="{89BD489F-5223-C78D-F3C5-65915C03526D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116334905" sldId="272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116334905" sldId="272"/>
            <ac:spMk id="4" creationId="{F06B86B7-1AB2-C2C7-16F7-AEB6BAD928FF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65377230" sldId="273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65377230" sldId="273"/>
            <ac:spMk id="2" creationId="{95B46C1A-2A58-D031-4996-E66267457B76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074381978" sldId="274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074381978" sldId="274"/>
            <ac:spMk id="30" creationId="{FC39AAB6-A8F1-B82B-C000-21C2F22921B9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309125023" sldId="275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309125023" sldId="275"/>
            <ac:spMk id="3" creationId="{A3E7DFC4-3973-22CA-17DB-FCACE4871A76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668544267" sldId="276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668544267" sldId="276"/>
            <ac:spMk id="35" creationId="{99E51C82-4A0C-ABA3-355D-7A79527739AB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2774003229" sldId="277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2774003229" sldId="277"/>
            <ac:spMk id="21" creationId="{8BF2DEB7-D49A-0B6E-9208-89D0D435ABFD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590086990" sldId="278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590086990" sldId="278"/>
            <ac:spMk id="3" creationId="{112932BD-5ABB-E7B5-E166-357506BD376F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954766834" sldId="279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954766834" sldId="279"/>
            <ac:spMk id="32" creationId="{3F5C384E-D628-EFC3-A576-BDB78CF339F7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086761711" sldId="280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086761711" sldId="280"/>
            <ac:spMk id="38" creationId="{FDAB7D33-D2DC-E298-CD13-C5816C498506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015896424" sldId="281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015896424" sldId="281"/>
            <ac:spMk id="4" creationId="{8D98420D-8D5B-3B6D-8E09-538A28BC3AD5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907702955" sldId="282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907702955" sldId="282"/>
            <ac:spMk id="2" creationId="{06FBD655-00A8-FD4E-A091-722A5DEC62F0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454886646" sldId="283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454886646" sldId="283"/>
            <ac:spMk id="3" creationId="{74FBC616-7644-1758-6083-98E4E37763E2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475835794" sldId="284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475835794" sldId="284"/>
            <ac:spMk id="3" creationId="{05A4919E-0788-3C54-9736-E1B667FA08CF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370630508" sldId="285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370630508" sldId="285"/>
            <ac:spMk id="4" creationId="{E2F869BC-FF17-C7EA-65CE-D24A28210E54}"/>
          </ac:spMkLst>
        </pc:spChg>
      </pc:sldChg>
      <pc:sldMasterChg chg="mod modSldLayout">
        <pc:chgData name="Sabarish  Nair" userId="S::sabarish.nair@citycolleges.ie::7336bcbd-cfb4-47b4-9481-a88fcd73ef23" providerId="AD" clId="Web-{8ACCB4D2-5DE4-48EC-B099-0ABB100F7F3B}" dt="2024-02-03T11:51:28.306" v="3"/>
        <pc:sldMasterMkLst>
          <pc:docMk/>
          <pc:sldMasterMk cId="3587307640" sldId="2147483648"/>
        </pc:sldMasterMkLst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3927511773" sldId="2147483649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2784659312" sldId="2147483650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1223003465" sldId="2147483651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1665520857" sldId="2147483652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253396758" sldId="2147483653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109803677" sldId="2147483654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2790842945" sldId="2147483655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670028217" sldId="2147483656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1569860983" sldId="2147483657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1398493757" sldId="2147483658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3274388625" sldId="2147483659"/>
          </pc:sldLayoutMkLst>
        </pc:sldLayoutChg>
      </pc:sldMasterChg>
    </pc:docChg>
  </pc:docChgLst>
  <pc:docChgLst>
    <pc:chgData name="Sabarish  Nair" userId="S::sabarish.nair@citycolleges.ie::7336bcbd-cfb4-47b4-9481-a88fcd73ef23" providerId="AD" clId="Web-{45582376-4150-88BD-4190-89823A0420F7}"/>
    <pc:docChg chg="addSld modSld">
      <pc:chgData name="Sabarish  Nair" userId="S::sabarish.nair@citycolleges.ie::7336bcbd-cfb4-47b4-9481-a88fcd73ef23" providerId="AD" clId="Web-{45582376-4150-88BD-4190-89823A0420F7}" dt="2024-03-11T00:00:54.497" v="1289" actId="20577"/>
      <pc:docMkLst>
        <pc:docMk/>
      </pc:docMkLst>
      <pc:sldChg chg="addSp modSp new mod setBg">
        <pc:chgData name="Sabarish  Nair" userId="S::sabarish.nair@citycolleges.ie::7336bcbd-cfb4-47b4-9481-a88fcd73ef23" providerId="AD" clId="Web-{45582376-4150-88BD-4190-89823A0420F7}" dt="2024-03-10T21:20:07.240" v="73"/>
        <pc:sldMkLst>
          <pc:docMk/>
          <pc:sldMk cId="4205297276" sldId="287"/>
        </pc:sldMkLst>
        <pc:spChg chg="mod">
          <ac:chgData name="Sabarish  Nair" userId="S::sabarish.nair@citycolleges.ie::7336bcbd-cfb4-47b4-9481-a88fcd73ef23" providerId="AD" clId="Web-{45582376-4150-88BD-4190-89823A0420F7}" dt="2024-03-10T21:20:07.240" v="73"/>
          <ac:spMkLst>
            <pc:docMk/>
            <pc:sldMk cId="4205297276" sldId="287"/>
            <ac:spMk id="2" creationId="{B6C1D862-EF50-D3CB-0BDC-7F98D4CA0518}"/>
          </ac:spMkLst>
        </pc:spChg>
        <pc:spChg chg="mod">
          <ac:chgData name="Sabarish  Nair" userId="S::sabarish.nair@citycolleges.ie::7336bcbd-cfb4-47b4-9481-a88fcd73ef23" providerId="AD" clId="Web-{45582376-4150-88BD-4190-89823A0420F7}" dt="2024-03-10T21:20:07.240" v="73"/>
          <ac:spMkLst>
            <pc:docMk/>
            <pc:sldMk cId="4205297276" sldId="287"/>
            <ac:spMk id="3" creationId="{E3FCC80F-6E44-E230-4E9B-7CD70F307F2E}"/>
          </ac:spMkLst>
        </pc:spChg>
        <pc:spChg chg="mod">
          <ac:chgData name="Sabarish  Nair" userId="S::sabarish.nair@citycolleges.ie::7336bcbd-cfb4-47b4-9481-a88fcd73ef23" providerId="AD" clId="Web-{45582376-4150-88BD-4190-89823A0420F7}" dt="2024-03-10T21:20:07.240" v="73"/>
          <ac:spMkLst>
            <pc:docMk/>
            <pc:sldMk cId="4205297276" sldId="287"/>
            <ac:spMk id="4" creationId="{DE24DE63-0057-EB47-86C4-5E93A16F9FAD}"/>
          </ac:spMkLst>
        </pc:spChg>
        <pc:picChg chg="add">
          <ac:chgData name="Sabarish  Nair" userId="S::sabarish.nair@citycolleges.ie::7336bcbd-cfb4-47b4-9481-a88fcd73ef23" providerId="AD" clId="Web-{45582376-4150-88BD-4190-89823A0420F7}" dt="2024-03-10T21:20:07.240" v="73"/>
          <ac:picMkLst>
            <pc:docMk/>
            <pc:sldMk cId="4205297276" sldId="287"/>
            <ac:picMk id="6" creationId="{B276C83C-3EB7-FF19-B148-5087E343A7E3}"/>
          </ac:picMkLst>
        </pc:picChg>
        <pc:cxnChg chg="add">
          <ac:chgData name="Sabarish  Nair" userId="S::sabarish.nair@citycolleges.ie::7336bcbd-cfb4-47b4-9481-a88fcd73ef23" providerId="AD" clId="Web-{45582376-4150-88BD-4190-89823A0420F7}" dt="2024-03-10T21:20:07.240" v="73"/>
          <ac:cxnSpMkLst>
            <pc:docMk/>
            <pc:sldMk cId="4205297276" sldId="287"/>
            <ac:cxnSpMk id="10" creationId="{1503BFE4-729B-D9D0-C17B-501E6AF1127A}"/>
          </ac:cxnSpMkLst>
        </pc:cxnChg>
      </pc:sldChg>
      <pc:sldChg chg="modSp new">
        <pc:chgData name="Sabarish  Nair" userId="S::sabarish.nair@citycolleges.ie::7336bcbd-cfb4-47b4-9481-a88fcd73ef23" providerId="AD" clId="Web-{45582376-4150-88BD-4190-89823A0420F7}" dt="2024-03-10T21:58:11.802" v="548" actId="20577"/>
        <pc:sldMkLst>
          <pc:docMk/>
          <pc:sldMk cId="4014059366" sldId="288"/>
        </pc:sldMkLst>
        <pc:spChg chg="mod">
          <ac:chgData name="Sabarish  Nair" userId="S::sabarish.nair@citycolleges.ie::7336bcbd-cfb4-47b4-9481-a88fcd73ef23" providerId="AD" clId="Web-{45582376-4150-88BD-4190-89823A0420F7}" dt="2024-03-10T21:30:35.746" v="78" actId="20577"/>
          <ac:spMkLst>
            <pc:docMk/>
            <pc:sldMk cId="4014059366" sldId="288"/>
            <ac:spMk id="2" creationId="{8D537CDE-8C55-C9F9-57B6-241AB7B5D1FC}"/>
          </ac:spMkLst>
        </pc:spChg>
        <pc:spChg chg="mod">
          <ac:chgData name="Sabarish  Nair" userId="S::sabarish.nair@citycolleges.ie::7336bcbd-cfb4-47b4-9481-a88fcd73ef23" providerId="AD" clId="Web-{45582376-4150-88BD-4190-89823A0420F7}" dt="2024-03-10T21:58:11.802" v="548" actId="20577"/>
          <ac:spMkLst>
            <pc:docMk/>
            <pc:sldMk cId="4014059366" sldId="288"/>
            <ac:spMk id="3" creationId="{1D3E6319-8523-1C32-7815-915B686FB088}"/>
          </ac:spMkLst>
        </pc:spChg>
      </pc:sldChg>
      <pc:sldChg chg="modSp new">
        <pc:chgData name="Sabarish  Nair" userId="S::sabarish.nair@citycolleges.ie::7336bcbd-cfb4-47b4-9481-a88fcd73ef23" providerId="AD" clId="Web-{45582376-4150-88BD-4190-89823A0420F7}" dt="2024-03-10T23:12:04.278" v="849" actId="20577"/>
        <pc:sldMkLst>
          <pc:docMk/>
          <pc:sldMk cId="3613569324" sldId="289"/>
        </pc:sldMkLst>
        <pc:spChg chg="mod">
          <ac:chgData name="Sabarish  Nair" userId="S::sabarish.nair@citycolleges.ie::7336bcbd-cfb4-47b4-9481-a88fcd73ef23" providerId="AD" clId="Web-{45582376-4150-88BD-4190-89823A0420F7}" dt="2024-03-10T21:48:02.578" v="332" actId="20577"/>
          <ac:spMkLst>
            <pc:docMk/>
            <pc:sldMk cId="3613569324" sldId="289"/>
            <ac:spMk id="2" creationId="{91E3C777-22FE-BFB4-80E0-48677F483561}"/>
          </ac:spMkLst>
        </pc:spChg>
        <pc:spChg chg="mod">
          <ac:chgData name="Sabarish  Nair" userId="S::sabarish.nair@citycolleges.ie::7336bcbd-cfb4-47b4-9481-a88fcd73ef23" providerId="AD" clId="Web-{45582376-4150-88BD-4190-89823A0420F7}" dt="2024-03-10T23:12:04.278" v="849" actId="20577"/>
          <ac:spMkLst>
            <pc:docMk/>
            <pc:sldMk cId="3613569324" sldId="289"/>
            <ac:spMk id="3" creationId="{8B943A1B-6EBF-430D-0356-E56AFE3C30A3}"/>
          </ac:spMkLst>
        </pc:spChg>
      </pc:sldChg>
      <pc:sldChg chg="modSp new">
        <pc:chgData name="Sabarish  Nair" userId="S::sabarish.nair@citycolleges.ie::7336bcbd-cfb4-47b4-9481-a88fcd73ef23" providerId="AD" clId="Web-{45582376-4150-88BD-4190-89823A0420F7}" dt="2024-03-10T22:02:25.514" v="666" actId="20577"/>
        <pc:sldMkLst>
          <pc:docMk/>
          <pc:sldMk cId="3312048345" sldId="290"/>
        </pc:sldMkLst>
        <pc:spChg chg="mod">
          <ac:chgData name="Sabarish  Nair" userId="S::sabarish.nair@citycolleges.ie::7336bcbd-cfb4-47b4-9481-a88fcd73ef23" providerId="AD" clId="Web-{45582376-4150-88BD-4190-89823A0420F7}" dt="2024-03-10T21:55:07.734" v="494" actId="20577"/>
          <ac:spMkLst>
            <pc:docMk/>
            <pc:sldMk cId="3312048345" sldId="290"/>
            <ac:spMk id="2" creationId="{7B0F988D-7014-F17E-0C1E-D6B4DE4C9750}"/>
          </ac:spMkLst>
        </pc:spChg>
        <pc:spChg chg="mod">
          <ac:chgData name="Sabarish  Nair" userId="S::sabarish.nair@citycolleges.ie::7336bcbd-cfb4-47b4-9481-a88fcd73ef23" providerId="AD" clId="Web-{45582376-4150-88BD-4190-89823A0420F7}" dt="2024-03-10T22:02:25.514" v="666" actId="20577"/>
          <ac:spMkLst>
            <pc:docMk/>
            <pc:sldMk cId="3312048345" sldId="290"/>
            <ac:spMk id="3" creationId="{AB23E4FD-35E4-A678-BBA6-27D0388B3B4B}"/>
          </ac:spMkLst>
        </pc:spChg>
      </pc:sldChg>
      <pc:sldChg chg="addSp delSp modSp new">
        <pc:chgData name="Sabarish  Nair" userId="S::sabarish.nair@citycolleges.ie::7336bcbd-cfb4-47b4-9481-a88fcd73ef23" providerId="AD" clId="Web-{45582376-4150-88BD-4190-89823A0420F7}" dt="2024-03-10T22:06:28.413" v="688" actId="20577"/>
        <pc:sldMkLst>
          <pc:docMk/>
          <pc:sldMk cId="4233505568" sldId="291"/>
        </pc:sldMkLst>
        <pc:spChg chg="mod">
          <ac:chgData name="Sabarish  Nair" userId="S::sabarish.nair@citycolleges.ie::7336bcbd-cfb4-47b4-9481-a88fcd73ef23" providerId="AD" clId="Web-{45582376-4150-88BD-4190-89823A0420F7}" dt="2024-03-10T22:04:33.768" v="669" actId="20577"/>
          <ac:spMkLst>
            <pc:docMk/>
            <pc:sldMk cId="4233505568" sldId="291"/>
            <ac:spMk id="2" creationId="{FB5AC9D9-8297-FC3B-74E4-AC2139343BC8}"/>
          </ac:spMkLst>
        </pc:spChg>
        <pc:spChg chg="mod">
          <ac:chgData name="Sabarish  Nair" userId="S::sabarish.nair@citycolleges.ie::7336bcbd-cfb4-47b4-9481-a88fcd73ef23" providerId="AD" clId="Web-{45582376-4150-88BD-4190-89823A0420F7}" dt="2024-03-10T22:06:28.413" v="688" actId="20577"/>
          <ac:spMkLst>
            <pc:docMk/>
            <pc:sldMk cId="4233505568" sldId="291"/>
            <ac:spMk id="3" creationId="{89F86AD9-6F71-B1AD-C0A3-101F7604E32F}"/>
          </ac:spMkLst>
        </pc:spChg>
        <pc:picChg chg="add del mod">
          <ac:chgData name="Sabarish  Nair" userId="S::sabarish.nair@citycolleges.ie::7336bcbd-cfb4-47b4-9481-a88fcd73ef23" providerId="AD" clId="Web-{45582376-4150-88BD-4190-89823A0420F7}" dt="2024-03-10T22:05:56.818" v="679"/>
          <ac:picMkLst>
            <pc:docMk/>
            <pc:sldMk cId="4233505568" sldId="291"/>
            <ac:picMk id="5" creationId="{91906D80-B806-C2FB-6187-3B85A5BEE9E9}"/>
          </ac:picMkLst>
        </pc:picChg>
      </pc:sldChg>
      <pc:sldChg chg="modSp new">
        <pc:chgData name="Sabarish  Nair" userId="S::sabarish.nair@citycolleges.ie::7336bcbd-cfb4-47b4-9481-a88fcd73ef23" providerId="AD" clId="Web-{45582376-4150-88BD-4190-89823A0420F7}" dt="2024-03-10T22:07:22.962" v="704" actId="20577"/>
        <pc:sldMkLst>
          <pc:docMk/>
          <pc:sldMk cId="2599989178" sldId="292"/>
        </pc:sldMkLst>
        <pc:spChg chg="mod">
          <ac:chgData name="Sabarish  Nair" userId="S::sabarish.nair@citycolleges.ie::7336bcbd-cfb4-47b4-9481-a88fcd73ef23" providerId="AD" clId="Web-{45582376-4150-88BD-4190-89823A0420F7}" dt="2024-03-10T22:06:52.476" v="694" actId="20577"/>
          <ac:spMkLst>
            <pc:docMk/>
            <pc:sldMk cId="2599989178" sldId="292"/>
            <ac:spMk id="2" creationId="{E85F29A7-A96A-AD00-EABD-F9098C5C1FD6}"/>
          </ac:spMkLst>
        </pc:spChg>
        <pc:spChg chg="mod">
          <ac:chgData name="Sabarish  Nair" userId="S::sabarish.nair@citycolleges.ie::7336bcbd-cfb4-47b4-9481-a88fcd73ef23" providerId="AD" clId="Web-{45582376-4150-88BD-4190-89823A0420F7}" dt="2024-03-10T22:07:22.962" v="704" actId="20577"/>
          <ac:spMkLst>
            <pc:docMk/>
            <pc:sldMk cId="2599989178" sldId="292"/>
            <ac:spMk id="3" creationId="{4AE88C15-CFEA-A106-4799-C131FE98B9A5}"/>
          </ac:spMkLst>
        </pc:spChg>
      </pc:sldChg>
      <pc:sldChg chg="modSp add replId">
        <pc:chgData name="Sabarish  Nair" userId="S::sabarish.nair@citycolleges.ie::7336bcbd-cfb4-47b4-9481-a88fcd73ef23" providerId="AD" clId="Web-{45582376-4150-88BD-4190-89823A0420F7}" dt="2024-03-10T22:13:52.272" v="720" actId="20577"/>
        <pc:sldMkLst>
          <pc:docMk/>
          <pc:sldMk cId="1728912484" sldId="293"/>
        </pc:sldMkLst>
        <pc:spChg chg="mod">
          <ac:chgData name="Sabarish  Nair" userId="S::sabarish.nair@citycolleges.ie::7336bcbd-cfb4-47b4-9481-a88fcd73ef23" providerId="AD" clId="Web-{45582376-4150-88BD-4190-89823A0420F7}" dt="2024-03-10T22:13:52.272" v="720" actId="20577"/>
          <ac:spMkLst>
            <pc:docMk/>
            <pc:sldMk cId="1728912484" sldId="293"/>
            <ac:spMk id="3" creationId="{4AE88C15-CFEA-A106-4799-C131FE98B9A5}"/>
          </ac:spMkLst>
        </pc:spChg>
      </pc:sldChg>
      <pc:sldChg chg="modSp new">
        <pc:chgData name="Sabarish  Nair" userId="S::sabarish.nair@citycolleges.ie::7336bcbd-cfb4-47b4-9481-a88fcd73ef23" providerId="AD" clId="Web-{45582376-4150-88BD-4190-89823A0420F7}" dt="2024-03-10T23:05:56.554" v="767" actId="20577"/>
        <pc:sldMkLst>
          <pc:docMk/>
          <pc:sldMk cId="1633806096" sldId="294"/>
        </pc:sldMkLst>
        <pc:spChg chg="mod">
          <ac:chgData name="Sabarish  Nair" userId="S::sabarish.nair@citycolleges.ie::7336bcbd-cfb4-47b4-9481-a88fcd73ef23" providerId="AD" clId="Web-{45582376-4150-88BD-4190-89823A0420F7}" dt="2024-03-10T23:00:27.064" v="748" actId="14100"/>
          <ac:spMkLst>
            <pc:docMk/>
            <pc:sldMk cId="1633806096" sldId="294"/>
            <ac:spMk id="2" creationId="{63B31D0E-E573-A8E4-1AD7-070C423B7A3E}"/>
          </ac:spMkLst>
        </pc:spChg>
        <pc:spChg chg="mod">
          <ac:chgData name="Sabarish  Nair" userId="S::sabarish.nair@citycolleges.ie::7336bcbd-cfb4-47b4-9481-a88fcd73ef23" providerId="AD" clId="Web-{45582376-4150-88BD-4190-89823A0420F7}" dt="2024-03-10T23:05:56.554" v="767" actId="20577"/>
          <ac:spMkLst>
            <pc:docMk/>
            <pc:sldMk cId="1633806096" sldId="294"/>
            <ac:spMk id="3" creationId="{7C8C38F1-CEB5-B5C6-01B0-8A5F1AF1377D}"/>
          </ac:spMkLst>
        </pc:spChg>
      </pc:sldChg>
      <pc:sldChg chg="modSp add replId">
        <pc:chgData name="Sabarish  Nair" userId="S::sabarish.nair@citycolleges.ie::7336bcbd-cfb4-47b4-9481-a88fcd73ef23" providerId="AD" clId="Web-{45582376-4150-88BD-4190-89823A0420F7}" dt="2024-03-10T22:17:26.440" v="745" actId="20577"/>
        <pc:sldMkLst>
          <pc:docMk/>
          <pc:sldMk cId="2010968683" sldId="295"/>
        </pc:sldMkLst>
        <pc:spChg chg="mod">
          <ac:chgData name="Sabarish  Nair" userId="S::sabarish.nair@citycolleges.ie::7336bcbd-cfb4-47b4-9481-a88fcd73ef23" providerId="AD" clId="Web-{45582376-4150-88BD-4190-89823A0420F7}" dt="2024-03-10T22:17:26.440" v="745" actId="20577"/>
          <ac:spMkLst>
            <pc:docMk/>
            <pc:sldMk cId="2010968683" sldId="295"/>
            <ac:spMk id="3" creationId="{4AE88C15-CFEA-A106-4799-C131FE98B9A5}"/>
          </ac:spMkLst>
        </pc:spChg>
      </pc:sldChg>
      <pc:sldChg chg="modSp add replId">
        <pc:chgData name="Sabarish  Nair" userId="S::sabarish.nair@citycolleges.ie::7336bcbd-cfb4-47b4-9481-a88fcd73ef23" providerId="AD" clId="Web-{45582376-4150-88BD-4190-89823A0420F7}" dt="2024-03-10T23:12:30.139" v="858" actId="20577"/>
        <pc:sldMkLst>
          <pc:docMk/>
          <pc:sldMk cId="2020399993" sldId="296"/>
        </pc:sldMkLst>
        <pc:spChg chg="mod">
          <ac:chgData name="Sabarish  Nair" userId="S::sabarish.nair@citycolleges.ie::7336bcbd-cfb4-47b4-9481-a88fcd73ef23" providerId="AD" clId="Web-{45582376-4150-88BD-4190-89823A0420F7}" dt="2024-03-10T23:12:30.139" v="858" actId="20577"/>
          <ac:spMkLst>
            <pc:docMk/>
            <pc:sldMk cId="2020399993" sldId="296"/>
            <ac:spMk id="3" creationId="{7C8C38F1-CEB5-B5C6-01B0-8A5F1AF1377D}"/>
          </ac:spMkLst>
        </pc:spChg>
      </pc:sldChg>
      <pc:sldChg chg="modSp add replId">
        <pc:chgData name="Sabarish  Nair" userId="S::sabarish.nair@citycolleges.ie::7336bcbd-cfb4-47b4-9481-a88fcd73ef23" providerId="AD" clId="Web-{45582376-4150-88BD-4190-89823A0420F7}" dt="2024-03-10T23:19:26.023" v="952" actId="20577"/>
        <pc:sldMkLst>
          <pc:docMk/>
          <pc:sldMk cId="1883323713" sldId="297"/>
        </pc:sldMkLst>
        <pc:spChg chg="mod">
          <ac:chgData name="Sabarish  Nair" userId="S::sabarish.nair@citycolleges.ie::7336bcbd-cfb4-47b4-9481-a88fcd73ef23" providerId="AD" clId="Web-{45582376-4150-88BD-4190-89823A0420F7}" dt="2024-03-10T23:19:26.023" v="952" actId="20577"/>
          <ac:spMkLst>
            <pc:docMk/>
            <pc:sldMk cId="1883323713" sldId="297"/>
            <ac:spMk id="3" creationId="{7C8C38F1-CEB5-B5C6-01B0-8A5F1AF1377D}"/>
          </ac:spMkLst>
        </pc:spChg>
      </pc:sldChg>
      <pc:sldChg chg="modSp add replId">
        <pc:chgData name="Sabarish  Nair" userId="S::sabarish.nair@citycolleges.ie::7336bcbd-cfb4-47b4-9481-a88fcd73ef23" providerId="AD" clId="Web-{45582376-4150-88BD-4190-89823A0420F7}" dt="2024-03-10T23:19:04.381" v="948" actId="20577"/>
        <pc:sldMkLst>
          <pc:docMk/>
          <pc:sldMk cId="3375597714" sldId="298"/>
        </pc:sldMkLst>
        <pc:spChg chg="mod">
          <ac:chgData name="Sabarish  Nair" userId="S::sabarish.nair@citycolleges.ie::7336bcbd-cfb4-47b4-9481-a88fcd73ef23" providerId="AD" clId="Web-{45582376-4150-88BD-4190-89823A0420F7}" dt="2024-03-10T23:19:04.381" v="948" actId="20577"/>
          <ac:spMkLst>
            <pc:docMk/>
            <pc:sldMk cId="3375597714" sldId="298"/>
            <ac:spMk id="3" creationId="{7C8C38F1-CEB5-B5C6-01B0-8A5F1AF1377D}"/>
          </ac:spMkLst>
        </pc:spChg>
      </pc:sldChg>
      <pc:sldChg chg="modSp new">
        <pc:chgData name="Sabarish  Nair" userId="S::sabarish.nair@citycolleges.ie::7336bcbd-cfb4-47b4-9481-a88fcd73ef23" providerId="AD" clId="Web-{45582376-4150-88BD-4190-89823A0420F7}" dt="2024-03-10T23:23:25.349" v="1023" actId="20577"/>
        <pc:sldMkLst>
          <pc:docMk/>
          <pc:sldMk cId="1451453310" sldId="299"/>
        </pc:sldMkLst>
        <pc:spChg chg="mod">
          <ac:chgData name="Sabarish  Nair" userId="S::sabarish.nair@citycolleges.ie::7336bcbd-cfb4-47b4-9481-a88fcd73ef23" providerId="AD" clId="Web-{45582376-4150-88BD-4190-89823A0420F7}" dt="2024-03-10T23:20:15.182" v="957" actId="20577"/>
          <ac:spMkLst>
            <pc:docMk/>
            <pc:sldMk cId="1451453310" sldId="299"/>
            <ac:spMk id="2" creationId="{2280EE0C-A4EF-8F9B-5D80-E5E89DCBEF0A}"/>
          </ac:spMkLst>
        </pc:spChg>
        <pc:spChg chg="mod">
          <ac:chgData name="Sabarish  Nair" userId="S::sabarish.nair@citycolleges.ie::7336bcbd-cfb4-47b4-9481-a88fcd73ef23" providerId="AD" clId="Web-{45582376-4150-88BD-4190-89823A0420F7}" dt="2024-03-10T23:23:25.349" v="1023" actId="20577"/>
          <ac:spMkLst>
            <pc:docMk/>
            <pc:sldMk cId="1451453310" sldId="299"/>
            <ac:spMk id="3" creationId="{C2DE8CEB-A0B9-166A-0BF0-A8151EB524B6}"/>
          </ac:spMkLst>
        </pc:spChg>
      </pc:sldChg>
      <pc:sldChg chg="modSp new">
        <pc:chgData name="Sabarish  Nair" userId="S::sabarish.nair@citycolleges.ie::7336bcbd-cfb4-47b4-9481-a88fcd73ef23" providerId="AD" clId="Web-{45582376-4150-88BD-4190-89823A0420F7}" dt="2024-03-10T23:25:04.933" v="1082" actId="20577"/>
        <pc:sldMkLst>
          <pc:docMk/>
          <pc:sldMk cId="395398286" sldId="300"/>
        </pc:sldMkLst>
        <pc:spChg chg="mod">
          <ac:chgData name="Sabarish  Nair" userId="S::sabarish.nair@citycolleges.ie::7336bcbd-cfb4-47b4-9481-a88fcd73ef23" providerId="AD" clId="Web-{45582376-4150-88BD-4190-89823A0420F7}" dt="2024-03-10T23:22:40.643" v="1000" actId="20577"/>
          <ac:spMkLst>
            <pc:docMk/>
            <pc:sldMk cId="395398286" sldId="300"/>
            <ac:spMk id="2" creationId="{003E6DA5-B8E3-AE9B-5CF1-211B60455CCB}"/>
          </ac:spMkLst>
        </pc:spChg>
        <pc:spChg chg="mod">
          <ac:chgData name="Sabarish  Nair" userId="S::sabarish.nair@citycolleges.ie::7336bcbd-cfb4-47b4-9481-a88fcd73ef23" providerId="AD" clId="Web-{45582376-4150-88BD-4190-89823A0420F7}" dt="2024-03-10T23:25:04.933" v="1082" actId="20577"/>
          <ac:spMkLst>
            <pc:docMk/>
            <pc:sldMk cId="395398286" sldId="300"/>
            <ac:spMk id="3" creationId="{925197B7-CCBF-0A71-B664-A2C2A05A0CF7}"/>
          </ac:spMkLst>
        </pc:spChg>
      </pc:sldChg>
      <pc:sldChg chg="modSp new">
        <pc:chgData name="Sabarish  Nair" userId="S::sabarish.nair@citycolleges.ie::7336bcbd-cfb4-47b4-9481-a88fcd73ef23" providerId="AD" clId="Web-{45582376-4150-88BD-4190-89823A0420F7}" dt="2024-03-10T23:45:51.252" v="1236" actId="20577"/>
        <pc:sldMkLst>
          <pc:docMk/>
          <pc:sldMk cId="3932199081" sldId="301"/>
        </pc:sldMkLst>
        <pc:spChg chg="mod">
          <ac:chgData name="Sabarish  Nair" userId="S::sabarish.nair@citycolleges.ie::7336bcbd-cfb4-47b4-9481-a88fcd73ef23" providerId="AD" clId="Web-{45582376-4150-88BD-4190-89823A0420F7}" dt="2024-03-10T23:26:14.218" v="1090" actId="20577"/>
          <ac:spMkLst>
            <pc:docMk/>
            <pc:sldMk cId="3932199081" sldId="301"/>
            <ac:spMk id="2" creationId="{8CC4E1AB-0694-9926-A5F3-6900BE9A203C}"/>
          </ac:spMkLst>
        </pc:spChg>
        <pc:spChg chg="mod">
          <ac:chgData name="Sabarish  Nair" userId="S::sabarish.nair@citycolleges.ie::7336bcbd-cfb4-47b4-9481-a88fcd73ef23" providerId="AD" clId="Web-{45582376-4150-88BD-4190-89823A0420F7}" dt="2024-03-10T23:45:51.252" v="1236" actId="20577"/>
          <ac:spMkLst>
            <pc:docMk/>
            <pc:sldMk cId="3932199081" sldId="301"/>
            <ac:spMk id="3" creationId="{44672AA2-08F6-7F75-B8AA-C5A13591D935}"/>
          </ac:spMkLst>
        </pc:spChg>
      </pc:sldChg>
      <pc:sldChg chg="modSp new">
        <pc:chgData name="Sabarish  Nair" userId="S::sabarish.nair@citycolleges.ie::7336bcbd-cfb4-47b4-9481-a88fcd73ef23" providerId="AD" clId="Web-{45582376-4150-88BD-4190-89823A0420F7}" dt="2024-03-10T23:47:05.163" v="1238" actId="20577"/>
        <pc:sldMkLst>
          <pc:docMk/>
          <pc:sldMk cId="1027933517" sldId="302"/>
        </pc:sldMkLst>
        <pc:spChg chg="mod">
          <ac:chgData name="Sabarish  Nair" userId="S::sabarish.nair@citycolleges.ie::7336bcbd-cfb4-47b4-9481-a88fcd73ef23" providerId="AD" clId="Web-{45582376-4150-88BD-4190-89823A0420F7}" dt="2024-03-10T23:29:05.134" v="1133" actId="20577"/>
          <ac:spMkLst>
            <pc:docMk/>
            <pc:sldMk cId="1027933517" sldId="302"/>
            <ac:spMk id="2" creationId="{57F12FBC-20E4-F4B2-17A1-5498CEDF844C}"/>
          </ac:spMkLst>
        </pc:spChg>
        <pc:spChg chg="mod">
          <ac:chgData name="Sabarish  Nair" userId="S::sabarish.nair@citycolleges.ie::7336bcbd-cfb4-47b4-9481-a88fcd73ef23" providerId="AD" clId="Web-{45582376-4150-88BD-4190-89823A0420F7}" dt="2024-03-10T23:47:05.163" v="1238" actId="20577"/>
          <ac:spMkLst>
            <pc:docMk/>
            <pc:sldMk cId="1027933517" sldId="302"/>
            <ac:spMk id="3" creationId="{95D9E237-5AD6-CD25-F436-2865DE349D34}"/>
          </ac:spMkLst>
        </pc:spChg>
      </pc:sldChg>
      <pc:sldChg chg="modSp new">
        <pc:chgData name="Sabarish  Nair" userId="S::sabarish.nair@citycolleges.ie::7336bcbd-cfb4-47b4-9481-a88fcd73ef23" providerId="AD" clId="Web-{45582376-4150-88BD-4190-89823A0420F7}" dt="2024-03-11T00:00:44.934" v="1281" actId="20577"/>
        <pc:sldMkLst>
          <pc:docMk/>
          <pc:sldMk cId="3228212790" sldId="303"/>
        </pc:sldMkLst>
        <pc:spChg chg="mod">
          <ac:chgData name="Sabarish  Nair" userId="S::sabarish.nair@citycolleges.ie::7336bcbd-cfb4-47b4-9481-a88fcd73ef23" providerId="AD" clId="Web-{45582376-4150-88BD-4190-89823A0420F7}" dt="2024-03-10T23:30:32.935" v="1153" actId="20577"/>
          <ac:spMkLst>
            <pc:docMk/>
            <pc:sldMk cId="3228212790" sldId="303"/>
            <ac:spMk id="2" creationId="{B19714B4-C411-10C2-3318-B055BB9B8B28}"/>
          </ac:spMkLst>
        </pc:spChg>
        <pc:spChg chg="mod">
          <ac:chgData name="Sabarish  Nair" userId="S::sabarish.nair@citycolleges.ie::7336bcbd-cfb4-47b4-9481-a88fcd73ef23" providerId="AD" clId="Web-{45582376-4150-88BD-4190-89823A0420F7}" dt="2024-03-11T00:00:44.934" v="1281" actId="20577"/>
          <ac:spMkLst>
            <pc:docMk/>
            <pc:sldMk cId="3228212790" sldId="303"/>
            <ac:spMk id="3" creationId="{40EB8F60-744E-3CA2-4242-75C386BD581B}"/>
          </ac:spMkLst>
        </pc:spChg>
      </pc:sldChg>
      <pc:sldChg chg="modSp new">
        <pc:chgData name="Sabarish  Nair" userId="S::sabarish.nair@citycolleges.ie::7336bcbd-cfb4-47b4-9481-a88fcd73ef23" providerId="AD" clId="Web-{45582376-4150-88BD-4190-89823A0420F7}" dt="2024-03-10T23:39:12.355" v="1203" actId="20577"/>
        <pc:sldMkLst>
          <pc:docMk/>
          <pc:sldMk cId="315081433" sldId="304"/>
        </pc:sldMkLst>
        <pc:spChg chg="mod">
          <ac:chgData name="Sabarish  Nair" userId="S::sabarish.nair@citycolleges.ie::7336bcbd-cfb4-47b4-9481-a88fcd73ef23" providerId="AD" clId="Web-{45582376-4150-88BD-4190-89823A0420F7}" dt="2024-03-10T23:33:39.540" v="1182" actId="20577"/>
          <ac:spMkLst>
            <pc:docMk/>
            <pc:sldMk cId="315081433" sldId="304"/>
            <ac:spMk id="2" creationId="{08114653-81CE-7640-1385-A7FA411A8221}"/>
          </ac:spMkLst>
        </pc:spChg>
        <pc:spChg chg="mod">
          <ac:chgData name="Sabarish  Nair" userId="S::sabarish.nair@citycolleges.ie::7336bcbd-cfb4-47b4-9481-a88fcd73ef23" providerId="AD" clId="Web-{45582376-4150-88BD-4190-89823A0420F7}" dt="2024-03-10T23:39:12.355" v="1203" actId="20577"/>
          <ac:spMkLst>
            <pc:docMk/>
            <pc:sldMk cId="315081433" sldId="304"/>
            <ac:spMk id="3" creationId="{FA2711AA-96F5-E057-F2BE-2E87536559BD}"/>
          </ac:spMkLst>
        </pc:spChg>
      </pc:sldChg>
      <pc:sldChg chg="modSp add replId">
        <pc:chgData name="Sabarish  Nair" userId="S::sabarish.nair@citycolleges.ie::7336bcbd-cfb4-47b4-9481-a88fcd73ef23" providerId="AD" clId="Web-{45582376-4150-88BD-4190-89823A0420F7}" dt="2024-03-10T23:50:42.097" v="1256" actId="20577"/>
        <pc:sldMkLst>
          <pc:docMk/>
          <pc:sldMk cId="1209247196" sldId="305"/>
        </pc:sldMkLst>
        <pc:spChg chg="mod">
          <ac:chgData name="Sabarish  Nair" userId="S::sabarish.nair@citycolleges.ie::7336bcbd-cfb4-47b4-9481-a88fcd73ef23" providerId="AD" clId="Web-{45582376-4150-88BD-4190-89823A0420F7}" dt="2024-03-10T23:50:42.097" v="1256" actId="20577"/>
          <ac:spMkLst>
            <pc:docMk/>
            <pc:sldMk cId="1209247196" sldId="305"/>
            <ac:spMk id="3" creationId="{FA2711AA-96F5-E057-F2BE-2E87536559BD}"/>
          </ac:spMkLst>
        </pc:spChg>
      </pc:sldChg>
      <pc:sldChg chg="modSp new">
        <pc:chgData name="Sabarish  Nair" userId="S::sabarish.nair@citycolleges.ie::7336bcbd-cfb4-47b4-9481-a88fcd73ef23" providerId="AD" clId="Web-{45582376-4150-88BD-4190-89823A0420F7}" dt="2024-03-11T00:00:54.497" v="1289" actId="20577"/>
        <pc:sldMkLst>
          <pc:docMk/>
          <pc:sldMk cId="691452413" sldId="306"/>
        </pc:sldMkLst>
        <pc:spChg chg="mod">
          <ac:chgData name="Sabarish  Nair" userId="S::sabarish.nair@citycolleges.ie::7336bcbd-cfb4-47b4-9481-a88fcd73ef23" providerId="AD" clId="Web-{45582376-4150-88BD-4190-89823A0420F7}" dt="2024-03-10T23:52:54.673" v="1268" actId="20577"/>
          <ac:spMkLst>
            <pc:docMk/>
            <pc:sldMk cId="691452413" sldId="306"/>
            <ac:spMk id="2" creationId="{F858EB02-015B-5109-EDBD-8A26FA4BEAA5}"/>
          </ac:spMkLst>
        </pc:spChg>
        <pc:spChg chg="mod">
          <ac:chgData name="Sabarish  Nair" userId="S::sabarish.nair@citycolleges.ie::7336bcbd-cfb4-47b4-9481-a88fcd73ef23" providerId="AD" clId="Web-{45582376-4150-88BD-4190-89823A0420F7}" dt="2024-03-11T00:00:54.497" v="1289" actId="20577"/>
          <ac:spMkLst>
            <pc:docMk/>
            <pc:sldMk cId="691452413" sldId="306"/>
            <ac:spMk id="3" creationId="{36525569-1CDF-88BE-F017-88C245697826}"/>
          </ac:spMkLst>
        </pc:spChg>
      </pc:sldChg>
    </pc:docChg>
  </pc:docChgLst>
  <pc:docChgLst>
    <pc:chgData name="Sabarish  Nair" userId="S::sabarish.nair@citycolleges.ie::7336bcbd-cfb4-47b4-9481-a88fcd73ef23" providerId="AD" clId="Web-{4CBEF033-CA91-455C-888F-4B412006C225}"/>
    <pc:docChg chg="addSld delSld modSld">
      <pc:chgData name="Sabarish  Nair" userId="S::sabarish.nair@citycolleges.ie::7336bcbd-cfb4-47b4-9481-a88fcd73ef23" providerId="AD" clId="Web-{4CBEF033-CA91-455C-888F-4B412006C225}" dt="2024-02-02T18:37:16.548" v="1402" actId="20577"/>
      <pc:docMkLst>
        <pc:docMk/>
      </pc:docMkLst>
      <pc:sldChg chg="modSp">
        <pc:chgData name="Sabarish  Nair" userId="S::sabarish.nair@citycolleges.ie::7336bcbd-cfb4-47b4-9481-a88fcd73ef23" providerId="AD" clId="Web-{4CBEF033-CA91-455C-888F-4B412006C225}" dt="2024-02-02T11:40:23.877" v="7" actId="20577"/>
        <pc:sldMkLst>
          <pc:docMk/>
          <pc:sldMk cId="3374306276" sldId="256"/>
        </pc:sldMkLst>
        <pc:spChg chg="mod">
          <ac:chgData name="Sabarish  Nair" userId="S::sabarish.nair@citycolleges.ie::7336bcbd-cfb4-47b4-9481-a88fcd73ef23" providerId="AD" clId="Web-{4CBEF033-CA91-455C-888F-4B412006C225}" dt="2024-02-02T11:40:23.877" v="7" actId="20577"/>
          <ac:spMkLst>
            <pc:docMk/>
            <pc:sldMk cId="3374306276" sldId="256"/>
            <ac:spMk id="2" creationId="{A640B8AD-AD0A-BB8B-97E1-6849013A0567}"/>
          </ac:spMkLst>
        </pc:spChg>
      </pc:sldChg>
      <pc:sldChg chg="del">
        <pc:chgData name="Sabarish  Nair" userId="S::sabarish.nair@citycolleges.ie::7336bcbd-cfb4-47b4-9481-a88fcd73ef23" providerId="AD" clId="Web-{4CBEF033-CA91-455C-888F-4B412006C225}" dt="2024-02-02T18:04:16.869" v="974"/>
        <pc:sldMkLst>
          <pc:docMk/>
          <pc:sldMk cId="2535869922" sldId="268"/>
        </pc:sldMkLst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1:44:08.258" v="71"/>
        <pc:sldMkLst>
          <pc:docMk/>
          <pc:sldMk cId="1626416671" sldId="269"/>
        </pc:sldMkLst>
        <pc:spChg chg="mod">
          <ac:chgData name="Sabarish  Nair" userId="S::sabarish.nair@citycolleges.ie::7336bcbd-cfb4-47b4-9481-a88fcd73ef23" providerId="AD" clId="Web-{4CBEF033-CA91-455C-888F-4B412006C225}" dt="2024-02-02T11:44:08.258" v="71"/>
          <ac:spMkLst>
            <pc:docMk/>
            <pc:sldMk cId="1626416671" sldId="269"/>
            <ac:spMk id="2" creationId="{419DE30A-5B94-40D8-674F-B530ADA738D8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1:44:08.258" v="71"/>
          <ac:spMkLst>
            <pc:docMk/>
            <pc:sldMk cId="1626416671" sldId="269"/>
            <ac:spMk id="3" creationId="{39D43784-06D3-FA1D-51D2-91FF57790C1B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1:44:08.258" v="71"/>
          <ac:spMkLst>
            <pc:docMk/>
            <pc:sldMk cId="1626416671" sldId="269"/>
            <ac:spMk id="9" creationId="{0C541B88-1AE9-40C3-AFD5-967787C1979F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1:44:08.258" v="71"/>
          <ac:spMkLst>
            <pc:docMk/>
            <pc:sldMk cId="1626416671" sldId="269"/>
            <ac:spMk id="11" creationId="{E5F17139-31EE-46AC-B04F-DBBD852DD6CB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1:44:08.258" v="71"/>
          <ac:spMkLst>
            <pc:docMk/>
            <pc:sldMk cId="1626416671" sldId="269"/>
            <ac:spMk id="17" creationId="{89D16701-DA76-4F72-BB63-E2C3FFBDFE0F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1:44:08.258" v="71"/>
          <ac:spMkLst>
            <pc:docMk/>
            <pc:sldMk cId="1626416671" sldId="269"/>
            <ac:spMk id="19" creationId="{1CC28BE1-9DC6-43FE-9582-39F091098D77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1:44:08.258" v="71"/>
          <ac:grpSpMkLst>
            <pc:docMk/>
            <pc:sldMk cId="1626416671" sldId="269"/>
            <ac:grpSpMk id="13" creationId="{7CF625D3-71A3-4F30-A096-8EF334E959D0}"/>
          </ac:grpSpMkLst>
        </pc:grpChg>
        <pc:grpChg chg="add">
          <ac:chgData name="Sabarish  Nair" userId="S::sabarish.nair@citycolleges.ie::7336bcbd-cfb4-47b4-9481-a88fcd73ef23" providerId="AD" clId="Web-{4CBEF033-CA91-455C-888F-4B412006C225}" dt="2024-02-02T11:44:08.258" v="71"/>
          <ac:grpSpMkLst>
            <pc:docMk/>
            <pc:sldMk cId="1626416671" sldId="269"/>
            <ac:grpSpMk id="21" creationId="{AF9AF3F3-CE0C-4125-BDD7-346487FA0B40}"/>
          </ac:grpSpMkLst>
        </pc:grpChg>
        <pc:graphicFrameChg chg="add">
          <ac:chgData name="Sabarish  Nair" userId="S::sabarish.nair@citycolleges.ie::7336bcbd-cfb4-47b4-9481-a88fcd73ef23" providerId="AD" clId="Web-{4CBEF033-CA91-455C-888F-4B412006C225}" dt="2024-02-02T11:44:08.258" v="71"/>
          <ac:graphicFrameMkLst>
            <pc:docMk/>
            <pc:sldMk cId="1626416671" sldId="269"/>
            <ac:graphicFrameMk id="5" creationId="{872E9DD2-9708-53DC-5EEB-0FFE9ED86269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2:11:03.874" v="220"/>
        <pc:sldMkLst>
          <pc:docMk/>
          <pc:sldMk cId="365379198" sldId="270"/>
        </pc:sldMkLst>
        <pc:spChg chg="mo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2" creationId="{68C60298-1BF3-63E5-B2B5-8849AAAA61CC}"/>
          </ac:spMkLst>
        </pc:spChg>
        <pc:spChg chg="mo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3" creationId="{689ACFE0-315C-4658-525E-4CDE964D8C0B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5" creationId="{7D67C9F3-9048-EE95-4E32-FEEDCF9CCB31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2:06:35.914" v="168"/>
          <ac:spMkLst>
            <pc:docMk/>
            <pc:sldMk cId="365379198" sldId="270"/>
            <ac:spMk id="9" creationId="{F13C74B1-5B17-4795-BED0-7140497B445A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10" creationId="{201CC55D-ED54-4C5C-95E6-10947BD1103B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2:06:35.914" v="168"/>
          <ac:spMkLst>
            <pc:docMk/>
            <pc:sldMk cId="365379198" sldId="270"/>
            <ac:spMk id="11" creationId="{D4974D33-8DC5-464E-8C6D-BE58F0669C17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16" creationId="{3873B707-463F-40B0-8227-E8CC6C67EB2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18" creationId="{C13237C8-E62C-4F0D-A318-BD6FB6C2D138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20" creationId="{19C9EAEA-39D0-4B0E-A0EB-51E7B26740B1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2:11:03.874" v="220"/>
          <ac:grpSpMkLst>
            <pc:docMk/>
            <pc:sldMk cId="365379198" sldId="270"/>
            <ac:grpSpMk id="12" creationId="{1DE889C7-FAD6-4397-98E2-05D503484459}"/>
          </ac:grpSpMkLst>
        </pc:grpChg>
        <pc:picChg chg="add mod">
          <ac:chgData name="Sabarish  Nair" userId="S::sabarish.nair@citycolleges.ie::7336bcbd-cfb4-47b4-9481-a88fcd73ef23" providerId="AD" clId="Web-{4CBEF033-CA91-455C-888F-4B412006C225}" dt="2024-02-02T12:11:03.874" v="220"/>
          <ac:picMkLst>
            <pc:docMk/>
            <pc:sldMk cId="365379198" sldId="270"/>
            <ac:picMk id="4" creationId="{02ECC8B4-91EE-64C0-A985-1A2CCEC0803E}"/>
          </ac:picMkLst>
        </pc:pic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2:28:15.992" v="367"/>
        <pc:sldMkLst>
          <pc:docMk/>
          <pc:sldMk cId="437085568" sldId="271"/>
        </pc:sldMkLst>
        <pc:spChg chg="mod">
          <ac:chgData name="Sabarish  Nair" userId="S::sabarish.nair@citycolleges.ie::7336bcbd-cfb4-47b4-9481-a88fcd73ef23" providerId="AD" clId="Web-{4CBEF033-CA91-455C-888F-4B412006C225}" dt="2024-02-02T12:21:45.170" v="361"/>
          <ac:spMkLst>
            <pc:docMk/>
            <pc:sldMk cId="437085568" sldId="271"/>
            <ac:spMk id="2" creationId="{DEA09689-9222-7022-86D9-93DF8AEC2B5C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2:28:15.992" v="367"/>
          <ac:spMkLst>
            <pc:docMk/>
            <pc:sldMk cId="437085568" sldId="271"/>
            <ac:spMk id="3" creationId="{5BBCFBB8-1079-4B0A-0E19-9EAFBF60BEEB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21:45.170" v="361"/>
          <ac:spMkLst>
            <pc:docMk/>
            <pc:sldMk cId="437085568" sldId="271"/>
            <ac:spMk id="8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21:45.170" v="361"/>
          <ac:spMkLst>
            <pc:docMk/>
            <pc:sldMk cId="437085568" sldId="271"/>
            <ac:spMk id="15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2:21:45.170" v="361"/>
          <ac:grpSpMkLst>
            <pc:docMk/>
            <pc:sldMk cId="437085568" sldId="271"/>
            <ac:grpSpMk id="10" creationId="{AE1C45F0-260A-458C-96ED-C1F6D2151219}"/>
          </ac:grpSpMkLst>
        </pc:grpChg>
        <pc:graphicFrameChg chg="add">
          <ac:chgData name="Sabarish  Nair" userId="S::sabarish.nair@citycolleges.ie::7336bcbd-cfb4-47b4-9481-a88fcd73ef23" providerId="AD" clId="Web-{4CBEF033-CA91-455C-888F-4B412006C225}" dt="2024-02-02T12:28:15.992" v="367"/>
          <ac:graphicFrameMkLst>
            <pc:docMk/>
            <pc:sldMk cId="437085568" sldId="271"/>
            <ac:graphicFrameMk id="19" creationId="{A16D6426-222B-FC0E-BFB8-C1B56C95097A}"/>
          </ac:graphicFrameMkLst>
        </pc:graphicFrameChg>
        <pc:cxnChg chg="add">
          <ac:chgData name="Sabarish  Nair" userId="S::sabarish.nair@citycolleges.ie::7336bcbd-cfb4-47b4-9481-a88fcd73ef23" providerId="AD" clId="Web-{4CBEF033-CA91-455C-888F-4B412006C225}" dt="2024-02-02T12:21:45.170" v="361"/>
          <ac:cxnSpMkLst>
            <pc:docMk/>
            <pc:sldMk cId="437085568" sldId="271"/>
            <ac:cxnSpMk id="17" creationId="{6CF1BAF6-AD41-4082-B212-8A1F9A2E8779}"/>
          </ac:cxnSpMkLst>
        </pc:cxnChg>
      </pc:sldChg>
      <pc:sldChg chg="addSp modSp new mod setBg">
        <pc:chgData name="Sabarish  Nair" userId="S::sabarish.nair@citycolleges.ie::7336bcbd-cfb4-47b4-9481-a88fcd73ef23" providerId="AD" clId="Web-{4CBEF033-CA91-455C-888F-4B412006C225}" dt="2024-02-02T12:42:50.012" v="508" actId="20577"/>
        <pc:sldMkLst>
          <pc:docMk/>
          <pc:sldMk cId="1116334905" sldId="272"/>
        </pc:sldMkLst>
        <pc:spChg chg="mod">
          <ac:chgData name="Sabarish  Nair" userId="S::sabarish.nair@citycolleges.ie::7336bcbd-cfb4-47b4-9481-a88fcd73ef23" providerId="AD" clId="Web-{4CBEF033-CA91-455C-888F-4B412006C225}" dt="2024-02-02T12:41:27.104" v="504"/>
          <ac:spMkLst>
            <pc:docMk/>
            <pc:sldMk cId="1116334905" sldId="272"/>
            <ac:spMk id="2" creationId="{0363107D-633F-BD63-737E-6EB16F489484}"/>
          </ac:spMkLst>
        </pc:spChg>
        <pc:spChg chg="mod">
          <ac:chgData name="Sabarish  Nair" userId="S::sabarish.nair@citycolleges.ie::7336bcbd-cfb4-47b4-9481-a88fcd73ef23" providerId="AD" clId="Web-{4CBEF033-CA91-455C-888F-4B412006C225}" dt="2024-02-02T12:42:50.012" v="508" actId="20577"/>
          <ac:spMkLst>
            <pc:docMk/>
            <pc:sldMk cId="1116334905" sldId="272"/>
            <ac:spMk id="3" creationId="{533F7BED-C10C-B9E9-4F8C-62412634FEA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41:27.104" v="504"/>
          <ac:spMkLst>
            <pc:docMk/>
            <pc:sldMk cId="1116334905" sldId="272"/>
            <ac:spMk id="8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41:27.104" v="504"/>
          <ac:spMkLst>
            <pc:docMk/>
            <pc:sldMk cId="1116334905" sldId="272"/>
            <ac:spMk id="15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2:41:27.104" v="504"/>
          <ac:grpSpMkLst>
            <pc:docMk/>
            <pc:sldMk cId="1116334905" sldId="272"/>
            <ac:grpSpMk id="10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4CBEF033-CA91-455C-888F-4B412006C225}" dt="2024-02-02T12:41:27.104" v="504"/>
          <ac:cxnSpMkLst>
            <pc:docMk/>
            <pc:sldMk cId="1116334905" sldId="272"/>
            <ac:cxnSpMk id="17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3:54:36.550" v="554"/>
        <pc:sldMkLst>
          <pc:docMk/>
          <pc:sldMk cId="465377230" sldId="273"/>
        </pc:sldMkLst>
        <pc:spChg chg="del mod">
          <ac:chgData name="Sabarish  Nair" userId="S::sabarish.nair@citycolleges.ie::7336bcbd-cfb4-47b4-9481-a88fcd73ef23" providerId="AD" clId="Web-{4CBEF033-CA91-455C-888F-4B412006C225}" dt="2024-02-02T12:57:44.987" v="518"/>
          <ac:spMkLst>
            <pc:docMk/>
            <pc:sldMk cId="465377230" sldId="273"/>
            <ac:spMk id="2" creationId="{1E1075A8-4811-6053-A78F-7E91706BDE0C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2:57:53.284" v="521"/>
          <ac:spMkLst>
            <pc:docMk/>
            <pc:sldMk cId="465377230" sldId="273"/>
            <ac:spMk id="3" creationId="{044B395C-506E-415E-DADE-E93A44BC9306}"/>
          </ac:spMkLst>
        </pc:spChg>
        <pc:spChg chg="add del mod">
          <ac:chgData name="Sabarish  Nair" userId="S::sabarish.nair@citycolleges.ie::7336bcbd-cfb4-47b4-9481-a88fcd73ef23" providerId="AD" clId="Web-{4CBEF033-CA91-455C-888F-4B412006C225}" dt="2024-02-02T12:57:49.268" v="519"/>
          <ac:spMkLst>
            <pc:docMk/>
            <pc:sldMk cId="465377230" sldId="273"/>
            <ac:spMk id="5" creationId="{8EC1E6E1-63D0-F835-2B93-A68B566FB96B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3:54:36.550" v="554"/>
          <ac:spMkLst>
            <pc:docMk/>
            <pc:sldMk cId="465377230" sldId="273"/>
            <ac:spMk id="8" creationId="{DA2E7C1E-2B5A-4BBA-AE51-1CD8C19309D7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3:54:36.550" v="554"/>
          <ac:spMkLst>
            <pc:docMk/>
            <pc:sldMk cId="465377230" sldId="273"/>
            <ac:spMk id="9" creationId="{43DF76B1-5174-4FAF-9D19-FFEE98426836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3:53:58.018" v="550"/>
          <ac:spMkLst>
            <pc:docMk/>
            <pc:sldMk cId="465377230" sldId="273"/>
            <ac:spMk id="11" creationId="{32BC26D8-82FB-445E-AA49-62A77D7C1EE0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3:53:58.018" v="550"/>
          <ac:spMkLst>
            <pc:docMk/>
            <pc:sldMk cId="465377230" sldId="273"/>
            <ac:spMk id="13" creationId="{CB44330D-EA18-4254-AA95-EB49948539B8}"/>
          </ac:spMkLst>
        </pc:spChg>
        <pc:picChg chg="add mod ord">
          <ac:chgData name="Sabarish  Nair" userId="S::sabarish.nair@citycolleges.ie::7336bcbd-cfb4-47b4-9481-a88fcd73ef23" providerId="AD" clId="Web-{4CBEF033-CA91-455C-888F-4B412006C225}" dt="2024-02-02T13:54:36.550" v="554"/>
          <ac:picMkLst>
            <pc:docMk/>
            <pc:sldMk cId="465377230" sldId="273"/>
            <ac:picMk id="6" creationId="{6BA6D3A7-DCEE-94B9-8DB1-5F531932E429}"/>
          </ac:picMkLst>
        </pc:picChg>
      </pc:sldChg>
      <pc:sldChg chg="addSp delSp modSp new">
        <pc:chgData name="Sabarish  Nair" userId="S::sabarish.nair@citycolleges.ie::7336bcbd-cfb4-47b4-9481-a88fcd73ef23" providerId="AD" clId="Web-{4CBEF033-CA91-455C-888F-4B412006C225}" dt="2024-02-02T13:45:42.659" v="548"/>
        <pc:sldMkLst>
          <pc:docMk/>
          <pc:sldMk cId="1074381978" sldId="274"/>
        </pc:sldMkLst>
        <pc:spChg chg="add del mod">
          <ac:chgData name="Sabarish  Nair" userId="S::sabarish.nair@citycolleges.ie::7336bcbd-cfb4-47b4-9481-a88fcd73ef23" providerId="AD" clId="Web-{4CBEF033-CA91-455C-888F-4B412006C225}" dt="2024-02-02T13:44:50.110" v="547" actId="20577"/>
          <ac:spMkLst>
            <pc:docMk/>
            <pc:sldMk cId="1074381978" sldId="274"/>
            <ac:spMk id="2" creationId="{A219B820-7D45-ACF7-D68E-C584129A0797}"/>
          </ac:spMkLst>
        </pc:spChg>
        <pc:spChg chg="add del mod">
          <ac:chgData name="Sabarish  Nair" userId="S::sabarish.nair@citycolleges.ie::7336bcbd-cfb4-47b4-9481-a88fcd73ef23" providerId="AD" clId="Web-{4CBEF033-CA91-455C-888F-4B412006C225}" dt="2024-02-02T13:45:42.659" v="548"/>
          <ac:spMkLst>
            <pc:docMk/>
            <pc:sldMk cId="1074381978" sldId="274"/>
            <ac:spMk id="3" creationId="{C324E476-C8E8-28CB-9C80-D2B64629EB16}"/>
          </ac:spMkLst>
        </pc:spChg>
        <pc:graphicFrameChg chg="add">
          <ac:chgData name="Sabarish  Nair" userId="S::sabarish.nair@citycolleges.ie::7336bcbd-cfb4-47b4-9481-a88fcd73ef23" providerId="AD" clId="Web-{4CBEF033-CA91-455C-888F-4B412006C225}" dt="2024-02-02T13:45:42.659" v="548"/>
          <ac:graphicFrameMkLst>
            <pc:docMk/>
            <pc:sldMk cId="1074381978" sldId="274"/>
            <ac:graphicFrameMk id="5" creationId="{105EEE5C-16AE-EB52-BF25-07988D4855C4}"/>
          </ac:graphicFrameMkLst>
        </pc:graphicFrameChg>
        <pc:picChg chg="add del mod ord">
          <ac:chgData name="Sabarish  Nair" userId="S::sabarish.nair@citycolleges.ie::7336bcbd-cfb4-47b4-9481-a88fcd73ef23" providerId="AD" clId="Web-{4CBEF033-CA91-455C-888F-4B412006C225}" dt="2024-02-02T13:43:29.983" v="526"/>
          <ac:picMkLst>
            <pc:docMk/>
            <pc:sldMk cId="1074381978" sldId="274"/>
            <ac:picMk id="4" creationId="{7652553B-C1D6-C71A-5CF1-230AD0886CF7}"/>
          </ac:picMkLst>
        </pc:pic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4:00:17.139" v="630"/>
        <pc:sldMkLst>
          <pc:docMk/>
          <pc:sldMk cId="1309125023" sldId="275"/>
        </pc:sldMkLst>
        <pc:spChg chg="mod">
          <ac:chgData name="Sabarish  Nair" userId="S::sabarish.nair@citycolleges.ie::7336bcbd-cfb4-47b4-9481-a88fcd73ef23" providerId="AD" clId="Web-{4CBEF033-CA91-455C-888F-4B412006C225}" dt="2024-02-02T14:00:17.139" v="630"/>
          <ac:spMkLst>
            <pc:docMk/>
            <pc:sldMk cId="1309125023" sldId="275"/>
            <ac:spMk id="2" creationId="{07C68D68-B5DC-CD56-5AB0-C8C115D64467}"/>
          </ac:spMkLst>
        </pc:spChg>
        <pc:spChg chg="del">
          <ac:chgData name="Sabarish  Nair" userId="S::sabarish.nair@citycolleges.ie::7336bcbd-cfb4-47b4-9481-a88fcd73ef23" providerId="AD" clId="Web-{4CBEF033-CA91-455C-888F-4B412006C225}" dt="2024-02-02T13:55:51.224" v="562"/>
          <ac:spMkLst>
            <pc:docMk/>
            <pc:sldMk cId="1309125023" sldId="275"/>
            <ac:spMk id="3" creationId="{F1459574-7F23-F4C3-1F4E-06BBA5B12EE2}"/>
          </ac:spMkLst>
        </pc:spChg>
        <pc:spChg chg="add del mod">
          <ac:chgData name="Sabarish  Nair" userId="S::sabarish.nair@citycolleges.ie::7336bcbd-cfb4-47b4-9481-a88fcd73ef23" providerId="AD" clId="Web-{4CBEF033-CA91-455C-888F-4B412006C225}" dt="2024-02-02T13:56:36.694" v="566"/>
          <ac:spMkLst>
            <pc:docMk/>
            <pc:sldMk cId="1309125023" sldId="275"/>
            <ac:spMk id="6" creationId="{A593DB11-A904-B0F5-FE2C-8E7241435594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4:00:17.139" v="630"/>
          <ac:spMkLst>
            <pc:docMk/>
            <pc:sldMk cId="1309125023" sldId="275"/>
            <ac:spMk id="11" creationId="{2D6D26CF-DAC9-E45A-82BE-985ED3CC11C1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4:00:17.139" v="630"/>
          <ac:spMkLst>
            <pc:docMk/>
            <pc:sldMk cId="1309125023" sldId="275"/>
            <ac:spMk id="12" creationId="{97CC669D-E2B1-AB76-4397-9D73708FB9B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4:00:17.139" v="630"/>
          <ac:spMkLst>
            <pc:docMk/>
            <pc:sldMk cId="1309125023" sldId="275"/>
            <ac:spMk id="18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4:00:17.139" v="630"/>
          <ac:spMkLst>
            <pc:docMk/>
            <pc:sldMk cId="1309125023" sldId="275"/>
            <ac:spMk id="25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4:00:17.139" v="630"/>
          <ac:grpSpMkLst>
            <pc:docMk/>
            <pc:sldMk cId="1309125023" sldId="275"/>
            <ac:grpSpMk id="20" creationId="{AE1C45F0-260A-458C-96ED-C1F6D2151219}"/>
          </ac:grpSpMkLst>
        </pc:grpChg>
        <pc:picChg chg="add del mod ord modCrop">
          <ac:chgData name="Sabarish  Nair" userId="S::sabarish.nair@citycolleges.ie::7336bcbd-cfb4-47b4-9481-a88fcd73ef23" providerId="AD" clId="Web-{4CBEF033-CA91-455C-888F-4B412006C225}" dt="2024-02-02T13:56:27.053" v="565"/>
          <ac:picMkLst>
            <pc:docMk/>
            <pc:sldMk cId="1309125023" sldId="275"/>
            <ac:picMk id="4" creationId="{7B5AC7A5-AC45-1C1D-C3DD-C9F89CE7B10B}"/>
          </ac:picMkLst>
        </pc:picChg>
        <pc:picChg chg="add mod ord">
          <ac:chgData name="Sabarish  Nair" userId="S::sabarish.nair@citycolleges.ie::7336bcbd-cfb4-47b4-9481-a88fcd73ef23" providerId="AD" clId="Web-{4CBEF033-CA91-455C-888F-4B412006C225}" dt="2024-02-02T14:00:17.139" v="630"/>
          <ac:picMkLst>
            <pc:docMk/>
            <pc:sldMk cId="1309125023" sldId="275"/>
            <ac:picMk id="7" creationId="{F51B95C2-6F7A-EA1F-AF20-841CEF77C839}"/>
          </ac:picMkLst>
        </pc:picChg>
        <pc:picChg chg="add mod">
          <ac:chgData name="Sabarish  Nair" userId="S::sabarish.nair@citycolleges.ie::7336bcbd-cfb4-47b4-9481-a88fcd73ef23" providerId="AD" clId="Web-{4CBEF033-CA91-455C-888F-4B412006C225}" dt="2024-02-02T14:00:17.139" v="630"/>
          <ac:picMkLst>
            <pc:docMk/>
            <pc:sldMk cId="1309125023" sldId="275"/>
            <ac:picMk id="8" creationId="{0918BEC4-1AC9-8FFA-79E6-681BE77A83E3}"/>
          </ac:picMkLst>
        </pc:picChg>
        <pc:picChg chg="add mod">
          <ac:chgData name="Sabarish  Nair" userId="S::sabarish.nair@citycolleges.ie::7336bcbd-cfb4-47b4-9481-a88fcd73ef23" providerId="AD" clId="Web-{4CBEF033-CA91-455C-888F-4B412006C225}" dt="2024-02-02T14:00:17.139" v="630"/>
          <ac:picMkLst>
            <pc:docMk/>
            <pc:sldMk cId="1309125023" sldId="275"/>
            <ac:picMk id="9" creationId="{B101FD69-82DA-6AE3-9BA1-3C9A99515163}"/>
          </ac:picMkLst>
        </pc:picChg>
        <pc:picChg chg="add mod">
          <ac:chgData name="Sabarish  Nair" userId="S::sabarish.nair@citycolleges.ie::7336bcbd-cfb4-47b4-9481-a88fcd73ef23" providerId="AD" clId="Web-{4CBEF033-CA91-455C-888F-4B412006C225}" dt="2024-02-02T14:00:17.139" v="630"/>
          <ac:picMkLst>
            <pc:docMk/>
            <pc:sldMk cId="1309125023" sldId="275"/>
            <ac:picMk id="10" creationId="{CD7AC9C9-17A0-9705-5FA2-56D7AA8CEF6E}"/>
          </ac:picMkLst>
        </pc:picChg>
        <pc:picChg chg="add mod">
          <ac:chgData name="Sabarish  Nair" userId="S::sabarish.nair@citycolleges.ie::7336bcbd-cfb4-47b4-9481-a88fcd73ef23" providerId="AD" clId="Web-{4CBEF033-CA91-455C-888F-4B412006C225}" dt="2024-02-02T14:00:17.139" v="630"/>
          <ac:picMkLst>
            <pc:docMk/>
            <pc:sldMk cId="1309125023" sldId="275"/>
            <ac:picMk id="13" creationId="{1B374C2F-0741-E7F1-A657-ABB725A22AE9}"/>
          </ac:picMkLst>
        </pc:picChg>
        <pc:cxnChg chg="add">
          <ac:chgData name="Sabarish  Nair" userId="S::sabarish.nair@citycolleges.ie::7336bcbd-cfb4-47b4-9481-a88fcd73ef23" providerId="AD" clId="Web-{4CBEF033-CA91-455C-888F-4B412006C225}" dt="2024-02-02T14:00:17.139" v="630"/>
          <ac:cxnSpMkLst>
            <pc:docMk/>
            <pc:sldMk cId="1309125023" sldId="275"/>
            <ac:cxnSpMk id="27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5:25:34.437" v="714"/>
        <pc:sldMkLst>
          <pc:docMk/>
          <pc:sldMk cId="1668544267" sldId="276"/>
        </pc:sldMkLst>
        <pc:spChg chg="mod">
          <ac:chgData name="Sabarish  Nair" userId="S::sabarish.nair@citycolleges.ie::7336bcbd-cfb4-47b4-9481-a88fcd73ef23" providerId="AD" clId="Web-{4CBEF033-CA91-455C-888F-4B412006C225}" dt="2024-02-02T15:24:33.982" v="711"/>
          <ac:spMkLst>
            <pc:docMk/>
            <pc:sldMk cId="1668544267" sldId="276"/>
            <ac:spMk id="2" creationId="{903E4A11-D005-63BE-E83A-77C6011219BA}"/>
          </ac:spMkLst>
        </pc:spChg>
        <pc:spChg chg="add del mod">
          <ac:chgData name="Sabarish  Nair" userId="S::sabarish.nair@citycolleges.ie::7336bcbd-cfb4-47b4-9481-a88fcd73ef23" providerId="AD" clId="Web-{4CBEF033-CA91-455C-888F-4B412006C225}" dt="2024-02-02T15:25:34.437" v="714"/>
          <ac:spMkLst>
            <pc:docMk/>
            <pc:sldMk cId="1668544267" sldId="276"/>
            <ac:spMk id="3" creationId="{A43BC594-85CC-D0A5-282A-586032211521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5:24:33.982" v="711"/>
          <ac:spMkLst>
            <pc:docMk/>
            <pc:sldMk cId="1668544267" sldId="276"/>
            <ac:spMk id="8" creationId="{3AD318CC-E2A8-4E27-9548-A047A78999B1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5:24:33.982" v="711"/>
          <ac:spMkLst>
            <pc:docMk/>
            <pc:sldMk cId="1668544267" sldId="276"/>
            <ac:spMk id="14" creationId="{2C1BBA94-3F40-40AA-8BB9-E69E25E537C1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5:24:33.982" v="711"/>
          <ac:grpSpMkLst>
            <pc:docMk/>
            <pc:sldMk cId="1668544267" sldId="276"/>
            <ac:grpSpMk id="10" creationId="{B14B560F-9DD7-4302-A60B-EBD3EF59B073}"/>
          </ac:grpSpMkLst>
        </pc:grpChg>
        <pc:graphicFrameChg chg="add del">
          <ac:chgData name="Sabarish  Nair" userId="S::sabarish.nair@citycolleges.ie::7336bcbd-cfb4-47b4-9481-a88fcd73ef23" providerId="AD" clId="Web-{4CBEF033-CA91-455C-888F-4B412006C225}" dt="2024-02-02T15:25:34.406" v="713"/>
          <ac:graphicFrameMkLst>
            <pc:docMk/>
            <pc:sldMk cId="1668544267" sldId="276"/>
            <ac:graphicFrameMk id="16" creationId="{F593DBB4-B567-B702-3AFE-38C37E747AB1}"/>
          </ac:graphicFrameMkLst>
        </pc:graphicFrameChg>
        <pc:graphicFrameChg chg="add">
          <ac:chgData name="Sabarish  Nair" userId="S::sabarish.nair@citycolleges.ie::7336bcbd-cfb4-47b4-9481-a88fcd73ef23" providerId="AD" clId="Web-{4CBEF033-CA91-455C-888F-4B412006C225}" dt="2024-02-02T15:25:34.437" v="714"/>
          <ac:graphicFrameMkLst>
            <pc:docMk/>
            <pc:sldMk cId="1668544267" sldId="276"/>
            <ac:graphicFrameMk id="18" creationId="{94E42357-A896-6429-C2ED-CA6B891FCE1B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5:31:15.494" v="766"/>
        <pc:sldMkLst>
          <pc:docMk/>
          <pc:sldMk cId="2774003229" sldId="277"/>
        </pc:sldMkLst>
        <pc:spChg chg="mod">
          <ac:chgData name="Sabarish  Nair" userId="S::sabarish.nair@citycolleges.ie::7336bcbd-cfb4-47b4-9481-a88fcd73ef23" providerId="AD" clId="Web-{4CBEF033-CA91-455C-888F-4B412006C225}" dt="2024-02-02T15:31:15.494" v="766"/>
          <ac:spMkLst>
            <pc:docMk/>
            <pc:sldMk cId="2774003229" sldId="277"/>
            <ac:spMk id="2" creationId="{B6A01DEC-4D79-AB3F-F7C4-6CF3343319F3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5:30:49.227" v="765"/>
          <ac:spMkLst>
            <pc:docMk/>
            <pc:sldMk cId="2774003229" sldId="277"/>
            <ac:spMk id="3" creationId="{AB54F4E0-4A57-4CC1-4212-FEFC78AAA99E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5:31:15.494" v="766"/>
          <ac:spMkLst>
            <pc:docMk/>
            <pc:sldMk cId="2774003229" sldId="277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5:31:15.494" v="766"/>
          <ac:spMkLst>
            <pc:docMk/>
            <pc:sldMk cId="2774003229" sldId="277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5:31:15.494" v="766"/>
          <ac:grpSpMkLst>
            <pc:docMk/>
            <pc:sldMk cId="2774003229" sldId="277"/>
            <ac:grpSpMk id="12" creationId="{AE1C45F0-260A-458C-96ED-C1F6D2151219}"/>
          </ac:grpSpMkLst>
        </pc:grpChg>
        <pc:graphicFrameChg chg="add mod modGraphic">
          <ac:chgData name="Sabarish  Nair" userId="S::sabarish.nair@citycolleges.ie::7336bcbd-cfb4-47b4-9481-a88fcd73ef23" providerId="AD" clId="Web-{4CBEF033-CA91-455C-888F-4B412006C225}" dt="2024-02-02T15:31:15.494" v="766"/>
          <ac:graphicFrameMkLst>
            <pc:docMk/>
            <pc:sldMk cId="2774003229" sldId="277"/>
            <ac:graphicFrameMk id="5" creationId="{FC8C7AE1-7D9D-0115-7E7A-EFC2B1CD5A7E}"/>
          </ac:graphicFrameMkLst>
        </pc:graphicFrameChg>
        <pc:cxnChg chg="add">
          <ac:chgData name="Sabarish  Nair" userId="S::sabarish.nair@citycolleges.ie::7336bcbd-cfb4-47b4-9481-a88fcd73ef23" providerId="AD" clId="Web-{4CBEF033-CA91-455C-888F-4B412006C225}" dt="2024-02-02T15:31:15.494" v="766"/>
          <ac:cxnSpMkLst>
            <pc:docMk/>
            <pc:sldMk cId="2774003229" sldId="277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6:31:16.149" v="859" actId="1076"/>
        <pc:sldMkLst>
          <pc:docMk/>
          <pc:sldMk cId="3590086990" sldId="278"/>
        </pc:sldMkLst>
        <pc:spChg chg="mod">
          <ac:chgData name="Sabarish  Nair" userId="S::sabarish.nair@citycolleges.ie::7336bcbd-cfb4-47b4-9481-a88fcd73ef23" providerId="AD" clId="Web-{4CBEF033-CA91-455C-888F-4B412006C225}" dt="2024-02-02T16:29:10.102" v="851"/>
          <ac:spMkLst>
            <pc:docMk/>
            <pc:sldMk cId="3590086990" sldId="278"/>
            <ac:spMk id="2" creationId="{872B4C11-15BE-76DE-C7AD-1958E672AFA5}"/>
          </ac:spMkLst>
        </pc:spChg>
        <pc:spChg chg="del">
          <ac:chgData name="Sabarish  Nair" userId="S::sabarish.nair@citycolleges.ie::7336bcbd-cfb4-47b4-9481-a88fcd73ef23" providerId="AD" clId="Web-{4CBEF033-CA91-455C-888F-4B412006C225}" dt="2024-02-02T15:33:30.889" v="774"/>
          <ac:spMkLst>
            <pc:docMk/>
            <pc:sldMk cId="3590086990" sldId="278"/>
            <ac:spMk id="3" creationId="{050B7EF7-12A2-8301-B5FF-A683887552CE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6:30:55.320" v="855" actId="1076"/>
          <ac:spMkLst>
            <pc:docMk/>
            <pc:sldMk cId="3590086990" sldId="278"/>
            <ac:spMk id="5" creationId="{2271948C-A3A3-CECC-B698-8B34C19EAC9A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6:31:00.477" v="856" actId="1076"/>
          <ac:spMkLst>
            <pc:docMk/>
            <pc:sldMk cId="3590086990" sldId="278"/>
            <ac:spMk id="6" creationId="{53BBE707-1E15-1E14-42DF-A8D93D6C3D5C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6:31:06.180" v="857" actId="1076"/>
          <ac:spMkLst>
            <pc:docMk/>
            <pc:sldMk cId="3590086990" sldId="278"/>
            <ac:spMk id="7" creationId="{B0F9D88C-E461-4E7D-E23C-79CB53C22757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6:31:16.149" v="859" actId="1076"/>
          <ac:spMkLst>
            <pc:docMk/>
            <pc:sldMk cId="3590086990" sldId="278"/>
            <ac:spMk id="8" creationId="{B583BB2E-D7FF-35F3-9C86-B6FED913F0F2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6:31:11.461" v="858" actId="1076"/>
          <ac:spMkLst>
            <pc:docMk/>
            <pc:sldMk cId="3590086990" sldId="278"/>
            <ac:spMk id="9" creationId="{A365B381-1038-1D9D-D656-4C0C05F101F7}"/>
          </ac:spMkLst>
        </pc:spChg>
        <pc:spChg chg="add del mod">
          <ac:chgData name="Sabarish  Nair" userId="S::sabarish.nair@citycolleges.ie::7336bcbd-cfb4-47b4-9481-a88fcd73ef23" providerId="AD" clId="Web-{4CBEF033-CA91-455C-888F-4B412006C225}" dt="2024-02-02T15:36:03.581" v="826"/>
          <ac:spMkLst>
            <pc:docMk/>
            <pc:sldMk cId="3590086990" sldId="278"/>
            <ac:spMk id="10" creationId="{F8C6FAC0-C7DC-9831-A1F7-DC4745A4392C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5:38:08.991" v="834"/>
          <ac:spMkLst>
            <pc:docMk/>
            <pc:sldMk cId="3590086990" sldId="278"/>
            <ac:spMk id="11" creationId="{56E9B3E6-E277-4D68-BA48-9CB43FFBD6E2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5:38:08.991" v="834"/>
          <ac:spMkLst>
            <pc:docMk/>
            <pc:sldMk cId="3590086990" sldId="278"/>
            <ac:spMk id="13" creationId="{D5B0017B-2ECA-49AF-B397-DC140825DF8D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5:37:02.989" v="828"/>
          <ac:spMkLst>
            <pc:docMk/>
            <pc:sldMk cId="3590086990" sldId="278"/>
            <ac:spMk id="14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6:29:10.102" v="851"/>
          <ac:spMkLst>
            <pc:docMk/>
            <pc:sldMk cId="3590086990" sldId="278"/>
            <ac:spMk id="17" creationId="{6D1A2CED-DA9B-4CCF-8215-CFC65FE71603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6:29:10.102" v="851"/>
          <ac:spMkLst>
            <pc:docMk/>
            <pc:sldMk cId="3590086990" sldId="278"/>
            <ac:spMk id="18" creationId="{15589D35-CF9F-4DE9-A792-8571A09E9BC9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6:28:46.055" v="850"/>
          <ac:spMkLst>
            <pc:docMk/>
            <pc:sldMk cId="3590086990" sldId="278"/>
            <ac:spMk id="19" creationId="{9D8233B0-41B5-4D9A-AEEC-13DB66A8C9B5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6:28:46.055" v="850"/>
          <ac:spMkLst>
            <pc:docMk/>
            <pc:sldMk cId="3590086990" sldId="278"/>
            <ac:spMk id="20" creationId="{E659831F-0D9A-4C63-9EBB-8435B85A440F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5:37:02.989" v="828"/>
          <ac:spMkLst>
            <pc:docMk/>
            <pc:sldMk cId="3590086990" sldId="278"/>
            <ac:spMk id="21" creationId="{D5B0017B-2ECA-49AF-B397-DC140825DF8D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6:29:10.102" v="851"/>
          <ac:spMkLst>
            <pc:docMk/>
            <pc:sldMk cId="3590086990" sldId="278"/>
            <ac:spMk id="24" creationId="{562DFC44-A40C-4573-9230-B3EDB3EC8EEB}"/>
          </ac:spMkLst>
        </pc:spChg>
        <pc:grpChg chg="add del">
          <ac:chgData name="Sabarish  Nair" userId="S::sabarish.nair@citycolleges.ie::7336bcbd-cfb4-47b4-9481-a88fcd73ef23" providerId="AD" clId="Web-{4CBEF033-CA91-455C-888F-4B412006C225}" dt="2024-02-02T15:38:08.991" v="834"/>
          <ac:grpSpMkLst>
            <pc:docMk/>
            <pc:sldMk cId="3590086990" sldId="278"/>
            <ac:grpSpMk id="12" creationId="{AE1C45F0-260A-458C-96ED-C1F6D2151219}"/>
          </ac:grpSpMkLst>
        </pc:grpChg>
        <pc:grpChg chg="add del">
          <ac:chgData name="Sabarish  Nair" userId="S::sabarish.nair@citycolleges.ie::7336bcbd-cfb4-47b4-9481-a88fcd73ef23" providerId="AD" clId="Web-{4CBEF033-CA91-455C-888F-4B412006C225}" dt="2024-02-02T15:37:02.989" v="828"/>
          <ac:grpSpMkLst>
            <pc:docMk/>
            <pc:sldMk cId="3590086990" sldId="278"/>
            <ac:grpSpMk id="16" creationId="{AE1C45F0-260A-458C-96ED-C1F6D2151219}"/>
          </ac:grpSpMkLst>
        </pc:grpChg>
        <pc:grpChg chg="add del">
          <ac:chgData name="Sabarish  Nair" userId="S::sabarish.nair@citycolleges.ie::7336bcbd-cfb4-47b4-9481-a88fcd73ef23" providerId="AD" clId="Web-{4CBEF033-CA91-455C-888F-4B412006C225}" dt="2024-02-02T16:28:46.055" v="850"/>
          <ac:grpSpMkLst>
            <pc:docMk/>
            <pc:sldMk cId="3590086990" sldId="278"/>
            <ac:grpSpMk id="22" creationId="{28FAF094-D087-493F-8DF9-A486C2D6BBAA}"/>
          </ac:grpSpMkLst>
        </pc:grpChg>
        <pc:picChg chg="add mod ord">
          <ac:chgData name="Sabarish  Nair" userId="S::sabarish.nair@citycolleges.ie::7336bcbd-cfb4-47b4-9481-a88fcd73ef23" providerId="AD" clId="Web-{4CBEF033-CA91-455C-888F-4B412006C225}" dt="2024-02-02T16:30:50.914" v="854" actId="1076"/>
          <ac:picMkLst>
            <pc:docMk/>
            <pc:sldMk cId="3590086990" sldId="278"/>
            <ac:picMk id="4" creationId="{79EB9F9B-571C-F477-E867-6756E5DD512E}"/>
          </ac:picMkLst>
        </pc:picChg>
        <pc:cxnChg chg="add del">
          <ac:chgData name="Sabarish  Nair" userId="S::sabarish.nair@citycolleges.ie::7336bcbd-cfb4-47b4-9481-a88fcd73ef23" providerId="AD" clId="Web-{4CBEF033-CA91-455C-888F-4B412006C225}" dt="2024-02-02T15:38:08.991" v="834"/>
          <ac:cxnSpMkLst>
            <pc:docMk/>
            <pc:sldMk cId="3590086990" sldId="278"/>
            <ac:cxnSpMk id="15" creationId="{6CF1BAF6-AD41-4082-B212-8A1F9A2E8779}"/>
          </ac:cxnSpMkLst>
        </pc:cxnChg>
        <pc:cxnChg chg="add del">
          <ac:chgData name="Sabarish  Nair" userId="S::sabarish.nair@citycolleges.ie::7336bcbd-cfb4-47b4-9481-a88fcd73ef23" providerId="AD" clId="Web-{4CBEF033-CA91-455C-888F-4B412006C225}" dt="2024-02-02T15:37:02.989" v="828"/>
          <ac:cxnSpMkLst>
            <pc:docMk/>
            <pc:sldMk cId="3590086990" sldId="278"/>
            <ac:cxnSpMk id="23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8:00:06.448" v="900"/>
        <pc:sldMkLst>
          <pc:docMk/>
          <pc:sldMk cId="1954766834" sldId="279"/>
        </pc:sldMkLst>
        <pc:spChg chg="mod">
          <ac:chgData name="Sabarish  Nair" userId="S::sabarish.nair@citycolleges.ie::7336bcbd-cfb4-47b4-9481-a88fcd73ef23" providerId="AD" clId="Web-{4CBEF033-CA91-455C-888F-4B412006C225}" dt="2024-02-02T18:00:06.448" v="900"/>
          <ac:spMkLst>
            <pc:docMk/>
            <pc:sldMk cId="1954766834" sldId="279"/>
            <ac:spMk id="2" creationId="{3D2BC9DE-AC81-EB27-B642-A3C39014AB16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8:00:06.448" v="900"/>
          <ac:spMkLst>
            <pc:docMk/>
            <pc:sldMk cId="1954766834" sldId="279"/>
            <ac:spMk id="3" creationId="{46C465CD-47B2-00B9-C25F-77B87B4E77CE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00:06.448" v="900"/>
          <ac:spMkLst>
            <pc:docMk/>
            <pc:sldMk cId="1954766834" sldId="279"/>
            <ac:spMk id="9" creationId="{2659FDB4-FCBE-4A89-B46D-43D4FA54464D}"/>
          </ac:spMkLst>
        </pc:spChg>
        <pc:graphicFrameChg chg="add">
          <ac:chgData name="Sabarish  Nair" userId="S::sabarish.nair@citycolleges.ie::7336bcbd-cfb4-47b4-9481-a88fcd73ef23" providerId="AD" clId="Web-{4CBEF033-CA91-455C-888F-4B412006C225}" dt="2024-02-02T18:00:06.448" v="900"/>
          <ac:graphicFrameMkLst>
            <pc:docMk/>
            <pc:sldMk cId="1954766834" sldId="279"/>
            <ac:graphicFrameMk id="5" creationId="{618EC15C-B233-B295-F43D-1BFFB1718CBB}"/>
          </ac:graphicFrameMkLst>
        </pc:graphicFrameChg>
        <pc:cxnChg chg="add">
          <ac:chgData name="Sabarish  Nair" userId="S::sabarish.nair@citycolleges.ie::7336bcbd-cfb4-47b4-9481-a88fcd73ef23" providerId="AD" clId="Web-{4CBEF033-CA91-455C-888F-4B412006C225}" dt="2024-02-02T18:00:06.448" v="900"/>
          <ac:cxnSpMkLst>
            <pc:docMk/>
            <pc:sldMk cId="1954766834" sldId="279"/>
            <ac:cxnSpMk id="11" creationId="{C8F51B3F-8331-4E4A-AE96-D47B1006EEAD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8:02:57.818" v="973"/>
        <pc:sldMkLst>
          <pc:docMk/>
          <pc:sldMk cId="3086761711" sldId="280"/>
        </pc:sldMkLst>
        <pc:spChg chg="mod">
          <ac:chgData name="Sabarish  Nair" userId="S::sabarish.nair@citycolleges.ie::7336bcbd-cfb4-47b4-9481-a88fcd73ef23" providerId="AD" clId="Web-{4CBEF033-CA91-455C-888F-4B412006C225}" dt="2024-02-02T18:02:57.818" v="973"/>
          <ac:spMkLst>
            <pc:docMk/>
            <pc:sldMk cId="3086761711" sldId="280"/>
            <ac:spMk id="2" creationId="{7D815BCD-3067-C66D-2747-9D577C13601E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8:02:57.818" v="973"/>
          <ac:spMkLst>
            <pc:docMk/>
            <pc:sldMk cId="3086761711" sldId="280"/>
            <ac:spMk id="3" creationId="{29929479-CC3E-C696-7A3C-17C2413793CC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02:57.818" v="973"/>
          <ac:spMkLst>
            <pc:docMk/>
            <pc:sldMk cId="3086761711" sldId="280"/>
            <ac:spMk id="9" creationId="{2659FDB4-FCBE-4A89-B46D-43D4FA54464D}"/>
          </ac:spMkLst>
        </pc:spChg>
        <pc:graphicFrameChg chg="add">
          <ac:chgData name="Sabarish  Nair" userId="S::sabarish.nair@citycolleges.ie::7336bcbd-cfb4-47b4-9481-a88fcd73ef23" providerId="AD" clId="Web-{4CBEF033-CA91-455C-888F-4B412006C225}" dt="2024-02-02T18:02:57.818" v="973"/>
          <ac:graphicFrameMkLst>
            <pc:docMk/>
            <pc:sldMk cId="3086761711" sldId="280"/>
            <ac:graphicFrameMk id="5" creationId="{C9C44E58-EB5D-7967-600B-496021FBFD3E}"/>
          </ac:graphicFrameMkLst>
        </pc:graphicFrameChg>
        <pc:cxnChg chg="add">
          <ac:chgData name="Sabarish  Nair" userId="S::sabarish.nair@citycolleges.ie::7336bcbd-cfb4-47b4-9481-a88fcd73ef23" providerId="AD" clId="Web-{4CBEF033-CA91-455C-888F-4B412006C225}" dt="2024-02-02T18:02:57.818" v="973"/>
          <ac:cxnSpMkLst>
            <pc:docMk/>
            <pc:sldMk cId="3086761711" sldId="280"/>
            <ac:cxnSpMk id="11" creationId="{C8F51B3F-8331-4E4A-AE96-D47B1006EEAD}"/>
          </ac:cxnSpMkLst>
        </pc:cxnChg>
      </pc:sldChg>
      <pc:sldChg chg="addSp modSp new mod setBg">
        <pc:chgData name="Sabarish  Nair" userId="S::sabarish.nair@citycolleges.ie::7336bcbd-cfb4-47b4-9481-a88fcd73ef23" providerId="AD" clId="Web-{4CBEF033-CA91-455C-888F-4B412006C225}" dt="2024-02-02T18:09:44.967" v="1003"/>
        <pc:sldMkLst>
          <pc:docMk/>
          <pc:sldMk cId="4015896424" sldId="281"/>
        </pc:sldMkLst>
        <pc:spChg chg="mod">
          <ac:chgData name="Sabarish  Nair" userId="S::sabarish.nair@citycolleges.ie::7336bcbd-cfb4-47b4-9481-a88fcd73ef23" providerId="AD" clId="Web-{4CBEF033-CA91-455C-888F-4B412006C225}" dt="2024-02-02T18:09:44.967" v="1003"/>
          <ac:spMkLst>
            <pc:docMk/>
            <pc:sldMk cId="4015896424" sldId="281"/>
            <ac:spMk id="2" creationId="{59575BE7-0F40-E2AE-73DD-925DFC809420}"/>
          </ac:spMkLst>
        </pc:spChg>
        <pc:spChg chg="mod">
          <ac:chgData name="Sabarish  Nair" userId="S::sabarish.nair@citycolleges.ie::7336bcbd-cfb4-47b4-9481-a88fcd73ef23" providerId="AD" clId="Web-{4CBEF033-CA91-455C-888F-4B412006C225}" dt="2024-02-02T18:09:44.967" v="1003"/>
          <ac:spMkLst>
            <pc:docMk/>
            <pc:sldMk cId="4015896424" sldId="281"/>
            <ac:spMk id="3" creationId="{F1FA128C-B0F8-88C8-912E-3266B13D5B72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09:44.967" v="1003"/>
          <ac:spMkLst>
            <pc:docMk/>
            <pc:sldMk cId="4015896424" sldId="281"/>
            <ac:spMk id="8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09:44.967" v="1003"/>
          <ac:spMkLst>
            <pc:docMk/>
            <pc:sldMk cId="4015896424" sldId="281"/>
            <ac:spMk id="15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8:09:44.967" v="1003"/>
          <ac:grpSpMkLst>
            <pc:docMk/>
            <pc:sldMk cId="4015896424" sldId="281"/>
            <ac:grpSpMk id="10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4CBEF033-CA91-455C-888F-4B412006C225}" dt="2024-02-02T18:09:44.967" v="1003"/>
          <ac:cxnSpMkLst>
            <pc:docMk/>
            <pc:sldMk cId="4015896424" sldId="281"/>
            <ac:cxnSpMk id="17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8:11:58.584" v="1014" actId="1076"/>
        <pc:sldMkLst>
          <pc:docMk/>
          <pc:sldMk cId="3907702955" sldId="282"/>
        </pc:sldMkLst>
        <pc:spChg chg="del">
          <ac:chgData name="Sabarish  Nair" userId="S::sabarish.nair@citycolleges.ie::7336bcbd-cfb4-47b4-9481-a88fcd73ef23" providerId="AD" clId="Web-{4CBEF033-CA91-455C-888F-4B412006C225}" dt="2024-02-02T18:10:55.721" v="1008"/>
          <ac:spMkLst>
            <pc:docMk/>
            <pc:sldMk cId="3907702955" sldId="282"/>
            <ac:spMk id="2" creationId="{FA5AF949-7D17-C5A6-71CE-6C99EE36BA37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8:10:44.595" v="1007"/>
          <ac:spMkLst>
            <pc:docMk/>
            <pc:sldMk cId="3907702955" sldId="282"/>
            <ac:spMk id="3" creationId="{3BA160D6-D398-2681-A3D8-5E4CB7DFB85D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8:11:50.271" v="1012"/>
          <ac:spMkLst>
            <pc:docMk/>
            <pc:sldMk cId="3907702955" sldId="282"/>
            <ac:spMk id="9" creationId="{CEE6A261-5C95-EDB7-66A9-4F0E41619CFB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11:44.614" v="1011"/>
          <ac:spMkLst>
            <pc:docMk/>
            <pc:sldMk cId="3907702955" sldId="282"/>
            <ac:spMk id="12" creationId="{700E0F77-E936-4985-B7B1-B9823486AC33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11:44.614" v="1011"/>
          <ac:spMkLst>
            <pc:docMk/>
            <pc:sldMk cId="3907702955" sldId="282"/>
            <ac:spMk id="14" creationId="{95C8260E-968F-44E8-A823-ABB431311926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11:44.614" v="1011"/>
          <ac:spMkLst>
            <pc:docMk/>
            <pc:sldMk cId="3907702955" sldId="282"/>
            <ac:spMk id="16" creationId="{2C1BBA94-3F40-40AA-8BB9-E69E25E537C1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8:11:53.943" v="1013"/>
          <ac:spMkLst>
            <pc:docMk/>
            <pc:sldMk cId="3907702955" sldId="282"/>
            <ac:spMk id="18" creationId="{FE43805F-24A6-46A4-B19B-54F28347355C}"/>
          </ac:spMkLst>
        </pc:spChg>
        <pc:picChg chg="add del mod ord">
          <ac:chgData name="Sabarish  Nair" userId="S::sabarish.nair@citycolleges.ie::7336bcbd-cfb4-47b4-9481-a88fcd73ef23" providerId="AD" clId="Web-{4CBEF033-CA91-455C-888F-4B412006C225}" dt="2024-02-02T18:10:36.688" v="1006"/>
          <ac:picMkLst>
            <pc:docMk/>
            <pc:sldMk cId="3907702955" sldId="282"/>
            <ac:picMk id="4" creationId="{C5FE2DBF-CFB8-730F-0FB0-62D439D99B19}"/>
          </ac:picMkLst>
        </pc:picChg>
        <pc:picChg chg="add mod ord">
          <ac:chgData name="Sabarish  Nair" userId="S::sabarish.nair@citycolleges.ie::7336bcbd-cfb4-47b4-9481-a88fcd73ef23" providerId="AD" clId="Web-{4CBEF033-CA91-455C-888F-4B412006C225}" dt="2024-02-02T18:11:58.584" v="1014" actId="1076"/>
          <ac:picMkLst>
            <pc:docMk/>
            <pc:sldMk cId="3907702955" sldId="282"/>
            <ac:picMk id="5" creationId="{E46952D1-E8FA-74DE-E2BD-14B99BBCF725}"/>
          </ac:picMkLst>
        </pc:pic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8:18:50.842" v="1278"/>
        <pc:sldMkLst>
          <pc:docMk/>
          <pc:sldMk cId="3454886646" sldId="283"/>
        </pc:sldMkLst>
        <pc:spChg chg="mod">
          <ac:chgData name="Sabarish  Nair" userId="S::sabarish.nair@citycolleges.ie::7336bcbd-cfb4-47b4-9481-a88fcd73ef23" providerId="AD" clId="Web-{4CBEF033-CA91-455C-888F-4B412006C225}" dt="2024-02-02T18:18:50.842" v="1278"/>
          <ac:spMkLst>
            <pc:docMk/>
            <pc:sldMk cId="3454886646" sldId="283"/>
            <ac:spMk id="2" creationId="{AC61EA29-75B1-A088-9600-A2618814B661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8:16:16.177" v="1025"/>
          <ac:spMkLst>
            <pc:docMk/>
            <pc:sldMk cId="3454886646" sldId="283"/>
            <ac:spMk id="3" creationId="{9EBFDA29-DB54-0D6F-56A4-9C9280624137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18:50.842" v="1278"/>
          <ac:spMkLst>
            <pc:docMk/>
            <pc:sldMk cId="3454886646" sldId="283"/>
            <ac:spMk id="9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18:50.842" v="1278"/>
          <ac:spMkLst>
            <pc:docMk/>
            <pc:sldMk cId="3454886646" sldId="283"/>
            <ac:spMk id="16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8:18:50.842" v="1278"/>
          <ac:grpSpMkLst>
            <pc:docMk/>
            <pc:sldMk cId="3454886646" sldId="283"/>
            <ac:grpSpMk id="11" creationId="{AE1C45F0-260A-458C-96ED-C1F6D2151219}"/>
          </ac:grpSpMkLst>
        </pc:grpChg>
        <pc:graphicFrameChg chg="add mod ord modGraphic">
          <ac:chgData name="Sabarish  Nair" userId="S::sabarish.nair@citycolleges.ie::7336bcbd-cfb4-47b4-9481-a88fcd73ef23" providerId="AD" clId="Web-{4CBEF033-CA91-455C-888F-4B412006C225}" dt="2024-02-02T18:18:50.842" v="1278"/>
          <ac:graphicFrameMkLst>
            <pc:docMk/>
            <pc:sldMk cId="3454886646" sldId="283"/>
            <ac:graphicFrameMk id="4" creationId="{460E71FC-D1B9-35A3-11DC-776DB9F2BC58}"/>
          </ac:graphicFrameMkLst>
        </pc:graphicFrameChg>
        <pc:cxnChg chg="add">
          <ac:chgData name="Sabarish  Nair" userId="S::sabarish.nair@citycolleges.ie::7336bcbd-cfb4-47b4-9481-a88fcd73ef23" providerId="AD" clId="Web-{4CBEF033-CA91-455C-888F-4B412006C225}" dt="2024-02-02T18:18:50.842" v="1278"/>
          <ac:cxnSpMkLst>
            <pc:docMk/>
            <pc:sldMk cId="3454886646" sldId="283"/>
            <ac:cxnSpMk id="18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8:27:25.341" v="1356"/>
        <pc:sldMkLst>
          <pc:docMk/>
          <pc:sldMk cId="3475835794" sldId="284"/>
        </pc:sldMkLst>
        <pc:spChg chg="mod">
          <ac:chgData name="Sabarish  Nair" userId="S::sabarish.nair@citycolleges.ie::7336bcbd-cfb4-47b4-9481-a88fcd73ef23" providerId="AD" clId="Web-{4CBEF033-CA91-455C-888F-4B412006C225}" dt="2024-02-02T18:27:25.341" v="1356"/>
          <ac:spMkLst>
            <pc:docMk/>
            <pc:sldMk cId="3475835794" sldId="284"/>
            <ac:spMk id="2" creationId="{937C01FC-B556-A31E-77CB-AC2FE0EE6D70}"/>
          </ac:spMkLst>
        </pc:spChg>
        <pc:spChg chg="add del mod">
          <ac:chgData name="Sabarish  Nair" userId="S::sabarish.nair@citycolleges.ie::7336bcbd-cfb4-47b4-9481-a88fcd73ef23" providerId="AD" clId="Web-{4CBEF033-CA91-455C-888F-4B412006C225}" dt="2024-02-02T18:26:30.869" v="1355"/>
          <ac:spMkLst>
            <pc:docMk/>
            <pc:sldMk cId="3475835794" sldId="284"/>
            <ac:spMk id="3" creationId="{A31CA225-57F8-3C0E-0973-9BD2810F74B0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8:26:30.838" v="1354"/>
          <ac:spMkLst>
            <pc:docMk/>
            <pc:sldMk cId="3475835794" sldId="284"/>
            <ac:spMk id="9" creationId="{2659FDB4-FCBE-4A89-B46D-43D4FA54464D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8:27:25.341" v="1356"/>
          <ac:spMkLst>
            <pc:docMk/>
            <pc:sldMk cId="3475835794" sldId="284"/>
            <ac:spMk id="13" creationId="{04812C46-200A-4DEB-A05E-3ED6C68C2387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8:27:25.341" v="1356"/>
          <ac:spMkLst>
            <pc:docMk/>
            <pc:sldMk cId="3475835794" sldId="284"/>
            <ac:spMk id="15" creationId="{D1EA859B-E555-4109-94F3-6700E046E008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8:27:25.341" v="1356"/>
          <ac:spMkLst>
            <pc:docMk/>
            <pc:sldMk cId="3475835794" sldId="284"/>
            <ac:spMk id="16" creationId="{A31CA225-57F8-3C0E-0973-9BD2810F74B0}"/>
          </ac:spMkLst>
        </pc:spChg>
        <pc:graphicFrameChg chg="add del">
          <ac:chgData name="Sabarish  Nair" userId="S::sabarish.nair@citycolleges.ie::7336bcbd-cfb4-47b4-9481-a88fcd73ef23" providerId="AD" clId="Web-{4CBEF033-CA91-455C-888F-4B412006C225}" dt="2024-02-02T18:26:30.838" v="1354"/>
          <ac:graphicFrameMkLst>
            <pc:docMk/>
            <pc:sldMk cId="3475835794" sldId="284"/>
            <ac:graphicFrameMk id="5" creationId="{672D1446-8F00-B9BD-7612-810DE14F9EC4}"/>
          </ac:graphicFrameMkLst>
        </pc:graphicFrameChg>
        <pc:picChg chg="add mod ord">
          <ac:chgData name="Sabarish  Nair" userId="S::sabarish.nair@citycolleges.ie::7336bcbd-cfb4-47b4-9481-a88fcd73ef23" providerId="AD" clId="Web-{4CBEF033-CA91-455C-888F-4B412006C225}" dt="2024-02-02T18:27:25.341" v="1356"/>
          <ac:picMkLst>
            <pc:docMk/>
            <pc:sldMk cId="3475835794" sldId="284"/>
            <ac:picMk id="14" creationId="{2A69594A-5F89-2CEF-6519-CB3058F30B2E}"/>
          </ac:picMkLst>
        </pc:picChg>
        <pc:cxnChg chg="add del">
          <ac:chgData name="Sabarish  Nair" userId="S::sabarish.nair@citycolleges.ie::7336bcbd-cfb4-47b4-9481-a88fcd73ef23" providerId="AD" clId="Web-{4CBEF033-CA91-455C-888F-4B412006C225}" dt="2024-02-02T18:26:30.838" v="1354"/>
          <ac:cxnSpMkLst>
            <pc:docMk/>
            <pc:sldMk cId="3475835794" sldId="284"/>
            <ac:cxnSpMk id="11" creationId="{C8F51B3F-8331-4E4A-AE96-D47B1006EEAD}"/>
          </ac:cxnSpMkLst>
        </pc:cxnChg>
        <pc:cxnChg chg="add">
          <ac:chgData name="Sabarish  Nair" userId="S::sabarish.nair@citycolleges.ie::7336bcbd-cfb4-47b4-9481-a88fcd73ef23" providerId="AD" clId="Web-{4CBEF033-CA91-455C-888F-4B412006C225}" dt="2024-02-02T18:27:25.341" v="1356"/>
          <ac:cxnSpMkLst>
            <pc:docMk/>
            <pc:sldMk cId="3475835794" sldId="284"/>
            <ac:cxnSpMk id="21" creationId="{1503BFE4-729B-D9D0-C17B-501E6AF1127A}"/>
          </ac:cxnSpMkLst>
        </pc:cxnChg>
      </pc:sldChg>
      <pc:sldChg chg="addSp modSp new mod setBg">
        <pc:chgData name="Sabarish  Nair" userId="S::sabarish.nair@citycolleges.ie::7336bcbd-cfb4-47b4-9481-a88fcd73ef23" providerId="AD" clId="Web-{4CBEF033-CA91-455C-888F-4B412006C225}" dt="2024-02-02T18:37:16.548" v="1402" actId="20577"/>
        <pc:sldMkLst>
          <pc:docMk/>
          <pc:sldMk cId="1370630508" sldId="285"/>
        </pc:sldMkLst>
        <pc:spChg chg="mod">
          <ac:chgData name="Sabarish  Nair" userId="S::sabarish.nair@citycolleges.ie::7336bcbd-cfb4-47b4-9481-a88fcd73ef23" providerId="AD" clId="Web-{4CBEF033-CA91-455C-888F-4B412006C225}" dt="2024-02-02T18:37:03.328" v="1398"/>
          <ac:spMkLst>
            <pc:docMk/>
            <pc:sldMk cId="1370630508" sldId="285"/>
            <ac:spMk id="2" creationId="{7B2EC02E-BF60-1F71-89E3-F72357020B0B}"/>
          </ac:spMkLst>
        </pc:spChg>
        <pc:spChg chg="mod">
          <ac:chgData name="Sabarish  Nair" userId="S::sabarish.nair@citycolleges.ie::7336bcbd-cfb4-47b4-9481-a88fcd73ef23" providerId="AD" clId="Web-{4CBEF033-CA91-455C-888F-4B412006C225}" dt="2024-02-02T18:37:16.548" v="1402" actId="20577"/>
          <ac:spMkLst>
            <pc:docMk/>
            <pc:sldMk cId="1370630508" sldId="285"/>
            <ac:spMk id="3" creationId="{CFF1FDE6-37D2-882B-8DED-BC36AD9069D2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37:03.328" v="1398"/>
          <ac:spMkLst>
            <pc:docMk/>
            <pc:sldMk cId="1370630508" sldId="285"/>
            <ac:spMk id="8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37:03.328" v="1398"/>
          <ac:spMkLst>
            <pc:docMk/>
            <pc:sldMk cId="1370630508" sldId="285"/>
            <ac:spMk id="15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8:37:03.328" v="1398"/>
          <ac:grpSpMkLst>
            <pc:docMk/>
            <pc:sldMk cId="1370630508" sldId="285"/>
            <ac:grpSpMk id="10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4CBEF033-CA91-455C-888F-4B412006C225}" dt="2024-02-02T18:37:03.328" v="1398"/>
          <ac:cxnSpMkLst>
            <pc:docMk/>
            <pc:sldMk cId="1370630508" sldId="285"/>
            <ac:cxnSpMk id="17" creationId="{6CF1BAF6-AD41-4082-B212-8A1F9A2E8779}"/>
          </ac:cxnSpMkLst>
        </pc:cxnChg>
      </pc:sldChg>
    </pc:docChg>
  </pc:docChgLst>
  <pc:docChgLst>
    <pc:chgData name="Sabarish  Nair" userId="S::sabarish.nair@citycolleges.ie::7336bcbd-cfb4-47b4-9481-a88fcd73ef23" providerId="AD" clId="Web-{101BEB8E-91BF-2B05-954F-FAA188D7F588}"/>
    <pc:docChg chg="addSld delSld modSld">
      <pc:chgData name="Sabarish  Nair" userId="S::sabarish.nair@citycolleges.ie::7336bcbd-cfb4-47b4-9481-a88fcd73ef23" providerId="AD" clId="Web-{101BEB8E-91BF-2B05-954F-FAA188D7F588}" dt="2024-03-09T15:41:59.123" v="2553"/>
      <pc:docMkLst>
        <pc:docMk/>
      </pc:docMkLst>
      <pc:sldChg chg="modSp">
        <pc:chgData name="Sabarish  Nair" userId="S::sabarish.nair@citycolleges.ie::7336bcbd-cfb4-47b4-9481-a88fcd73ef23" providerId="AD" clId="Web-{101BEB8E-91BF-2B05-954F-FAA188D7F588}" dt="2024-03-09T12:49:09.659" v="128" actId="20577"/>
        <pc:sldMkLst>
          <pc:docMk/>
          <pc:sldMk cId="442753921" sldId="286"/>
        </pc:sldMkLst>
        <pc:spChg chg="mod">
          <ac:chgData name="Sabarish  Nair" userId="S::sabarish.nair@citycolleges.ie::7336bcbd-cfb4-47b4-9481-a88fcd73ef23" providerId="AD" clId="Web-{101BEB8E-91BF-2B05-954F-FAA188D7F588}" dt="2024-03-09T12:49:09.659" v="128" actId="20577"/>
          <ac:spMkLst>
            <pc:docMk/>
            <pc:sldMk cId="442753921" sldId="286"/>
            <ac:spMk id="3" creationId="{6924FCBE-CC7D-7C08-D7C1-06C096A3FAA1}"/>
          </ac:spMkLst>
        </pc:spChg>
      </pc:sldChg>
      <pc:sldChg chg="addSp modSp new mod setBg">
        <pc:chgData name="Sabarish  Nair" userId="S::sabarish.nair@citycolleges.ie::7336bcbd-cfb4-47b4-9481-a88fcd73ef23" providerId="AD" clId="Web-{101BEB8E-91BF-2B05-954F-FAA188D7F588}" dt="2024-03-09T12:55:42.669" v="190" actId="14100"/>
        <pc:sldMkLst>
          <pc:docMk/>
          <pc:sldMk cId="3695991225" sldId="287"/>
        </pc:sldMkLst>
        <pc:spChg chg="mod">
          <ac:chgData name="Sabarish  Nair" userId="S::sabarish.nair@citycolleges.ie::7336bcbd-cfb4-47b4-9481-a88fcd73ef23" providerId="AD" clId="Web-{101BEB8E-91BF-2B05-954F-FAA188D7F588}" dt="2024-03-09T12:55:17.776" v="187"/>
          <ac:spMkLst>
            <pc:docMk/>
            <pc:sldMk cId="3695991225" sldId="287"/>
            <ac:spMk id="2" creationId="{FF146EF6-8763-AB91-0CE7-378A513ADF46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2:55:26.293" v="188" actId="20577"/>
          <ac:spMkLst>
            <pc:docMk/>
            <pc:sldMk cId="3695991225" sldId="287"/>
            <ac:spMk id="3" creationId="{95BDC970-F36C-B92B-63CB-CB26F5374650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2:55:42.669" v="190" actId="14100"/>
          <ac:spMkLst>
            <pc:docMk/>
            <pc:sldMk cId="3695991225" sldId="287"/>
            <ac:spMk id="4" creationId="{6D542CA1-2B67-6025-9E03-7614B0C1955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2:55:17.776" v="187"/>
          <ac:spMkLst>
            <pc:docMk/>
            <pc:sldMk cId="3695991225" sldId="287"/>
            <ac:spMk id="9" creationId="{DAF1966E-FD40-4A4A-B61B-C4DF7FA05F0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2:55:17.776" v="187"/>
          <ac:spMkLst>
            <pc:docMk/>
            <pc:sldMk cId="3695991225" sldId="287"/>
            <ac:spMk id="11" creationId="{047BFA19-D45E-416B-A404-7AF2F3F27017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2:55:17.776" v="187"/>
          <ac:spMkLst>
            <pc:docMk/>
            <pc:sldMk cId="3695991225" sldId="287"/>
            <ac:spMk id="13" creationId="{8E0105E7-23DB-4CF2-8258-FF47C7620F6E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2:55:17.776" v="187"/>
          <ac:spMkLst>
            <pc:docMk/>
            <pc:sldMk cId="3695991225" sldId="287"/>
            <ac:spMk id="15" creationId="{074B4F7D-14B2-478B-8BF5-01E4E0C5D263}"/>
          </ac:spMkLst>
        </pc:sp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3:10:18.639" v="505"/>
        <pc:sldMkLst>
          <pc:docMk/>
          <pc:sldMk cId="3088429526" sldId="288"/>
        </pc:sldMkLst>
        <pc:spChg chg="mod">
          <ac:chgData name="Sabarish  Nair" userId="S::sabarish.nair@citycolleges.ie::7336bcbd-cfb4-47b4-9481-a88fcd73ef23" providerId="AD" clId="Web-{101BEB8E-91BF-2B05-954F-FAA188D7F588}" dt="2024-03-09T13:10:18.639" v="505"/>
          <ac:spMkLst>
            <pc:docMk/>
            <pc:sldMk cId="3088429526" sldId="288"/>
            <ac:spMk id="2" creationId="{6917969E-2BC7-A7D5-5E9D-D565C67AF24A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10:18.639" v="505"/>
          <ac:spMkLst>
            <pc:docMk/>
            <pc:sldMk cId="3088429526" sldId="288"/>
            <ac:spMk id="3" creationId="{357BEBBA-44DF-0BB9-7A76-1B9A1E717FD3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10:18.639" v="505"/>
          <ac:spMkLst>
            <pc:docMk/>
            <pc:sldMk cId="3088429526" sldId="288"/>
            <ac:spMk id="4" creationId="{68B0CE6E-3CFD-7C4F-61D9-B3AD9675EB0F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3:10:18.639" v="505"/>
          <ac:spMkLst>
            <pc:docMk/>
            <pc:sldMk cId="3088429526" sldId="288"/>
            <ac:spMk id="10" creationId="{3ECBE1F1-D69B-4AFA-ABD5-8E41720EF6DE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3:10:18.639" v="505"/>
          <ac:spMkLst>
            <pc:docMk/>
            <pc:sldMk cId="3088429526" sldId="288"/>
            <ac:spMk id="12" creationId="{603A6265-E10C-4B85-9C20-E75FCAF9CC63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10:18.639" v="505"/>
          <ac:spMkLst>
            <pc:docMk/>
            <pc:sldMk cId="3088429526" sldId="288"/>
            <ac:spMk id="17" creationId="{F13C74B1-5B17-4795-BED0-7140497B445A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10:18.639" v="505"/>
          <ac:spMkLst>
            <pc:docMk/>
            <pc:sldMk cId="3088429526" sldId="288"/>
            <ac:spMk id="19" creationId="{D4974D33-8DC5-464E-8C6D-BE58F0669C17}"/>
          </ac:spMkLst>
        </pc:spChg>
        <pc:picChg chg="add mod ord">
          <ac:chgData name="Sabarish  Nair" userId="S::sabarish.nair@citycolleges.ie::7336bcbd-cfb4-47b4-9481-a88fcd73ef23" providerId="AD" clId="Web-{101BEB8E-91BF-2B05-954F-FAA188D7F588}" dt="2024-03-09T13:10:18.639" v="505"/>
          <ac:picMkLst>
            <pc:docMk/>
            <pc:sldMk cId="3088429526" sldId="288"/>
            <ac:picMk id="6" creationId="{6418F789-15C1-7969-E211-F5C182E9DC5F}"/>
          </ac:picMkLst>
        </pc:picChg>
      </pc:sldChg>
      <pc:sldChg chg="addSp modSp new mod setBg">
        <pc:chgData name="Sabarish  Nair" userId="S::sabarish.nair@citycolleges.ie::7336bcbd-cfb4-47b4-9481-a88fcd73ef23" providerId="AD" clId="Web-{101BEB8E-91BF-2B05-954F-FAA188D7F588}" dt="2024-03-09T13:11:41.100" v="513" actId="1076"/>
        <pc:sldMkLst>
          <pc:docMk/>
          <pc:sldMk cId="1291927160" sldId="289"/>
        </pc:sldMkLst>
        <pc:spChg chg="mod">
          <ac:chgData name="Sabarish  Nair" userId="S::sabarish.nair@citycolleges.ie::7336bcbd-cfb4-47b4-9481-a88fcd73ef23" providerId="AD" clId="Web-{101BEB8E-91BF-2B05-954F-FAA188D7F588}" dt="2024-03-09T13:11:41.100" v="513" actId="1076"/>
          <ac:spMkLst>
            <pc:docMk/>
            <pc:sldMk cId="1291927160" sldId="289"/>
            <ac:spMk id="2" creationId="{15E2C5CD-0895-E1EB-A77A-7EA3D9B6BA75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11:02.845" v="506"/>
          <ac:spMkLst>
            <pc:docMk/>
            <pc:sldMk cId="1291927160" sldId="289"/>
            <ac:spMk id="3" creationId="{F440E0DB-51EC-4386-2C37-E3B1753CE2C2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11:02.845" v="506"/>
          <ac:spMkLst>
            <pc:docMk/>
            <pc:sldMk cId="1291927160" sldId="289"/>
            <ac:spMk id="4" creationId="{5C436072-716C-F307-9ADB-B7CCA3A988A0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11:02.845" v="506"/>
          <ac:spMkLst>
            <pc:docMk/>
            <pc:sldMk cId="1291927160" sldId="289"/>
            <ac:spMk id="10" creationId="{2B97F24A-32CE-4C1C-A50D-3016B394DCFB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11:02.845" v="506"/>
          <ac:spMkLst>
            <pc:docMk/>
            <pc:sldMk cId="1291927160" sldId="289"/>
            <ac:spMk id="12" creationId="{CD8B4F24-440B-49E9-B85D-733523DC064B}"/>
          </ac:spMkLst>
        </pc:spChg>
        <pc:graphicFrameChg chg="add mod modGraphic">
          <ac:chgData name="Sabarish  Nair" userId="S::sabarish.nair@citycolleges.ie::7336bcbd-cfb4-47b4-9481-a88fcd73ef23" providerId="AD" clId="Web-{101BEB8E-91BF-2B05-954F-FAA188D7F588}" dt="2024-03-09T13:11:22.224" v="509" actId="1076"/>
          <ac:graphicFrameMkLst>
            <pc:docMk/>
            <pc:sldMk cId="1291927160" sldId="289"/>
            <ac:graphicFrameMk id="5" creationId="{E06EDECC-4E7D-2347-08E5-F0214BF64D43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3:17:37.297" v="688"/>
        <pc:sldMkLst>
          <pc:docMk/>
          <pc:sldMk cId="862287756" sldId="290"/>
        </pc:sldMkLst>
        <pc:spChg chg="mod">
          <ac:chgData name="Sabarish  Nair" userId="S::sabarish.nair@citycolleges.ie::7336bcbd-cfb4-47b4-9481-a88fcd73ef23" providerId="AD" clId="Web-{101BEB8E-91BF-2B05-954F-FAA188D7F588}" dt="2024-03-09T13:17:37.297" v="688"/>
          <ac:spMkLst>
            <pc:docMk/>
            <pc:sldMk cId="862287756" sldId="290"/>
            <ac:spMk id="2" creationId="{1D254DFC-F698-FEE3-1EA8-BBB0C9873FE4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17:37.297" v="688"/>
          <ac:spMkLst>
            <pc:docMk/>
            <pc:sldMk cId="862287756" sldId="290"/>
            <ac:spMk id="3" creationId="{4E8902DF-F6B8-E022-B28D-E1C92D60B82F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17:37.297" v="688"/>
          <ac:spMkLst>
            <pc:docMk/>
            <pc:sldMk cId="862287756" sldId="290"/>
            <ac:spMk id="4" creationId="{CDB09ED8-945E-2642-EA0E-71581DC55BCB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3:17:37.281" v="687"/>
          <ac:spMkLst>
            <pc:docMk/>
            <pc:sldMk cId="862287756" sldId="290"/>
            <ac:spMk id="9" creationId="{CBB2B1F0-0DD6-4744-9A46-7A344FB48E40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3:17:37.281" v="687"/>
          <ac:spMkLst>
            <pc:docMk/>
            <pc:sldMk cId="862287756" sldId="290"/>
            <ac:spMk id="11" creationId="{52D502E5-F6B4-4D58-B4AE-FC466FF15EE8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3:17:37.281" v="687"/>
          <ac:spMkLst>
            <pc:docMk/>
            <pc:sldMk cId="862287756" sldId="290"/>
            <ac:spMk id="13" creationId="{9DECDBF4-02B6-4BB4-B65B-B8107AD6A9E8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17:37.297" v="688"/>
          <ac:spMkLst>
            <pc:docMk/>
            <pc:sldMk cId="862287756" sldId="290"/>
            <ac:spMk id="15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17:37.297" v="688"/>
          <ac:spMkLst>
            <pc:docMk/>
            <pc:sldMk cId="862287756" sldId="290"/>
            <ac:spMk id="16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101BEB8E-91BF-2B05-954F-FAA188D7F588}" dt="2024-03-09T13:17:37.297" v="688"/>
          <ac:grpSpMkLst>
            <pc:docMk/>
            <pc:sldMk cId="862287756" sldId="290"/>
            <ac:grpSpMk id="17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101BEB8E-91BF-2B05-954F-FAA188D7F588}" dt="2024-03-09T13:17:37.297" v="688"/>
          <ac:cxnSpMkLst>
            <pc:docMk/>
            <pc:sldMk cId="862287756" sldId="290"/>
            <ac:cxnSpMk id="18" creationId="{6CF1BAF6-AD41-4082-B212-8A1F9A2E8779}"/>
          </ac:cxnSpMkLst>
        </pc:cxnChg>
      </pc:sldChg>
      <pc:sldChg chg="addSp modSp new mod setBg">
        <pc:chgData name="Sabarish  Nair" userId="S::sabarish.nair@citycolleges.ie::7336bcbd-cfb4-47b4-9481-a88fcd73ef23" providerId="AD" clId="Web-{101BEB8E-91BF-2B05-954F-FAA188D7F588}" dt="2024-03-09T13:24:24.433" v="818"/>
        <pc:sldMkLst>
          <pc:docMk/>
          <pc:sldMk cId="3649094434" sldId="291"/>
        </pc:sldMkLst>
        <pc:spChg chg="mod">
          <ac:chgData name="Sabarish  Nair" userId="S::sabarish.nair@citycolleges.ie::7336bcbd-cfb4-47b4-9481-a88fcd73ef23" providerId="AD" clId="Web-{101BEB8E-91BF-2B05-954F-FAA188D7F588}" dt="2024-03-09T13:24:24.433" v="818"/>
          <ac:spMkLst>
            <pc:docMk/>
            <pc:sldMk cId="3649094434" sldId="291"/>
            <ac:spMk id="2" creationId="{2973502C-53F0-839B-D5EC-F9F1FD0533D6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24:24.433" v="818"/>
          <ac:spMkLst>
            <pc:docMk/>
            <pc:sldMk cId="3649094434" sldId="291"/>
            <ac:spMk id="3" creationId="{B553323F-D13A-EB2E-C63D-1A00FC7BEF1F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24:24.433" v="818"/>
          <ac:spMkLst>
            <pc:docMk/>
            <pc:sldMk cId="3649094434" sldId="291"/>
            <ac:spMk id="4" creationId="{8141FA24-B080-E743-B223-5414735D1B83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24:24.433" v="818"/>
          <ac:spMkLst>
            <pc:docMk/>
            <pc:sldMk cId="3649094434" sldId="291"/>
            <ac:spMk id="10" creationId="{560AFAAC-EA6C-45A9-9E03-C9C9F0193B4F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24:24.433" v="818"/>
          <ac:spMkLst>
            <pc:docMk/>
            <pc:sldMk cId="3649094434" sldId="291"/>
            <ac:spMk id="12" creationId="{83549E37-C86B-4401-90BD-D8BF83859F14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24:24.433" v="818"/>
          <ac:spMkLst>
            <pc:docMk/>
            <pc:sldMk cId="3649094434" sldId="291"/>
            <ac:spMk id="14" creationId="{8A17784E-76D8-4521-A77D-0D2EBB923004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24:24.433" v="818"/>
          <ac:spMkLst>
            <pc:docMk/>
            <pc:sldMk cId="3649094434" sldId="291"/>
            <ac:spMk id="16" creationId="{C0036C6B-F09C-4EAB-AE02-8D056EE7485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24:24.433" v="818"/>
          <ac:spMkLst>
            <pc:docMk/>
            <pc:sldMk cId="3649094434" sldId="291"/>
            <ac:spMk id="18" creationId="{FC8D5885-2804-4D3C-BE31-902E4D3279B0}"/>
          </ac:spMkLst>
        </pc:spChg>
        <pc:picChg chg="add">
          <ac:chgData name="Sabarish  Nair" userId="S::sabarish.nair@citycolleges.ie::7336bcbd-cfb4-47b4-9481-a88fcd73ef23" providerId="AD" clId="Web-{101BEB8E-91BF-2B05-954F-FAA188D7F588}" dt="2024-03-09T13:24:24.433" v="818"/>
          <ac:picMkLst>
            <pc:docMk/>
            <pc:sldMk cId="3649094434" sldId="291"/>
            <ac:picMk id="6" creationId="{0E746A44-2627-AFEF-4855-99E4B2A58FAD}"/>
          </ac:picMkLst>
        </pc:pic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3:34:41.453" v="968" actId="20577"/>
        <pc:sldMkLst>
          <pc:docMk/>
          <pc:sldMk cId="3256601287" sldId="292"/>
        </pc:sldMkLst>
        <pc:spChg chg="mo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2" creationId="{0D50E5A1-3E07-C830-86D9-EEE661C101D7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33:56.597" v="959" actId="20577"/>
          <ac:spMkLst>
            <pc:docMk/>
            <pc:sldMk cId="3256601287" sldId="292"/>
            <ac:spMk id="3" creationId="{AE1DC09A-2A4D-61DC-96F4-E06292D62AEC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4" creationId="{BACA1312-D0C4-2B6D-C07A-5BD95887E6ED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34:03.622" v="960" actId="20577"/>
          <ac:spMkLst>
            <pc:docMk/>
            <pc:sldMk cId="3256601287" sldId="292"/>
            <ac:spMk id="5" creationId="{C4A3D8C7-A770-1DE9-22E3-6AF725EDD146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34:23.514" v="964" actId="20577"/>
          <ac:spMkLst>
            <pc:docMk/>
            <pc:sldMk cId="3256601287" sldId="292"/>
            <ac:spMk id="6" creationId="{9E694E0A-B24A-DDA2-22DF-BEADE8362AF8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34:29.077" v="966" actId="20577"/>
          <ac:spMkLst>
            <pc:docMk/>
            <pc:sldMk cId="3256601287" sldId="292"/>
            <ac:spMk id="7" creationId="{E2E1C2BD-4FF8-B8E3-6F3E-C18C47FA8EA1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34:35.749" v="967" actId="20577"/>
          <ac:spMkLst>
            <pc:docMk/>
            <pc:sldMk cId="3256601287" sldId="292"/>
            <ac:spMk id="8" creationId="{3F2F2FF5-7F21-1470-F4F3-51EA95EEA39A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34:41.453" v="968" actId="20577"/>
          <ac:spMkLst>
            <pc:docMk/>
            <pc:sldMk cId="3256601287" sldId="292"/>
            <ac:spMk id="9" creationId="{2251D478-E115-EBF7-5853-E8105DC6EB58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14" creationId="{CC5B0B59-6B32-BA9A-4603-8AB7EBBE59D7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16" creationId="{45B076A0-8E68-A27B-6FB4-47BE288309AA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17" creationId="{7242FDF6-52DE-612B-D306-4E2F4A8B541F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22" creationId="{89A320C9-9735-4D13-8279-C1C674841392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24" creationId="{92544CF4-9B52-4A7B-A4B3-88C72729B77D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26" creationId="{E75862C5-5C00-4421-BC7B-9B7B86DBC80D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28" creationId="{089440EF-9BE9-4AE9-8C28-00B02296CDB6}"/>
          </ac:spMkLst>
        </pc:spChg>
        <pc:cxnChg chg="add mod">
          <ac:chgData name="Sabarish  Nair" userId="S::sabarish.nair@citycolleges.ie::7336bcbd-cfb4-47b4-9481-a88fcd73ef23" providerId="AD" clId="Web-{101BEB8E-91BF-2B05-954F-FAA188D7F588}" dt="2024-03-09T13:33:23.389" v="954"/>
          <ac:cxnSpMkLst>
            <pc:docMk/>
            <pc:sldMk cId="3256601287" sldId="292"/>
            <ac:cxnSpMk id="10" creationId="{0507240F-DA18-CA69-130B-FC7C8EDEE376}"/>
          </ac:cxnSpMkLst>
        </pc:cxnChg>
        <pc:cxnChg chg="add mod">
          <ac:chgData name="Sabarish  Nair" userId="S::sabarish.nair@citycolleges.ie::7336bcbd-cfb4-47b4-9481-a88fcd73ef23" providerId="AD" clId="Web-{101BEB8E-91BF-2B05-954F-FAA188D7F588}" dt="2024-03-09T13:33:23.389" v="954"/>
          <ac:cxnSpMkLst>
            <pc:docMk/>
            <pc:sldMk cId="3256601287" sldId="292"/>
            <ac:cxnSpMk id="11" creationId="{6E5792AE-9D38-B5D3-E070-0E9A5E06DB2C}"/>
          </ac:cxnSpMkLst>
        </pc:cxnChg>
        <pc:cxnChg chg="add mod">
          <ac:chgData name="Sabarish  Nair" userId="S::sabarish.nair@citycolleges.ie::7336bcbd-cfb4-47b4-9481-a88fcd73ef23" providerId="AD" clId="Web-{101BEB8E-91BF-2B05-954F-FAA188D7F588}" dt="2024-03-09T13:33:23.389" v="954"/>
          <ac:cxnSpMkLst>
            <pc:docMk/>
            <pc:sldMk cId="3256601287" sldId="292"/>
            <ac:cxnSpMk id="12" creationId="{CA044860-B30B-EE69-D575-FD56F37AEAAA}"/>
          </ac:cxnSpMkLst>
        </pc:cxnChg>
        <pc:cxnChg chg="add mod">
          <ac:chgData name="Sabarish  Nair" userId="S::sabarish.nair@citycolleges.ie::7336bcbd-cfb4-47b4-9481-a88fcd73ef23" providerId="AD" clId="Web-{101BEB8E-91BF-2B05-954F-FAA188D7F588}" dt="2024-03-09T13:33:23.389" v="954"/>
          <ac:cxnSpMkLst>
            <pc:docMk/>
            <pc:sldMk cId="3256601287" sldId="292"/>
            <ac:cxnSpMk id="13" creationId="{A6C92B25-3812-DF54-9167-2AAD87AEFA05}"/>
          </ac:cxnSpMkLst>
        </pc:cxnChg>
        <pc:cxnChg chg="add del mod">
          <ac:chgData name="Sabarish  Nair" userId="S::sabarish.nair@citycolleges.ie::7336bcbd-cfb4-47b4-9481-a88fcd73ef23" providerId="AD" clId="Web-{101BEB8E-91BF-2B05-954F-FAA188D7F588}" dt="2024-03-09T13:30:26.377" v="923"/>
          <ac:cxnSpMkLst>
            <pc:docMk/>
            <pc:sldMk cId="3256601287" sldId="292"/>
            <ac:cxnSpMk id="15" creationId="{E060217E-C4CD-C61C-2CC5-E06AABD0ED06}"/>
          </ac:cxnSpMkLst>
        </pc:cxnChg>
      </pc:sldChg>
      <pc:sldChg chg="addSp modSp new mod setBg">
        <pc:chgData name="Sabarish  Nair" userId="S::sabarish.nair@citycolleges.ie::7336bcbd-cfb4-47b4-9481-a88fcd73ef23" providerId="AD" clId="Web-{101BEB8E-91BF-2B05-954F-FAA188D7F588}" dt="2024-03-09T13:40:40.115" v="1064"/>
        <pc:sldMkLst>
          <pc:docMk/>
          <pc:sldMk cId="2328879025" sldId="293"/>
        </pc:sldMkLst>
        <pc:spChg chg="mod">
          <ac:chgData name="Sabarish  Nair" userId="S::sabarish.nair@citycolleges.ie::7336bcbd-cfb4-47b4-9481-a88fcd73ef23" providerId="AD" clId="Web-{101BEB8E-91BF-2B05-954F-FAA188D7F588}" dt="2024-03-09T13:40:40.115" v="1064"/>
          <ac:spMkLst>
            <pc:docMk/>
            <pc:sldMk cId="2328879025" sldId="293"/>
            <ac:spMk id="2" creationId="{CC36750D-7D27-3303-870F-E1239F1F5B2D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40:40.115" v="1064"/>
          <ac:spMkLst>
            <pc:docMk/>
            <pc:sldMk cId="2328879025" sldId="293"/>
            <ac:spMk id="3" creationId="{1AD7011C-98A3-B6CD-DDB3-FD625CF85417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40:40.115" v="1064"/>
          <ac:spMkLst>
            <pc:docMk/>
            <pc:sldMk cId="2328879025" sldId="293"/>
            <ac:spMk id="4" creationId="{CDD6DE2D-CBA9-9B32-EA85-843C30EE47C0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40:40.115" v="1064"/>
          <ac:spMkLst>
            <pc:docMk/>
            <pc:sldMk cId="2328879025" sldId="293"/>
            <ac:spMk id="10" creationId="{2C61293E-6EBE-43EF-A52C-9BEBFD7679D4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40:40.115" v="1064"/>
          <ac:spMkLst>
            <pc:docMk/>
            <pc:sldMk cId="2328879025" sldId="293"/>
            <ac:spMk id="12" creationId="{21540236-BFD5-4A9D-8840-4703E7F76825}"/>
          </ac:spMkLst>
        </pc:spChg>
        <pc:picChg chg="add">
          <ac:chgData name="Sabarish  Nair" userId="S::sabarish.nair@citycolleges.ie::7336bcbd-cfb4-47b4-9481-a88fcd73ef23" providerId="AD" clId="Web-{101BEB8E-91BF-2B05-954F-FAA188D7F588}" dt="2024-03-09T13:40:40.115" v="1064"/>
          <ac:picMkLst>
            <pc:docMk/>
            <pc:sldMk cId="2328879025" sldId="293"/>
            <ac:picMk id="6" creationId="{22598030-CD40-FCE9-EF8A-D89C0F2CAF2C}"/>
          </ac:picMkLst>
        </pc:pic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3:45:16.617" v="1224" actId="1076"/>
        <pc:sldMkLst>
          <pc:docMk/>
          <pc:sldMk cId="1068349756" sldId="294"/>
        </pc:sldMkLst>
        <pc:spChg chg="mod">
          <ac:chgData name="Sabarish  Nair" userId="S::sabarish.nair@citycolleges.ie::7336bcbd-cfb4-47b4-9481-a88fcd73ef23" providerId="AD" clId="Web-{101BEB8E-91BF-2B05-954F-FAA188D7F588}" dt="2024-03-09T13:44:42.474" v="1215"/>
          <ac:spMkLst>
            <pc:docMk/>
            <pc:sldMk cId="1068349756" sldId="294"/>
            <ac:spMk id="2" creationId="{BF591610-01A0-6D7C-ADC8-2487A33BE984}"/>
          </ac:spMkLst>
        </pc:spChg>
        <pc:spChg chg="del mod">
          <ac:chgData name="Sabarish  Nair" userId="S::sabarish.nair@citycolleges.ie::7336bcbd-cfb4-47b4-9481-a88fcd73ef23" providerId="AD" clId="Web-{101BEB8E-91BF-2B05-954F-FAA188D7F588}" dt="2024-03-09T13:42:07.855" v="1080"/>
          <ac:spMkLst>
            <pc:docMk/>
            <pc:sldMk cId="1068349756" sldId="294"/>
            <ac:spMk id="3" creationId="{4F585E5D-09DA-27DC-4865-41DB6B121BDB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45:16.617" v="1224" actId="1076"/>
          <ac:spMkLst>
            <pc:docMk/>
            <pc:sldMk cId="1068349756" sldId="294"/>
            <ac:spMk id="4" creationId="{BEF0E0C4-3786-58CE-80D9-4D8A15ADE689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45:11.648" v="1223" actId="1076"/>
          <ac:spMkLst>
            <pc:docMk/>
            <pc:sldMk cId="1068349756" sldId="294"/>
            <ac:spMk id="6" creationId="{7FA4F7A0-CF46-4572-5D8F-2B761A6AF14D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44:54.803" v="1218" actId="1076"/>
          <ac:spMkLst>
            <pc:docMk/>
            <pc:sldMk cId="1068349756" sldId="294"/>
            <ac:spMk id="7" creationId="{5269D60D-7526-BA54-6358-D6F57055E570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44:42.474" v="1215"/>
          <ac:spMkLst>
            <pc:docMk/>
            <pc:sldMk cId="1068349756" sldId="294"/>
            <ac:spMk id="12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44:42.474" v="1215"/>
          <ac:spMkLst>
            <pc:docMk/>
            <pc:sldMk cId="1068349756" sldId="294"/>
            <ac:spMk id="19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101BEB8E-91BF-2B05-954F-FAA188D7F588}" dt="2024-03-09T13:44:42.474" v="1215"/>
          <ac:grpSpMkLst>
            <pc:docMk/>
            <pc:sldMk cId="1068349756" sldId="294"/>
            <ac:grpSpMk id="14" creationId="{AE1C45F0-260A-458C-96ED-C1F6D2151219}"/>
          </ac:grpSpMkLst>
        </pc:grpChg>
        <pc:graphicFrameChg chg="add mod ord modGraphic">
          <ac:chgData name="Sabarish  Nair" userId="S::sabarish.nair@citycolleges.ie::7336bcbd-cfb4-47b4-9481-a88fcd73ef23" providerId="AD" clId="Web-{101BEB8E-91BF-2B05-954F-FAA188D7F588}" dt="2024-03-09T13:44:50.365" v="1217" actId="1076"/>
          <ac:graphicFrameMkLst>
            <pc:docMk/>
            <pc:sldMk cId="1068349756" sldId="294"/>
            <ac:graphicFrameMk id="5" creationId="{27DB62F6-715B-A293-A6A9-346B49B53156}"/>
          </ac:graphicFrameMkLst>
        </pc:graphicFrameChg>
        <pc:cxnChg chg="add">
          <ac:chgData name="Sabarish  Nair" userId="S::sabarish.nair@citycolleges.ie::7336bcbd-cfb4-47b4-9481-a88fcd73ef23" providerId="AD" clId="Web-{101BEB8E-91BF-2B05-954F-FAA188D7F588}" dt="2024-03-09T13:44:42.474" v="1215"/>
          <ac:cxnSpMkLst>
            <pc:docMk/>
            <pc:sldMk cId="1068349756" sldId="294"/>
            <ac:cxnSpMk id="21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4:02:36.719" v="1427"/>
        <pc:sldMkLst>
          <pc:docMk/>
          <pc:sldMk cId="560103868" sldId="295"/>
        </pc:sldMkLst>
        <pc:spChg chg="mod">
          <ac:chgData name="Sabarish  Nair" userId="S::sabarish.nair@citycolleges.ie::7336bcbd-cfb4-47b4-9481-a88fcd73ef23" providerId="AD" clId="Web-{101BEB8E-91BF-2B05-954F-FAA188D7F588}" dt="2024-03-09T14:02:36.719" v="1427"/>
          <ac:spMkLst>
            <pc:docMk/>
            <pc:sldMk cId="560103868" sldId="295"/>
            <ac:spMk id="2" creationId="{D2A2AF8F-2803-A3DF-6CC9-D78DF97B3381}"/>
          </ac:spMkLst>
        </pc:spChg>
        <pc:spChg chg="del mod">
          <ac:chgData name="Sabarish  Nair" userId="S::sabarish.nair@citycolleges.ie::7336bcbd-cfb4-47b4-9481-a88fcd73ef23" providerId="AD" clId="Web-{101BEB8E-91BF-2B05-954F-FAA188D7F588}" dt="2024-03-09T14:02:36.719" v="1427"/>
          <ac:spMkLst>
            <pc:docMk/>
            <pc:sldMk cId="560103868" sldId="295"/>
            <ac:spMk id="3" creationId="{849DD311-29C0-E1D6-9328-E0D1F71E51C0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4:02:36.719" v="1427"/>
          <ac:spMkLst>
            <pc:docMk/>
            <pc:sldMk cId="560103868" sldId="295"/>
            <ac:spMk id="4" creationId="{9CDE9713-B3B9-6E88-A47B-64A0C0B59FB2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02:36.719" v="1427"/>
          <ac:spMkLst>
            <pc:docMk/>
            <pc:sldMk cId="560103868" sldId="295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02:36.719" v="1427"/>
          <ac:spMkLst>
            <pc:docMk/>
            <pc:sldMk cId="560103868" sldId="295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101BEB8E-91BF-2B05-954F-FAA188D7F588}" dt="2024-03-09T14:02:36.719" v="1427"/>
          <ac:grpSpMkLst>
            <pc:docMk/>
            <pc:sldMk cId="560103868" sldId="295"/>
            <ac:grpSpMk id="12" creationId="{AE1C45F0-260A-458C-96ED-C1F6D2151219}"/>
          </ac:grpSpMkLst>
        </pc:grpChg>
        <pc:graphicFrameChg chg="add">
          <ac:chgData name="Sabarish  Nair" userId="S::sabarish.nair@citycolleges.ie::7336bcbd-cfb4-47b4-9481-a88fcd73ef23" providerId="AD" clId="Web-{101BEB8E-91BF-2B05-954F-FAA188D7F588}" dt="2024-03-09T14:02:36.719" v="1427"/>
          <ac:graphicFrameMkLst>
            <pc:docMk/>
            <pc:sldMk cId="560103868" sldId="295"/>
            <ac:graphicFrameMk id="6" creationId="{2A065DB8-3B27-2AB5-16FD-4F3A87B0C118}"/>
          </ac:graphicFrameMkLst>
        </pc:graphicFrameChg>
        <pc:cxnChg chg="add">
          <ac:chgData name="Sabarish  Nair" userId="S::sabarish.nair@citycolleges.ie::7336bcbd-cfb4-47b4-9481-a88fcd73ef23" providerId="AD" clId="Web-{101BEB8E-91BF-2B05-954F-FAA188D7F588}" dt="2024-03-09T14:02:36.719" v="1427"/>
          <ac:cxnSpMkLst>
            <pc:docMk/>
            <pc:sldMk cId="560103868" sldId="295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4:10:38.940" v="1792" actId="1076"/>
        <pc:sldMkLst>
          <pc:docMk/>
          <pc:sldMk cId="3397985282" sldId="296"/>
        </pc:sldMkLst>
        <pc:spChg chg="mod">
          <ac:chgData name="Sabarish  Nair" userId="S::sabarish.nair@citycolleges.ie::7336bcbd-cfb4-47b4-9481-a88fcd73ef23" providerId="AD" clId="Web-{101BEB8E-91BF-2B05-954F-FAA188D7F588}" dt="2024-03-09T14:10:19.501" v="1789"/>
          <ac:spMkLst>
            <pc:docMk/>
            <pc:sldMk cId="3397985282" sldId="296"/>
            <ac:spMk id="2" creationId="{A74BC4C6-245E-85DB-F779-B25DFFB31B62}"/>
          </ac:spMkLst>
        </pc:spChg>
        <pc:spChg chg="del">
          <ac:chgData name="Sabarish  Nair" userId="S::sabarish.nair@citycolleges.ie::7336bcbd-cfb4-47b4-9481-a88fcd73ef23" providerId="AD" clId="Web-{101BEB8E-91BF-2B05-954F-FAA188D7F588}" dt="2024-03-09T14:03:09.033" v="1440"/>
          <ac:spMkLst>
            <pc:docMk/>
            <pc:sldMk cId="3397985282" sldId="296"/>
            <ac:spMk id="3" creationId="{EC113F86-FEFA-4502-6AE6-2922B05988AC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4:10:19.501" v="1789"/>
          <ac:spMkLst>
            <pc:docMk/>
            <pc:sldMk cId="3397985282" sldId="296"/>
            <ac:spMk id="4" creationId="{AFFC76E4-6777-6C9E-C82B-A7A5FD6400AF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4:10:38.940" v="1792" actId="1076"/>
          <ac:spMkLst>
            <pc:docMk/>
            <pc:sldMk cId="3397985282" sldId="296"/>
            <ac:spMk id="10" creationId="{5FC60B49-6FAA-2811-5E9D-47CCFFFA446A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10:19.501" v="1789"/>
          <ac:spMkLst>
            <pc:docMk/>
            <pc:sldMk cId="3397985282" sldId="296"/>
            <ac:spMk id="15" creationId="{89A320C9-9735-4D13-8279-C1C674841392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10:19.501" v="1789"/>
          <ac:spMkLst>
            <pc:docMk/>
            <pc:sldMk cId="3397985282" sldId="296"/>
            <ac:spMk id="17" creationId="{92544CF4-9B52-4A7B-A4B3-88C72729B77D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10:19.501" v="1789"/>
          <ac:spMkLst>
            <pc:docMk/>
            <pc:sldMk cId="3397985282" sldId="296"/>
            <ac:spMk id="19" creationId="{E75862C5-5C00-4421-BC7B-9B7B86DBC80D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10:19.501" v="1789"/>
          <ac:spMkLst>
            <pc:docMk/>
            <pc:sldMk cId="3397985282" sldId="296"/>
            <ac:spMk id="21" creationId="{089440EF-9BE9-4AE9-8C28-00B02296CDB6}"/>
          </ac:spMkLst>
        </pc:spChg>
        <pc:graphicFrameChg chg="add mod ord modGraphic">
          <ac:chgData name="Sabarish  Nair" userId="S::sabarish.nair@citycolleges.ie::7336bcbd-cfb4-47b4-9481-a88fcd73ef23" providerId="AD" clId="Web-{101BEB8E-91BF-2B05-954F-FAA188D7F588}" dt="2024-03-09T14:10:28.486" v="1790" actId="1076"/>
          <ac:graphicFrameMkLst>
            <pc:docMk/>
            <pc:sldMk cId="3397985282" sldId="296"/>
            <ac:graphicFrameMk id="5" creationId="{E81A4A3E-6226-5169-0A7C-52F9E5B003B8}"/>
          </ac:graphicFrameMkLst>
        </pc:graphicFrameChg>
        <pc:graphicFrameChg chg="add mod modGraphic">
          <ac:chgData name="Sabarish  Nair" userId="S::sabarish.nair@citycolleges.ie::7336bcbd-cfb4-47b4-9481-a88fcd73ef23" providerId="AD" clId="Web-{101BEB8E-91BF-2B05-954F-FAA188D7F588}" dt="2024-03-09T14:10:34.330" v="1791" actId="1076"/>
          <ac:graphicFrameMkLst>
            <pc:docMk/>
            <pc:sldMk cId="3397985282" sldId="296"/>
            <ac:graphicFrameMk id="7" creationId="{8420E090-3634-E879-BCD0-E03F40576E8E}"/>
          </ac:graphicFrameMkLst>
        </pc:graphicFrameChg>
        <pc:graphicFrameChg chg="add mod modGraphic">
          <ac:chgData name="Sabarish  Nair" userId="S::sabarish.nair@citycolleges.ie::7336bcbd-cfb4-47b4-9481-a88fcd73ef23" providerId="AD" clId="Web-{101BEB8E-91BF-2B05-954F-FAA188D7F588}" dt="2024-03-09T14:10:19.501" v="1789"/>
          <ac:graphicFrameMkLst>
            <pc:docMk/>
            <pc:sldMk cId="3397985282" sldId="296"/>
            <ac:graphicFrameMk id="9" creationId="{9E5D5E49-C80C-ADFB-FA8C-BA20A59A6778}"/>
          </ac:graphicFrameMkLst>
        </pc:graphicFrameChg>
      </pc:sldChg>
      <pc:sldChg chg="addSp modSp new mod setBg">
        <pc:chgData name="Sabarish  Nair" userId="S::sabarish.nair@citycolleges.ie::7336bcbd-cfb4-47b4-9481-a88fcd73ef23" providerId="AD" clId="Web-{101BEB8E-91BF-2B05-954F-FAA188D7F588}" dt="2024-03-09T14:15:19.832" v="1915"/>
        <pc:sldMkLst>
          <pc:docMk/>
          <pc:sldMk cId="3006289716" sldId="297"/>
        </pc:sldMkLst>
        <pc:spChg chg="mod">
          <ac:chgData name="Sabarish  Nair" userId="S::sabarish.nair@citycolleges.ie::7336bcbd-cfb4-47b4-9481-a88fcd73ef23" providerId="AD" clId="Web-{101BEB8E-91BF-2B05-954F-FAA188D7F588}" dt="2024-03-09T14:15:19.832" v="1915"/>
          <ac:spMkLst>
            <pc:docMk/>
            <pc:sldMk cId="3006289716" sldId="297"/>
            <ac:spMk id="2" creationId="{D04FCA2F-4241-0FFE-D256-4A22748491D8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4:15:19.832" v="1915"/>
          <ac:spMkLst>
            <pc:docMk/>
            <pc:sldMk cId="3006289716" sldId="297"/>
            <ac:spMk id="3" creationId="{DDFEF6D4-65C4-DE3B-90FB-C0462B2D375B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4:15:19.832" v="1915"/>
          <ac:spMkLst>
            <pc:docMk/>
            <pc:sldMk cId="3006289716" sldId="297"/>
            <ac:spMk id="4" creationId="{C17B5A57-5D03-F186-36C7-03038AAC2FEF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15:19.832" v="1915"/>
          <ac:spMkLst>
            <pc:docMk/>
            <pc:sldMk cId="3006289716" sldId="297"/>
            <ac:spMk id="10" creationId="{2C61293E-6EBE-43EF-A52C-9BEBFD7679D4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15:19.832" v="1915"/>
          <ac:spMkLst>
            <pc:docMk/>
            <pc:sldMk cId="3006289716" sldId="297"/>
            <ac:spMk id="12" creationId="{21540236-BFD5-4A9D-8840-4703E7F76825}"/>
          </ac:spMkLst>
        </pc:spChg>
        <pc:picChg chg="add">
          <ac:chgData name="Sabarish  Nair" userId="S::sabarish.nair@citycolleges.ie::7336bcbd-cfb4-47b4-9481-a88fcd73ef23" providerId="AD" clId="Web-{101BEB8E-91BF-2B05-954F-FAA188D7F588}" dt="2024-03-09T14:15:19.832" v="1915"/>
          <ac:picMkLst>
            <pc:docMk/>
            <pc:sldMk cId="3006289716" sldId="297"/>
            <ac:picMk id="6" creationId="{C21DC79C-A703-9ADE-1AAA-409F9139CD63}"/>
          </ac:picMkLst>
        </pc:pic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4:29:06.873" v="2093" actId="1076"/>
        <pc:sldMkLst>
          <pc:docMk/>
          <pc:sldMk cId="4228387651" sldId="298"/>
        </pc:sldMkLst>
        <pc:spChg chg="mod">
          <ac:chgData name="Sabarish  Nair" userId="S::sabarish.nair@citycolleges.ie::7336bcbd-cfb4-47b4-9481-a88fcd73ef23" providerId="AD" clId="Web-{101BEB8E-91BF-2B05-954F-FAA188D7F588}" dt="2024-03-09T14:28:55.732" v="2091"/>
          <ac:spMkLst>
            <pc:docMk/>
            <pc:sldMk cId="4228387651" sldId="298"/>
            <ac:spMk id="2" creationId="{9A2EE455-8275-E15F-427E-127F7CEB002A}"/>
          </ac:spMkLst>
        </pc:spChg>
        <pc:spChg chg="del">
          <ac:chgData name="Sabarish  Nair" userId="S::sabarish.nair@citycolleges.ie::7336bcbd-cfb4-47b4-9481-a88fcd73ef23" providerId="AD" clId="Web-{101BEB8E-91BF-2B05-954F-FAA188D7F588}" dt="2024-03-09T14:24:17.024" v="1926"/>
          <ac:spMkLst>
            <pc:docMk/>
            <pc:sldMk cId="4228387651" sldId="298"/>
            <ac:spMk id="3" creationId="{B87143B2-4D42-4F8E-EA4B-9485887A2AB4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4:28:55.732" v="2091"/>
          <ac:spMkLst>
            <pc:docMk/>
            <pc:sldMk cId="4228387651" sldId="298"/>
            <ac:spMk id="4" creationId="{E66E36BA-AD9D-36A5-1653-C5A4849664DE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4:28:55.732" v="2091"/>
          <ac:spMkLst>
            <pc:docMk/>
            <pc:sldMk cId="4228387651" sldId="298"/>
            <ac:spMk id="8" creationId="{A9D06B83-D43E-62E9-9D63-68F6C29E6BF9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4:28:55.732" v="2091"/>
          <ac:spMkLst>
            <pc:docMk/>
            <pc:sldMk cId="4228387651" sldId="298"/>
            <ac:spMk id="9" creationId="{21B66AB0-EAF0-96CF-000C-37FC786DA657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4:29:06.873" v="2093" actId="1076"/>
          <ac:spMkLst>
            <pc:docMk/>
            <pc:sldMk cId="4228387651" sldId="298"/>
            <ac:spMk id="10" creationId="{AC61D6AB-EB64-F263-CC88-824FDAA27B28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4:28:55.732" v="2091"/>
          <ac:spMkLst>
            <pc:docMk/>
            <pc:sldMk cId="4228387651" sldId="298"/>
            <ac:spMk id="11" creationId="{8EE8CBFB-2BA7-FF51-15CD-507FEC240DE2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28:55.732" v="2091"/>
          <ac:spMkLst>
            <pc:docMk/>
            <pc:sldMk cId="4228387651" sldId="298"/>
            <ac:spMk id="16" creationId="{7301F447-EEF7-48F5-AF73-7566EE7F64AD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28:55.732" v="2091"/>
          <ac:spMkLst>
            <pc:docMk/>
            <pc:sldMk cId="4228387651" sldId="298"/>
            <ac:spMk id="18" creationId="{F7117410-A2A4-4085-9ADC-46744551DBDE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28:55.732" v="2091"/>
          <ac:spMkLst>
            <pc:docMk/>
            <pc:sldMk cId="4228387651" sldId="298"/>
            <ac:spMk id="20" creationId="{99F74EB5-E547-4FB4-95F5-BCC788F3C4A0}"/>
          </ac:spMkLst>
        </pc:spChg>
        <pc:graphicFrameChg chg="add mod ord modGraphic">
          <ac:chgData name="Sabarish  Nair" userId="S::sabarish.nair@citycolleges.ie::7336bcbd-cfb4-47b4-9481-a88fcd73ef23" providerId="AD" clId="Web-{101BEB8E-91BF-2B05-954F-FAA188D7F588}" dt="2024-03-09T14:29:03.607" v="2092" actId="1076"/>
          <ac:graphicFrameMkLst>
            <pc:docMk/>
            <pc:sldMk cId="4228387651" sldId="298"/>
            <ac:graphicFrameMk id="5" creationId="{E849FB8B-8340-B382-A30C-0EB68613F0CE}"/>
          </ac:graphicFrameMkLst>
        </pc:graphicFrameChg>
        <pc:graphicFrameChg chg="add mod modGraphic">
          <ac:chgData name="Sabarish  Nair" userId="S::sabarish.nair@citycolleges.ie::7336bcbd-cfb4-47b4-9481-a88fcd73ef23" providerId="AD" clId="Web-{101BEB8E-91BF-2B05-954F-FAA188D7F588}" dt="2024-03-09T14:28:55.732" v="2091"/>
          <ac:graphicFrameMkLst>
            <pc:docMk/>
            <pc:sldMk cId="4228387651" sldId="298"/>
            <ac:graphicFrameMk id="7" creationId="{5EDBE3B9-B6E8-98D7-E287-146490041231}"/>
          </ac:graphicFrameMkLst>
        </pc:graphicFrameChg>
      </pc:sldChg>
      <pc:sldChg chg="addSp delSp modSp new">
        <pc:chgData name="Sabarish  Nair" userId="S::sabarish.nair@citycolleges.ie::7336bcbd-cfb4-47b4-9481-a88fcd73ef23" providerId="AD" clId="Web-{101BEB8E-91BF-2B05-954F-FAA188D7F588}" dt="2024-03-09T15:07:56.129" v="2262"/>
        <pc:sldMkLst>
          <pc:docMk/>
          <pc:sldMk cId="3502859616" sldId="299"/>
        </pc:sldMkLst>
        <pc:spChg chg="mod">
          <ac:chgData name="Sabarish  Nair" userId="S::sabarish.nair@citycolleges.ie::7336bcbd-cfb4-47b4-9481-a88fcd73ef23" providerId="AD" clId="Web-{101BEB8E-91BF-2B05-954F-FAA188D7F588}" dt="2024-03-09T15:07:32.362" v="2261" actId="20577"/>
          <ac:spMkLst>
            <pc:docMk/>
            <pc:sldMk cId="3502859616" sldId="299"/>
            <ac:spMk id="2" creationId="{6ED1AE07-DFC3-7E61-4119-2BC22C9D8836}"/>
          </ac:spMkLst>
        </pc:spChg>
        <pc:spChg chg="del mod">
          <ac:chgData name="Sabarish  Nair" userId="S::sabarish.nair@citycolleges.ie::7336bcbd-cfb4-47b4-9481-a88fcd73ef23" providerId="AD" clId="Web-{101BEB8E-91BF-2B05-954F-FAA188D7F588}" dt="2024-03-09T15:07:56.129" v="2262"/>
          <ac:spMkLst>
            <pc:docMk/>
            <pc:sldMk cId="3502859616" sldId="299"/>
            <ac:spMk id="3" creationId="{9E4D781C-05A4-0881-D847-F70F11C7F076}"/>
          </ac:spMkLst>
        </pc:spChg>
        <pc:graphicFrameChg chg="add">
          <ac:chgData name="Sabarish  Nair" userId="S::sabarish.nair@citycolleges.ie::7336bcbd-cfb4-47b4-9481-a88fcd73ef23" providerId="AD" clId="Web-{101BEB8E-91BF-2B05-954F-FAA188D7F588}" dt="2024-03-09T15:07:56.129" v="2262"/>
          <ac:graphicFrameMkLst>
            <pc:docMk/>
            <pc:sldMk cId="3502859616" sldId="299"/>
            <ac:graphicFrameMk id="6" creationId="{3EB4CC6E-C8FC-CA52-90FB-E0471657642A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5:30:14.783" v="2419"/>
        <pc:sldMkLst>
          <pc:docMk/>
          <pc:sldMk cId="2786853772" sldId="300"/>
        </pc:sldMkLst>
        <pc:spChg chg="mod">
          <ac:chgData name="Sabarish  Nair" userId="S::sabarish.nair@citycolleges.ie::7336bcbd-cfb4-47b4-9481-a88fcd73ef23" providerId="AD" clId="Web-{101BEB8E-91BF-2B05-954F-FAA188D7F588}" dt="2024-03-09T15:30:14.783" v="2419"/>
          <ac:spMkLst>
            <pc:docMk/>
            <pc:sldMk cId="2786853772" sldId="300"/>
            <ac:spMk id="2" creationId="{C0C3C713-E8FA-4C84-DE6A-47A59907799F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5:30:14.783" v="2419"/>
          <ac:spMkLst>
            <pc:docMk/>
            <pc:sldMk cId="2786853772" sldId="300"/>
            <ac:spMk id="3" creationId="{81359953-68B4-B0F3-76D8-FCB76EDBAF86}"/>
          </ac:spMkLst>
        </pc:spChg>
        <pc:spChg chg="mod ord">
          <ac:chgData name="Sabarish  Nair" userId="S::sabarish.nair@citycolleges.ie::7336bcbd-cfb4-47b4-9481-a88fcd73ef23" providerId="AD" clId="Web-{101BEB8E-91BF-2B05-954F-FAA188D7F588}" dt="2024-03-09T15:30:14.783" v="2419"/>
          <ac:spMkLst>
            <pc:docMk/>
            <pc:sldMk cId="2786853772" sldId="300"/>
            <ac:spMk id="4" creationId="{E04FA8DC-20BF-DCEC-6B87-B956DA954128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29:54.734" v="2413"/>
          <ac:spMkLst>
            <pc:docMk/>
            <pc:sldMk cId="2786853772" sldId="300"/>
            <ac:spMk id="10" creationId="{2C61293E-6EBE-43EF-A52C-9BEBFD7679D4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14.783" v="2419"/>
          <ac:spMkLst>
            <pc:docMk/>
            <pc:sldMk cId="2786853772" sldId="300"/>
            <ac:spMk id="11" creationId="{AAAE94E3-A7DB-4868-B1E3-E49703488BBC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29:54.734" v="2413"/>
          <ac:spMkLst>
            <pc:docMk/>
            <pc:sldMk cId="2786853772" sldId="300"/>
            <ac:spMk id="12" creationId="{3FCFB1DE-0B7E-48CC-BA90-B2AB0889F9D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14.783" v="2419"/>
          <ac:spMkLst>
            <pc:docMk/>
            <pc:sldMk cId="2786853772" sldId="300"/>
            <ac:spMk id="17" creationId="{3873B707-463F-40B0-8227-E8CC6C67EB25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14.783" v="2419"/>
          <ac:spMkLst>
            <pc:docMk/>
            <pc:sldMk cId="2786853772" sldId="300"/>
            <ac:spMk id="19" creationId="{C13237C8-E62C-4F0D-A318-BD6FB6C2D138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14.783" v="2419"/>
          <ac:spMkLst>
            <pc:docMk/>
            <pc:sldMk cId="2786853772" sldId="300"/>
            <ac:spMk id="21" creationId="{19C9EAEA-39D0-4B0E-A0EB-51E7B26740B1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14.783" v="2419"/>
          <ac:spMkLst>
            <pc:docMk/>
            <pc:sldMk cId="2786853772" sldId="300"/>
            <ac:spMk id="23" creationId="{8CB5D2D7-DF65-4E86-BFBA-FFB9B5ACEB64}"/>
          </ac:spMkLst>
        </pc:spChg>
        <pc:grpChg chg="add">
          <ac:chgData name="Sabarish  Nair" userId="S::sabarish.nair@citycolleges.ie::7336bcbd-cfb4-47b4-9481-a88fcd73ef23" providerId="AD" clId="Web-{101BEB8E-91BF-2B05-954F-FAA188D7F588}" dt="2024-03-09T15:30:14.783" v="2419"/>
          <ac:grpSpMkLst>
            <pc:docMk/>
            <pc:sldMk cId="2786853772" sldId="300"/>
            <ac:grpSpMk id="13" creationId="{1DE889C7-FAD6-4397-98E2-05D503484459}"/>
          </ac:grpSpMkLst>
        </pc:grpChg>
        <pc:picChg chg="add mod ord">
          <ac:chgData name="Sabarish  Nair" userId="S::sabarish.nair@citycolleges.ie::7336bcbd-cfb4-47b4-9481-a88fcd73ef23" providerId="AD" clId="Web-{101BEB8E-91BF-2B05-954F-FAA188D7F588}" dt="2024-03-09T15:30:14.783" v="2419"/>
          <ac:picMkLst>
            <pc:docMk/>
            <pc:sldMk cId="2786853772" sldId="300"/>
            <ac:picMk id="5" creationId="{2EE6782E-74A7-E567-5C34-67008226065A}"/>
          </ac:picMkLst>
        </pc:picChg>
        <pc:picChg chg="add mod">
          <ac:chgData name="Sabarish  Nair" userId="S::sabarish.nair@citycolleges.ie::7336bcbd-cfb4-47b4-9481-a88fcd73ef23" providerId="AD" clId="Web-{101BEB8E-91BF-2B05-954F-FAA188D7F588}" dt="2024-03-09T15:30:14.783" v="2419"/>
          <ac:picMkLst>
            <pc:docMk/>
            <pc:sldMk cId="2786853772" sldId="300"/>
            <ac:picMk id="6" creationId="{0DC8782E-0A99-8EE9-E90C-6D2F63BE7BE9}"/>
          </ac:picMkLst>
        </pc:pic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5:31:50.054" v="2425" actId="20577"/>
        <pc:sldMkLst>
          <pc:docMk/>
          <pc:sldMk cId="774166702" sldId="301"/>
        </pc:sldMkLst>
        <pc:spChg chg="mod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2" creationId="{EDEB2561-9B45-1B2A-D24B-4E620F50AB29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5:31:50.054" v="2425" actId="20577"/>
          <ac:spMkLst>
            <pc:docMk/>
            <pc:sldMk cId="774166702" sldId="301"/>
            <ac:spMk id="3" creationId="{6C730E77-FE05-FDAA-B422-8230FF454599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4" creationId="{FC9DCE4F-8B21-86FA-FF70-68FA1AC6B1CD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10" creationId="{2C61293E-6EBE-43EF-A52C-9BEBFD7679D4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12" creationId="{3FCFB1DE-0B7E-48CC-BA90-B2AB0889F9D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17" creationId="{2F687420-BEB4-45CD-8226-339BE553B8E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19" creationId="{169CC832-2974-4E8D-90ED-3E2941BA733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21" creationId="{55222F96-971A-4F90-B841-6BAB416C7AC1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23" creationId="{08980754-6F4B-43C9-B9BE-127B6BED658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25" creationId="{2C1BBA94-3F40-40AA-8BB9-E69E25E537C1}"/>
          </ac:spMkLst>
        </pc:spChg>
        <pc:picChg chg="add mod ord">
          <ac:chgData name="Sabarish  Nair" userId="S::sabarish.nair@citycolleges.ie::7336bcbd-cfb4-47b4-9481-a88fcd73ef23" providerId="AD" clId="Web-{101BEB8E-91BF-2B05-954F-FAA188D7F588}" dt="2024-03-09T15:30:24.674" v="2420"/>
          <ac:picMkLst>
            <pc:docMk/>
            <pc:sldMk cId="774166702" sldId="301"/>
            <ac:picMk id="6" creationId="{0067A098-8C60-3E7D-F7E7-46DD149D62A2}"/>
          </ac:picMkLst>
        </pc:pic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5:35:46.068" v="2485"/>
        <pc:sldMkLst>
          <pc:docMk/>
          <pc:sldMk cId="1508049624" sldId="302"/>
        </pc:sldMkLst>
        <pc:spChg chg="mod">
          <ac:chgData name="Sabarish  Nair" userId="S::sabarish.nair@citycolleges.ie::7336bcbd-cfb4-47b4-9481-a88fcd73ef23" providerId="AD" clId="Web-{101BEB8E-91BF-2B05-954F-FAA188D7F588}" dt="2024-03-09T15:35:46.068" v="2485"/>
          <ac:spMkLst>
            <pc:docMk/>
            <pc:sldMk cId="1508049624" sldId="302"/>
            <ac:spMk id="2" creationId="{A57E39B9-8354-68CA-7F26-0168648B1BCC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5:35:46.068" v="2485"/>
          <ac:spMkLst>
            <pc:docMk/>
            <pc:sldMk cId="1508049624" sldId="302"/>
            <ac:spMk id="3" creationId="{5E7A47F9-1D75-A5C6-13C4-81CEA5608F6F}"/>
          </ac:spMkLst>
        </pc:spChg>
        <pc:spChg chg="mod ord">
          <ac:chgData name="Sabarish  Nair" userId="S::sabarish.nair@citycolleges.ie::7336bcbd-cfb4-47b4-9481-a88fcd73ef23" providerId="AD" clId="Web-{101BEB8E-91BF-2B05-954F-FAA188D7F588}" dt="2024-03-09T15:35:46.068" v="2485"/>
          <ac:spMkLst>
            <pc:docMk/>
            <pc:sldMk cId="1508049624" sldId="302"/>
            <ac:spMk id="4" creationId="{2C494968-25F5-4649-2E12-2C753504A24D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5:46.053" v="2484"/>
          <ac:spMkLst>
            <pc:docMk/>
            <pc:sldMk cId="1508049624" sldId="302"/>
            <ac:spMk id="10" creationId="{2F687420-BEB4-45CD-8226-339BE553B8E6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5:46.053" v="2484"/>
          <ac:spMkLst>
            <pc:docMk/>
            <pc:sldMk cId="1508049624" sldId="302"/>
            <ac:spMk id="12" creationId="{169CC832-2974-4E8D-90ED-3E2941BA7336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5:46.053" v="2484"/>
          <ac:spMkLst>
            <pc:docMk/>
            <pc:sldMk cId="1508049624" sldId="302"/>
            <ac:spMk id="14" creationId="{55222F96-971A-4F90-B841-6BAB416C7AC1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5:46.053" v="2484"/>
          <ac:spMkLst>
            <pc:docMk/>
            <pc:sldMk cId="1508049624" sldId="302"/>
            <ac:spMk id="16" creationId="{08980754-6F4B-43C9-B9BE-127B6BED6586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5:46.053" v="2484"/>
          <ac:spMkLst>
            <pc:docMk/>
            <pc:sldMk cId="1508049624" sldId="302"/>
            <ac:spMk id="18" creationId="{2C1BBA94-3F40-40AA-8BB9-E69E25E537C1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5:46.068" v="2485"/>
          <ac:spMkLst>
            <pc:docMk/>
            <pc:sldMk cId="1508049624" sldId="302"/>
            <ac:spMk id="20" creationId="{9A724DBA-D2D9-471E-8ED7-2015DDD950DF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5:46.068" v="2485"/>
          <ac:spMkLst>
            <pc:docMk/>
            <pc:sldMk cId="1508049624" sldId="302"/>
            <ac:spMk id="21" creationId="{08980754-6F4B-43C9-B9BE-127B6BED658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5:46.068" v="2485"/>
          <ac:spMkLst>
            <pc:docMk/>
            <pc:sldMk cId="1508049624" sldId="302"/>
            <ac:spMk id="22" creationId="{2C1BBA94-3F40-40AA-8BB9-E69E25E537C1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5:46.068" v="2485"/>
          <ac:spMkLst>
            <pc:docMk/>
            <pc:sldMk cId="1508049624" sldId="302"/>
            <ac:spMk id="23" creationId="{169CC832-2974-4E8D-90ED-3E2941BA733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5:46.068" v="2485"/>
          <ac:spMkLst>
            <pc:docMk/>
            <pc:sldMk cId="1508049624" sldId="302"/>
            <ac:spMk id="24" creationId="{55222F96-971A-4F90-B841-6BAB416C7AC1}"/>
          </ac:spMkLst>
        </pc:spChg>
        <pc:picChg chg="add mod ord">
          <ac:chgData name="Sabarish  Nair" userId="S::sabarish.nair@citycolleges.ie::7336bcbd-cfb4-47b4-9481-a88fcd73ef23" providerId="AD" clId="Web-{101BEB8E-91BF-2B05-954F-FAA188D7F588}" dt="2024-03-09T15:35:46.068" v="2485"/>
          <ac:picMkLst>
            <pc:docMk/>
            <pc:sldMk cId="1508049624" sldId="302"/>
            <ac:picMk id="5" creationId="{5DBFC202-5751-4431-1952-B89385398662}"/>
          </ac:picMkLst>
        </pc:pic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5:38:18.765" v="2539" actId="20577"/>
        <pc:sldMkLst>
          <pc:docMk/>
          <pc:sldMk cId="615713784" sldId="303"/>
        </pc:sldMkLst>
        <pc:spChg chg="mod">
          <ac:chgData name="Sabarish  Nair" userId="S::sabarish.nair@citycolleges.ie::7336bcbd-cfb4-47b4-9481-a88fcd73ef23" providerId="AD" clId="Web-{101BEB8E-91BF-2B05-954F-FAA188D7F588}" dt="2024-03-09T15:37:51.920" v="2511"/>
          <ac:spMkLst>
            <pc:docMk/>
            <pc:sldMk cId="615713784" sldId="303"/>
            <ac:spMk id="2" creationId="{F70CA4E5-C8AE-030E-2717-1695BFD20A28}"/>
          </ac:spMkLst>
        </pc:spChg>
        <pc:spChg chg="del">
          <ac:chgData name="Sabarish  Nair" userId="S::sabarish.nair@citycolleges.ie::7336bcbd-cfb4-47b4-9481-a88fcd73ef23" providerId="AD" clId="Web-{101BEB8E-91BF-2B05-954F-FAA188D7F588}" dt="2024-03-09T15:36:57.745" v="2501"/>
          <ac:spMkLst>
            <pc:docMk/>
            <pc:sldMk cId="615713784" sldId="303"/>
            <ac:spMk id="3" creationId="{5B8D889F-892A-88C9-25B7-0BAEDFCA5E43}"/>
          </ac:spMkLst>
        </pc:spChg>
        <pc:spChg chg="mod ord">
          <ac:chgData name="Sabarish  Nair" userId="S::sabarish.nair@citycolleges.ie::7336bcbd-cfb4-47b4-9481-a88fcd73ef23" providerId="AD" clId="Web-{101BEB8E-91BF-2B05-954F-FAA188D7F588}" dt="2024-03-09T15:37:51.920" v="2511"/>
          <ac:spMkLst>
            <pc:docMk/>
            <pc:sldMk cId="615713784" sldId="303"/>
            <ac:spMk id="4" creationId="{4F878AF9-15D5-A3DF-A5AA-08625A86AC71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5:38:18.765" v="2539" actId="20577"/>
          <ac:spMkLst>
            <pc:docMk/>
            <pc:sldMk cId="615713784" sldId="303"/>
            <ac:spMk id="10" creationId="{86DCE38E-8116-2B61-9AB3-77DB97BA411A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7:51.920" v="2510"/>
          <ac:spMkLst>
            <pc:docMk/>
            <pc:sldMk cId="615713784" sldId="303"/>
            <ac:spMk id="11" creationId="{521C4EA8-6B83-4338-913D-D75D3C4F34D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7:51.920" v="2511"/>
          <ac:spMkLst>
            <pc:docMk/>
            <pc:sldMk cId="615713784" sldId="303"/>
            <ac:spMk id="15" creationId="{95C8260E-968F-44E8-A823-ABB431311926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7:51.920" v="2510"/>
          <ac:spMkLst>
            <pc:docMk/>
            <pc:sldMk cId="615713784" sldId="303"/>
            <ac:spMk id="17" creationId="{04357C93-F0CB-4A1C-8F77-4E9063789819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7:51.920" v="2511"/>
          <ac:spMkLst>
            <pc:docMk/>
            <pc:sldMk cId="615713784" sldId="303"/>
            <ac:spMk id="19" creationId="{FE43805F-24A6-46A4-B19B-54F28347355C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7:51.920" v="2511"/>
          <ac:spMkLst>
            <pc:docMk/>
            <pc:sldMk cId="615713784" sldId="303"/>
            <ac:spMk id="20" creationId="{1022CA72-2A63-428F-B586-37BA5AB6D265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7:51.920" v="2511"/>
          <ac:spMkLst>
            <pc:docMk/>
            <pc:sldMk cId="615713784" sldId="303"/>
            <ac:spMk id="21" creationId="{2C1BBA94-3F40-40AA-8BB9-E69E25E537C1}"/>
          </ac:spMkLst>
        </pc:spChg>
        <pc:grpChg chg="add del">
          <ac:chgData name="Sabarish  Nair" userId="S::sabarish.nair@citycolleges.ie::7336bcbd-cfb4-47b4-9481-a88fcd73ef23" providerId="AD" clId="Web-{101BEB8E-91BF-2B05-954F-FAA188D7F588}" dt="2024-03-09T15:37:51.920" v="2510"/>
          <ac:grpSpMkLst>
            <pc:docMk/>
            <pc:sldMk cId="615713784" sldId="303"/>
            <ac:grpSpMk id="13" creationId="{3AF6A671-C637-4547-85F4-51B6D1881399}"/>
          </ac:grpSpMkLst>
        </pc:grpChg>
        <pc:picChg chg="add mod ord">
          <ac:chgData name="Sabarish  Nair" userId="S::sabarish.nair@citycolleges.ie::7336bcbd-cfb4-47b4-9481-a88fcd73ef23" providerId="AD" clId="Web-{101BEB8E-91BF-2B05-954F-FAA188D7F588}" dt="2024-03-09T15:37:51.920" v="2511"/>
          <ac:picMkLst>
            <pc:docMk/>
            <pc:sldMk cId="615713784" sldId="303"/>
            <ac:picMk id="5" creationId="{A215C372-2D3E-F2A0-950C-EB728CA76855}"/>
          </ac:picMkLst>
        </pc:picChg>
        <pc:picChg chg="add mod">
          <ac:chgData name="Sabarish  Nair" userId="S::sabarish.nair@citycolleges.ie::7336bcbd-cfb4-47b4-9481-a88fcd73ef23" providerId="AD" clId="Web-{101BEB8E-91BF-2B05-954F-FAA188D7F588}" dt="2024-03-09T15:37:51.920" v="2511"/>
          <ac:picMkLst>
            <pc:docMk/>
            <pc:sldMk cId="615713784" sldId="303"/>
            <ac:picMk id="6" creationId="{4A18E4B7-4826-DD57-D4F2-94DF447C7F12}"/>
          </ac:picMkLst>
        </pc:pic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5:41:59.123" v="2553"/>
        <pc:sldMkLst>
          <pc:docMk/>
          <pc:sldMk cId="1933001197" sldId="304"/>
        </pc:sldMkLst>
        <pc:spChg chg="mod">
          <ac:chgData name="Sabarish  Nair" userId="S::sabarish.nair@citycolleges.ie::7336bcbd-cfb4-47b4-9481-a88fcd73ef23" providerId="AD" clId="Web-{101BEB8E-91BF-2B05-954F-FAA188D7F588}" dt="2024-03-09T15:41:59.123" v="2553"/>
          <ac:spMkLst>
            <pc:docMk/>
            <pc:sldMk cId="1933001197" sldId="304"/>
            <ac:spMk id="2" creationId="{D96D56AC-CAEB-E30F-AA4E-7884287A052A}"/>
          </ac:spMkLst>
        </pc:spChg>
        <pc:spChg chg="del">
          <ac:chgData name="Sabarish  Nair" userId="S::sabarish.nair@citycolleges.ie::7336bcbd-cfb4-47b4-9481-a88fcd73ef23" providerId="AD" clId="Web-{101BEB8E-91BF-2B05-954F-FAA188D7F588}" dt="2024-03-09T15:40:13.585" v="2546"/>
          <ac:spMkLst>
            <pc:docMk/>
            <pc:sldMk cId="1933001197" sldId="304"/>
            <ac:spMk id="3" creationId="{CD771728-EF7E-B97D-502D-ACC9C87BB1B9}"/>
          </ac:spMkLst>
        </pc:spChg>
        <pc:spChg chg="mod ord">
          <ac:chgData name="Sabarish  Nair" userId="S::sabarish.nair@citycolleges.ie::7336bcbd-cfb4-47b4-9481-a88fcd73ef23" providerId="AD" clId="Web-{101BEB8E-91BF-2B05-954F-FAA188D7F588}" dt="2024-03-09T15:41:59.123" v="2553"/>
          <ac:spMkLst>
            <pc:docMk/>
            <pc:sldMk cId="1933001197" sldId="304"/>
            <ac:spMk id="4" creationId="{C8C7D1EF-A8E4-1858-9E7D-8DB9ABC0EB15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41:59.123" v="2553"/>
          <ac:spMkLst>
            <pc:docMk/>
            <pc:sldMk cId="1933001197" sldId="304"/>
            <ac:spMk id="11" creationId="{D55CA618-78A6-47F6-B865-E9315164FB49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41:59.123" v="2553"/>
          <ac:spMkLst>
            <pc:docMk/>
            <pc:sldMk cId="1933001197" sldId="304"/>
            <ac:spMk id="17" creationId="{8ED94938-268E-4C0A-A08A-B3980C78BAEB}"/>
          </ac:spMkLst>
        </pc:spChg>
        <pc:grpChg chg="add">
          <ac:chgData name="Sabarish  Nair" userId="S::sabarish.nair@citycolleges.ie::7336bcbd-cfb4-47b4-9481-a88fcd73ef23" providerId="AD" clId="Web-{101BEB8E-91BF-2B05-954F-FAA188D7F588}" dt="2024-03-09T15:41:59.123" v="2553"/>
          <ac:grpSpMkLst>
            <pc:docMk/>
            <pc:sldMk cId="1933001197" sldId="304"/>
            <ac:grpSpMk id="13" creationId="{B83D307E-DF68-43F8-97CE-0AAE950A7129}"/>
          </ac:grpSpMkLst>
        </pc:grpChg>
        <pc:picChg chg="add mod ord">
          <ac:chgData name="Sabarish  Nair" userId="S::sabarish.nair@citycolleges.ie::7336bcbd-cfb4-47b4-9481-a88fcd73ef23" providerId="AD" clId="Web-{101BEB8E-91BF-2B05-954F-FAA188D7F588}" dt="2024-03-09T15:41:59.123" v="2553"/>
          <ac:picMkLst>
            <pc:docMk/>
            <pc:sldMk cId="1933001197" sldId="304"/>
            <ac:picMk id="5" creationId="{9F6BB15E-D7A5-23DA-A2FE-82A05AD787A6}"/>
          </ac:picMkLst>
        </pc:picChg>
        <pc:picChg chg="add mod">
          <ac:chgData name="Sabarish  Nair" userId="S::sabarish.nair@citycolleges.ie::7336bcbd-cfb4-47b4-9481-a88fcd73ef23" providerId="AD" clId="Web-{101BEB8E-91BF-2B05-954F-FAA188D7F588}" dt="2024-03-09T15:41:59.123" v="2553"/>
          <ac:picMkLst>
            <pc:docMk/>
            <pc:sldMk cId="1933001197" sldId="304"/>
            <ac:picMk id="6" creationId="{E6C1D0B8-79B4-D46C-8578-4034B168277E}"/>
          </ac:picMkLst>
        </pc:picChg>
      </pc:sldChg>
      <pc:sldChg chg="del">
        <pc:chgData name="Sabarish  Nair" userId="S::sabarish.nair@citycolleges.ie::7336bcbd-cfb4-47b4-9481-a88fcd73ef23" providerId="AD" clId="Web-{101BEB8E-91BF-2B05-954F-FAA188D7F588}" dt="2024-03-09T12:46:08.475" v="21"/>
        <pc:sldMkLst>
          <pc:docMk/>
          <pc:sldMk cId="218627229" sldId="311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75" v="20"/>
        <pc:sldMkLst>
          <pc:docMk/>
          <pc:sldMk cId="1902776216" sldId="312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75" v="19"/>
        <pc:sldMkLst>
          <pc:docMk/>
          <pc:sldMk cId="2719360807" sldId="313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75" v="18"/>
        <pc:sldMkLst>
          <pc:docMk/>
          <pc:sldMk cId="1229216081" sldId="314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75" v="17"/>
        <pc:sldMkLst>
          <pc:docMk/>
          <pc:sldMk cId="3546718536" sldId="315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75" v="16"/>
        <pc:sldMkLst>
          <pc:docMk/>
          <pc:sldMk cId="1122056994" sldId="316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75" v="15"/>
        <pc:sldMkLst>
          <pc:docMk/>
          <pc:sldMk cId="689236399" sldId="317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75" v="13"/>
        <pc:sldMkLst>
          <pc:docMk/>
          <pc:sldMk cId="1674922462" sldId="318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75" v="14"/>
        <pc:sldMkLst>
          <pc:docMk/>
          <pc:sldMk cId="324346046" sldId="319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60" v="12"/>
        <pc:sldMkLst>
          <pc:docMk/>
          <pc:sldMk cId="807593181" sldId="320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60" v="11"/>
        <pc:sldMkLst>
          <pc:docMk/>
          <pc:sldMk cId="1728386191" sldId="321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60" v="10"/>
        <pc:sldMkLst>
          <pc:docMk/>
          <pc:sldMk cId="1599981502" sldId="322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60" v="9"/>
        <pc:sldMkLst>
          <pc:docMk/>
          <pc:sldMk cId="1417018784" sldId="323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60" v="8"/>
        <pc:sldMkLst>
          <pc:docMk/>
          <pc:sldMk cId="1791319442" sldId="324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13" v="6"/>
        <pc:sldMkLst>
          <pc:docMk/>
          <pc:sldMk cId="2163214656" sldId="325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44" v="7"/>
        <pc:sldMkLst>
          <pc:docMk/>
          <pc:sldMk cId="3619404712" sldId="326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397" v="5"/>
        <pc:sldMkLst>
          <pc:docMk/>
          <pc:sldMk cId="2637661231" sldId="328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397" v="4"/>
        <pc:sldMkLst>
          <pc:docMk/>
          <pc:sldMk cId="2076489730" sldId="329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397" v="3"/>
        <pc:sldMkLst>
          <pc:docMk/>
          <pc:sldMk cId="3586272843" sldId="330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397" v="1"/>
        <pc:sldMkLst>
          <pc:docMk/>
          <pc:sldMk cId="2364491969" sldId="331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397" v="2"/>
        <pc:sldMkLst>
          <pc:docMk/>
          <pc:sldMk cId="3756030130" sldId="332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397" v="0"/>
        <pc:sldMkLst>
          <pc:docMk/>
          <pc:sldMk cId="3105327552" sldId="33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CAF87-835D-4616-BC7B-138C5388B9ED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CE562-4D7B-44F5-BEB3-FA0B94C4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09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E686-79B1-3F3D-0240-0A6403700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78183-17B8-D33F-0EB3-262C1C02A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AB5B4-3FD4-0974-93BB-36C245AC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0FE9F-0725-D69D-6DDF-470BF587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DD50D-B992-33AD-3933-F1F79137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177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A5A1-EAB6-7759-9B8D-0DD68F28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13A9B-8E68-959E-5645-0DFF68614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9AC2C-2B6A-7287-0DB0-ED7BD4D1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B14CD-43BB-E634-8E7B-C4EF66A4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D7843-C6B7-1FDD-A41B-8DDD8B4F2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9375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20472F-C42E-56E4-3303-B65E77C88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A869C-E0A2-E4E9-5C1D-EDC3E1FAB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EF3C1-536B-D2D9-F800-A994CE42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115C9-7AE2-503E-B19B-7A6322A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021FB-C29B-331A-2941-5B8368A8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8862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1222-9CD9-5BDA-793D-0EFA2220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F418-8261-6D8D-1809-9A4B2CC01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ACBFF-4969-535C-FB3C-3F740F145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C48DE-787F-FB0D-FDD4-6C94EF185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C141E-B1BE-E1A2-3BAB-F1EEBF91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5931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415D-54EF-D0A3-DAB5-D71127A4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C01A9-C98B-367E-1A5F-991FC0656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538B1-530E-EA54-1CD5-B42AD3CB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1E5F-5A51-B027-3128-85C98C940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4CF7B-2B7B-4274-2E09-7CE468F8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0346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8008-EAD0-C294-5A50-006C56C3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1E92B-B083-55C0-154F-96479A74C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4CAD6-D26F-36B6-C859-53CBB6FC2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0229F-AD25-F413-3DDD-3FC74AC17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3EA91-EB20-462A-98AD-CCF07013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2007D-222C-1FC9-B704-2A0F18A6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208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E537-BE83-9444-8A39-740E5D25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39313-5A5D-EB4B-927E-9DA40C815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F8998-034E-05F5-15D4-E33E0D69D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EAE14-85BD-B0D1-1677-07DB508D1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E3F057-A034-1422-77FF-5B0F707A0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0739BF-B4C5-6C9E-4FD1-B636F795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943A4-3176-0731-BC8F-37A2A571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80E061-A8B3-7D38-569E-7A9B7025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675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218C-9E67-394C-C2B3-223EDEBA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C000B-04B9-F3A0-89E7-B5C2F666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344E2-CA46-23FD-1D76-E838AA8E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8F097-3D94-664D-3B7D-CFE852AF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367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026620-8860-B168-C442-83C2170C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AC0583-9899-9CAB-4965-796E330F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FE514-8162-4C01-B503-72E01345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4294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B6DE-50F3-9FC7-C15B-C5D339C37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038F7-C377-4984-A0E2-4631C3110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A1FBE-CF52-7366-B35D-39D8F2F97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25C47-E170-E45C-9F46-686435011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8F1FB-5213-E0A9-0962-5ECEF328B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EAB25-1716-D739-A4A8-49274E8B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2821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A7D5-C109-251C-0578-BCBF0C6B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B2BC31-C7FF-1E31-A5ED-A2321AE62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FF998-A475-F3FF-44C8-E6A7A33B2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2B679-3944-E096-C086-67DFC410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86C80-2C91-7D43-F749-339564D71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1DBA9-4EAB-CD48-36E9-47AD24A7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6098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EF04BD-37CF-AAF5-1EE2-51ED672D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3CA10-5A8A-A15E-7C9F-21B391189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1332D-843D-7C5E-526C-3CB00D38B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FB074-C0BB-4E14-A086-54CDD86D920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F9DDA-1DB9-BAD7-8AA3-9DA50C5D7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DDCD5-8D7A-5147-2E0B-06B8B08B83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0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0B8AD-AD0A-BB8B-97E1-6849013A0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 dirty="0"/>
              <a:t>Business Intelligence and Data Warehousing</a:t>
            </a:r>
            <a:br>
              <a:rPr lang="en-US" sz="7200" dirty="0"/>
            </a:br>
            <a:r>
              <a:rPr lang="en-US" sz="7200" dirty="0"/>
              <a:t> (ANL408)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EF3A3-6C41-AF85-F8BF-51370AF62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 dirty="0"/>
              <a:t>- By Sabarish Nair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30B75-19A8-1168-3385-285EF41D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06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F29A7-A96A-AD00-EABD-F9098C5C1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Solution [cont...]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88C15-CFEA-A106-4799-C131FE98B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3600" dirty="0">
                <a:ea typeface="Calibri"/>
                <a:cs typeface="Calibri"/>
              </a:rPr>
              <a:t>Load CSV data into table</a:t>
            </a:r>
            <a:endParaRPr lang="en-US" sz="36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GB" dirty="0">
              <a:ea typeface="Calibri"/>
              <a:cs typeface="Calibri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SELECT </a:t>
            </a:r>
            <a:r>
              <a:rPr lang="en-GB" dirty="0" err="1">
                <a:ea typeface="+mn-lt"/>
                <a:cs typeface="+mn-lt"/>
              </a:rPr>
              <a:t>transaction_id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product_id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product_name</a:t>
            </a:r>
            <a:r>
              <a:rPr lang="en-GB" dirty="0">
                <a:ea typeface="+mn-lt"/>
                <a:cs typeface="+mn-lt"/>
              </a:rPr>
              <a:t>, quantity, </a:t>
            </a:r>
            <a:r>
              <a:rPr lang="en-GB" dirty="0" err="1">
                <a:ea typeface="+mn-lt"/>
                <a:cs typeface="+mn-lt"/>
              </a:rPr>
              <a:t>unit_price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customer_id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customer_name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transaction_date</a:t>
            </a:r>
            <a:endParaRPr lang="en-GB" dirty="0" err="1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   FROM "Staging".</a:t>
            </a:r>
            <a:r>
              <a:rPr lang="en-GB" dirty="0" err="1">
                <a:ea typeface="+mn-lt"/>
                <a:cs typeface="+mn-lt"/>
              </a:rPr>
              <a:t>transaction_sales</a:t>
            </a:r>
            <a:r>
              <a:rPr lang="en-GB" dirty="0">
                <a:ea typeface="+mn-lt"/>
                <a:cs typeface="+mn-lt"/>
              </a:rPr>
              <a:t>;</a:t>
            </a:r>
          </a:p>
          <a:p>
            <a:pPr>
              <a:buNone/>
            </a:pPr>
            <a:endParaRPr lang="en-GB" dirty="0">
              <a:ea typeface="Calibri"/>
              <a:cs typeface="Calibri"/>
            </a:endParaRPr>
          </a:p>
          <a:p>
            <a:pPr>
              <a:buNone/>
            </a:pPr>
            <a:r>
              <a:rPr lang="en-GB" dirty="0">
                <a:ea typeface="Calibri"/>
                <a:cs typeface="Calibri"/>
              </a:rPr>
              <a:t>Columns: 8</a:t>
            </a:r>
          </a:p>
          <a:p>
            <a:pPr>
              <a:buNone/>
            </a:pPr>
            <a:r>
              <a:rPr lang="en-GB" dirty="0">
                <a:ea typeface="Calibri"/>
                <a:cs typeface="Calibri"/>
              </a:rPr>
              <a:t>Rows: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D5CB2-8A1A-F02E-9569-AFD8B30C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68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1D0E-E573-A8E4-1AD7-070C423B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9180"/>
          </a:xfrm>
        </p:spPr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Solution [cont...]</a:t>
            </a:r>
            <a:endParaRPr lang="en-GB">
              <a:ea typeface="Calibri Light"/>
              <a:cs typeface="Calibri Light"/>
            </a:endParaRPr>
          </a:p>
          <a:p>
            <a:endParaRPr lang="en-GB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C38F1-CEB5-B5C6-01B0-8A5F1AF13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Calibri"/>
                <a:cs typeface="Calibri"/>
              </a:rPr>
              <a:t>Copy data from staging table to a temporary table.</a:t>
            </a:r>
          </a:p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 </a:t>
            </a:r>
          </a:p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 </a:t>
            </a:r>
            <a:r>
              <a:rPr lang="en-GB" dirty="0">
                <a:ea typeface="+mn-lt"/>
                <a:cs typeface="+mn-lt"/>
              </a:rPr>
              <a:t>CREATE TABLE </a:t>
            </a:r>
            <a:r>
              <a:rPr lang="en-GB" dirty="0" err="1">
                <a:ea typeface="+mn-lt"/>
                <a:cs typeface="+mn-lt"/>
              </a:rPr>
              <a:t>temp_transactionsales</a:t>
            </a:r>
            <a:r>
              <a:rPr lang="en-GB" dirty="0">
                <a:ea typeface="+mn-lt"/>
                <a:cs typeface="+mn-lt"/>
              </a:rPr>
              <a:t> AS</a:t>
            </a:r>
            <a:endParaRPr lang="en-GB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     SELECT * FROM "Staging"."</a:t>
            </a:r>
            <a:r>
              <a:rPr lang="en-GB" dirty="0" err="1">
                <a:ea typeface="+mn-lt"/>
                <a:cs typeface="+mn-lt"/>
              </a:rPr>
              <a:t>transaction_sales</a:t>
            </a:r>
            <a:r>
              <a:rPr lang="en-GB" dirty="0">
                <a:ea typeface="+mn-lt"/>
                <a:cs typeface="+mn-lt"/>
              </a:rPr>
              <a:t>";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C73FF-D7AA-B0A7-7C1F-4D768029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06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1D0E-E573-A8E4-1AD7-070C423B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9180"/>
          </a:xfrm>
        </p:spPr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Solution [cont...]</a:t>
            </a:r>
            <a:endParaRPr lang="en-GB">
              <a:ea typeface="Calibri Light"/>
              <a:cs typeface="Calibri Light"/>
            </a:endParaRPr>
          </a:p>
          <a:p>
            <a:endParaRPr lang="en-GB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C38F1-CEB5-B5C6-01B0-8A5F1AF13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Calibri"/>
                <a:cs typeface="Calibri"/>
              </a:rPr>
              <a:t>Get count of records with negative unit price.</a:t>
            </a:r>
          </a:p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 </a:t>
            </a:r>
            <a:r>
              <a:rPr lang="en-GB" dirty="0">
                <a:ea typeface="+mn-lt"/>
                <a:cs typeface="+mn-lt"/>
              </a:rPr>
              <a:t>SELECT COUNT(1) </a:t>
            </a:r>
            <a:endParaRPr lang="en-GB" dirty="0">
              <a:ea typeface="Calibri"/>
              <a:cs typeface="Calibri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 FROM </a:t>
            </a:r>
            <a:r>
              <a:rPr lang="en-GB" dirty="0" err="1">
                <a:ea typeface="+mn-lt"/>
                <a:cs typeface="+mn-lt"/>
              </a:rPr>
              <a:t>temp_transactionsales</a:t>
            </a:r>
            <a:endParaRPr lang="en-GB" dirty="0" err="1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 WHERE </a:t>
            </a:r>
            <a:r>
              <a:rPr lang="en-GB" dirty="0" err="1">
                <a:ea typeface="+mn-lt"/>
                <a:cs typeface="+mn-lt"/>
              </a:rPr>
              <a:t>unit_price</a:t>
            </a:r>
            <a:r>
              <a:rPr lang="en-GB" dirty="0">
                <a:ea typeface="+mn-lt"/>
                <a:cs typeface="+mn-lt"/>
              </a:rPr>
              <a:t> &lt; 0;</a:t>
            </a:r>
          </a:p>
          <a:p>
            <a:pPr marL="457200" indent="-457200"/>
            <a:r>
              <a:rPr lang="en-GB" dirty="0">
                <a:ea typeface="Calibri"/>
                <a:cs typeface="Calibri"/>
              </a:rPr>
              <a:t>Get Count of Records with blank or null product names</a:t>
            </a: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     SELECT COUNT(1) 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     FROM </a:t>
            </a:r>
            <a:r>
              <a:rPr lang="en-GB" dirty="0" err="1">
                <a:ea typeface="+mn-lt"/>
                <a:cs typeface="+mn-lt"/>
              </a:rPr>
              <a:t>temp_transactionsales</a:t>
            </a:r>
            <a:endParaRPr lang="en-GB" dirty="0" err="1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      WHERE </a:t>
            </a:r>
            <a:r>
              <a:rPr lang="en-GB" dirty="0" err="1">
                <a:ea typeface="+mn-lt"/>
                <a:cs typeface="+mn-lt"/>
              </a:rPr>
              <a:t>product_name</a:t>
            </a:r>
            <a:r>
              <a:rPr lang="en-GB" dirty="0">
                <a:ea typeface="+mn-lt"/>
                <a:cs typeface="+mn-lt"/>
              </a:rPr>
              <a:t> is NULL or </a:t>
            </a:r>
            <a:r>
              <a:rPr lang="en-GB" dirty="0" err="1">
                <a:ea typeface="+mn-lt"/>
                <a:cs typeface="+mn-lt"/>
              </a:rPr>
              <a:t>product_name</a:t>
            </a:r>
            <a:r>
              <a:rPr lang="en-GB" dirty="0">
                <a:ea typeface="+mn-lt"/>
                <a:cs typeface="+mn-lt"/>
              </a:rPr>
              <a:t> = 'NULL'</a:t>
            </a:r>
            <a:endParaRPr lang="en-GB" dirty="0"/>
          </a:p>
          <a:p>
            <a:pPr marL="0" indent="0">
              <a:buNone/>
            </a:pPr>
            <a:endParaRPr lang="en-GB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C73FF-D7AA-B0A7-7C1F-4D768029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99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1D0E-E573-A8E4-1AD7-070C423B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9180"/>
          </a:xfrm>
        </p:spPr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Solution [cont...]</a:t>
            </a:r>
            <a:endParaRPr lang="en-GB">
              <a:ea typeface="Calibri Light"/>
              <a:cs typeface="Calibri Light"/>
            </a:endParaRPr>
          </a:p>
          <a:p>
            <a:endParaRPr lang="en-GB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C38F1-CEB5-B5C6-01B0-8A5F1AF13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GB" dirty="0">
                <a:ea typeface="Calibri"/>
                <a:cs typeface="Calibri"/>
              </a:rPr>
              <a:t>Get Count of Records with blank or null customer names</a:t>
            </a: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       SELECT COUNT(1) </a:t>
            </a: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     FROM </a:t>
            </a:r>
            <a:r>
              <a:rPr lang="en-GB" dirty="0" err="1">
                <a:ea typeface="+mn-lt"/>
                <a:cs typeface="+mn-lt"/>
              </a:rPr>
              <a:t>temp_transactionsales</a:t>
            </a:r>
            <a:endParaRPr lang="en-GB" dirty="0" err="1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     WHERE </a:t>
            </a:r>
            <a:r>
              <a:rPr lang="en-GB" dirty="0" err="1">
                <a:ea typeface="+mn-lt"/>
                <a:cs typeface="+mn-lt"/>
              </a:rPr>
              <a:t>customer_name</a:t>
            </a:r>
            <a:r>
              <a:rPr lang="en-GB" dirty="0">
                <a:ea typeface="+mn-lt"/>
                <a:cs typeface="+mn-lt"/>
              </a:rPr>
              <a:t> is NULL or </a:t>
            </a:r>
            <a:r>
              <a:rPr lang="en-GB" dirty="0" err="1">
                <a:ea typeface="+mn-lt"/>
                <a:cs typeface="+mn-lt"/>
              </a:rPr>
              <a:t>customer_name</a:t>
            </a:r>
            <a:r>
              <a:rPr lang="en-GB" dirty="0">
                <a:ea typeface="+mn-lt"/>
                <a:cs typeface="+mn-lt"/>
              </a:rPr>
              <a:t> = 'NULL'</a:t>
            </a:r>
            <a:endParaRPr lang="en-GB" dirty="0"/>
          </a:p>
          <a:p>
            <a:r>
              <a:rPr lang="en-GB" dirty="0">
                <a:ea typeface="Calibri"/>
                <a:cs typeface="Calibri"/>
              </a:rPr>
              <a:t>Replace negative price with its absolute value</a:t>
            </a:r>
          </a:p>
          <a:p>
            <a:pPr lvl="1">
              <a:buNone/>
            </a:pPr>
            <a:r>
              <a:rPr lang="en-GB" sz="2800" dirty="0">
                <a:ea typeface="+mn-lt"/>
                <a:cs typeface="+mn-lt"/>
              </a:rPr>
              <a:t>UPDATE </a:t>
            </a:r>
            <a:r>
              <a:rPr lang="en-GB" sz="2800" dirty="0" err="1">
                <a:ea typeface="+mn-lt"/>
                <a:cs typeface="+mn-lt"/>
              </a:rPr>
              <a:t>temp_transactionsales</a:t>
            </a:r>
            <a:endParaRPr lang="en-GB" sz="2800" dirty="0">
              <a:ea typeface="+mn-lt"/>
              <a:cs typeface="+mn-lt"/>
            </a:endParaRPr>
          </a:p>
          <a:p>
            <a:pPr lvl="1">
              <a:buNone/>
            </a:pPr>
            <a:r>
              <a:rPr lang="en-GB" sz="2800" dirty="0">
                <a:ea typeface="+mn-lt"/>
                <a:cs typeface="+mn-lt"/>
              </a:rPr>
              <a:t>SET </a:t>
            </a:r>
            <a:r>
              <a:rPr lang="en-GB" sz="2800" err="1">
                <a:ea typeface="+mn-lt"/>
                <a:cs typeface="+mn-lt"/>
              </a:rPr>
              <a:t>unit_price</a:t>
            </a:r>
            <a:r>
              <a:rPr lang="en-GB" sz="2800" dirty="0">
                <a:ea typeface="+mn-lt"/>
                <a:cs typeface="+mn-lt"/>
              </a:rPr>
              <a:t> = ABS(</a:t>
            </a:r>
            <a:r>
              <a:rPr lang="en-GB" sz="2800" err="1">
                <a:ea typeface="+mn-lt"/>
                <a:cs typeface="+mn-lt"/>
              </a:rPr>
              <a:t>unit_price</a:t>
            </a:r>
            <a:r>
              <a:rPr lang="en-GB" sz="2800" dirty="0">
                <a:ea typeface="+mn-lt"/>
                <a:cs typeface="+mn-lt"/>
              </a:rPr>
              <a:t>)</a:t>
            </a:r>
          </a:p>
          <a:p>
            <a:pPr marL="457200" lvl="1" indent="0">
              <a:buNone/>
            </a:pPr>
            <a:r>
              <a:rPr lang="en-GB" sz="2800" dirty="0">
                <a:ea typeface="+mn-lt"/>
                <a:cs typeface="+mn-lt"/>
              </a:rPr>
              <a:t>WHERE </a:t>
            </a:r>
            <a:r>
              <a:rPr lang="en-GB" sz="2800" err="1">
                <a:ea typeface="+mn-lt"/>
                <a:cs typeface="+mn-lt"/>
              </a:rPr>
              <a:t>unit_price</a:t>
            </a:r>
            <a:r>
              <a:rPr lang="en-GB" sz="2800" dirty="0">
                <a:ea typeface="+mn-lt"/>
                <a:cs typeface="+mn-lt"/>
              </a:rPr>
              <a:t> &lt; 0;</a:t>
            </a:r>
          </a:p>
          <a:p>
            <a:pPr marL="0" indent="0">
              <a:buNone/>
            </a:pPr>
            <a:endParaRPr lang="en-GB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C73FF-D7AA-B0A7-7C1F-4D768029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23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1D0E-E573-A8E4-1AD7-070C423B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9180"/>
          </a:xfrm>
        </p:spPr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Solution [cont...]</a:t>
            </a:r>
            <a:endParaRPr lang="en-GB">
              <a:ea typeface="Calibri Light"/>
              <a:cs typeface="Calibri Light"/>
            </a:endParaRPr>
          </a:p>
          <a:p>
            <a:endParaRPr lang="en-GB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C38F1-CEB5-B5C6-01B0-8A5F1AF13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>
                <a:ea typeface="Calibri"/>
                <a:cs typeface="Calibri"/>
              </a:rPr>
              <a:t>Replace NULL or BLANK product names with 'UNKNOWN'</a:t>
            </a:r>
            <a:endParaRPr lang="en-US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 UPDATE </a:t>
            </a:r>
            <a:r>
              <a:rPr lang="en-GB" dirty="0" err="1">
                <a:ea typeface="+mn-lt"/>
                <a:cs typeface="+mn-lt"/>
              </a:rPr>
              <a:t>temp_transactionsales</a:t>
            </a:r>
            <a:endParaRPr lang="en-GB" dirty="0" err="1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 SET </a:t>
            </a:r>
            <a:r>
              <a:rPr lang="en-GB" dirty="0" err="1">
                <a:ea typeface="+mn-lt"/>
                <a:cs typeface="+mn-lt"/>
              </a:rPr>
              <a:t>product_name</a:t>
            </a:r>
            <a:r>
              <a:rPr lang="en-GB" dirty="0">
                <a:ea typeface="+mn-lt"/>
                <a:cs typeface="+mn-lt"/>
              </a:rPr>
              <a:t> = 'UNKNOWN'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 WHERE </a:t>
            </a:r>
            <a:r>
              <a:rPr lang="en-GB" dirty="0" err="1">
                <a:ea typeface="+mn-lt"/>
                <a:cs typeface="+mn-lt"/>
              </a:rPr>
              <a:t>product_name</a:t>
            </a:r>
            <a:r>
              <a:rPr lang="en-GB" dirty="0">
                <a:ea typeface="+mn-lt"/>
                <a:cs typeface="+mn-lt"/>
              </a:rPr>
              <a:t> is NULL or </a:t>
            </a:r>
            <a:r>
              <a:rPr lang="en-GB" dirty="0" err="1">
                <a:ea typeface="+mn-lt"/>
                <a:cs typeface="+mn-lt"/>
              </a:rPr>
              <a:t>product_name</a:t>
            </a:r>
            <a:r>
              <a:rPr lang="en-GB" dirty="0">
                <a:ea typeface="+mn-lt"/>
                <a:cs typeface="+mn-lt"/>
              </a:rPr>
              <a:t> = 'NULL'</a:t>
            </a:r>
            <a:endParaRPr lang="en-GB" dirty="0"/>
          </a:p>
          <a:p>
            <a:pPr marL="0" indent="0">
              <a:buNone/>
            </a:pPr>
            <a:endParaRPr lang="en-GB" dirty="0">
              <a:ea typeface="Calibri"/>
              <a:cs typeface="Calibri"/>
            </a:endParaRPr>
          </a:p>
          <a:p>
            <a:r>
              <a:rPr lang="en-GB" dirty="0">
                <a:ea typeface="Calibri"/>
                <a:cs typeface="Calibri"/>
              </a:rPr>
              <a:t>Replace NULL or BLANK customer names with 'UNKNOWN'</a:t>
            </a:r>
          </a:p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 </a:t>
            </a:r>
            <a:r>
              <a:rPr lang="en-GB" dirty="0">
                <a:ea typeface="+mn-lt"/>
                <a:cs typeface="+mn-lt"/>
              </a:rPr>
              <a:t>UPDATE </a:t>
            </a:r>
            <a:r>
              <a:rPr lang="en-GB" dirty="0" err="1">
                <a:ea typeface="+mn-lt"/>
                <a:cs typeface="+mn-lt"/>
              </a:rPr>
              <a:t>temp_transactionsales</a:t>
            </a:r>
            <a:endParaRPr lang="en-GB" dirty="0" err="1">
              <a:ea typeface="Calibri"/>
              <a:cs typeface="Calibri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 SET </a:t>
            </a:r>
            <a:r>
              <a:rPr lang="en-GB" dirty="0" err="1">
                <a:ea typeface="+mn-lt"/>
                <a:cs typeface="+mn-lt"/>
              </a:rPr>
              <a:t>customer_name</a:t>
            </a:r>
            <a:r>
              <a:rPr lang="en-GB" dirty="0">
                <a:ea typeface="+mn-lt"/>
                <a:cs typeface="+mn-lt"/>
              </a:rPr>
              <a:t> = 'UNKNOWN'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 WHERE </a:t>
            </a:r>
            <a:r>
              <a:rPr lang="en-GB" dirty="0" err="1">
                <a:ea typeface="+mn-lt"/>
                <a:cs typeface="+mn-lt"/>
              </a:rPr>
              <a:t>customer_name</a:t>
            </a:r>
            <a:r>
              <a:rPr lang="en-GB" dirty="0">
                <a:ea typeface="+mn-lt"/>
                <a:cs typeface="+mn-lt"/>
              </a:rPr>
              <a:t> is NULL or </a:t>
            </a:r>
            <a:r>
              <a:rPr lang="en-GB" dirty="0" err="1">
                <a:ea typeface="+mn-lt"/>
                <a:cs typeface="+mn-lt"/>
              </a:rPr>
              <a:t>customer_name</a:t>
            </a:r>
            <a:r>
              <a:rPr lang="en-GB" dirty="0">
                <a:ea typeface="+mn-lt"/>
                <a:cs typeface="+mn-lt"/>
              </a:rPr>
              <a:t> = 'NULL'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C73FF-D7AA-B0A7-7C1F-4D768029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97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EE0C-A4EF-8F9B-5D80-E5E89DCB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Fact Tables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E8CEB-A0B9-166A-0BF0-A8151EB52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err="1">
                <a:ea typeface="Calibri"/>
                <a:cs typeface="Calibri"/>
              </a:rPr>
              <a:t>Sales_Fact</a:t>
            </a:r>
            <a:endParaRPr lang="en-GB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 err="1">
                <a:ea typeface="Calibri"/>
                <a:cs typeface="Calibri"/>
              </a:rPr>
              <a:t>Transaction_id</a:t>
            </a:r>
            <a:r>
              <a:rPr lang="en-GB" dirty="0">
                <a:ea typeface="Calibri"/>
                <a:cs typeface="Calibri"/>
              </a:rPr>
              <a:t> (PK)</a:t>
            </a:r>
            <a:endParaRPr lang="en-GB" dirty="0" err="1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 err="1">
                <a:ea typeface="Calibri"/>
                <a:cs typeface="Calibri"/>
              </a:rPr>
              <a:t>Product_id</a:t>
            </a:r>
            <a:r>
              <a:rPr lang="en-GB" dirty="0">
                <a:ea typeface="Calibri"/>
                <a:cs typeface="Calibri"/>
              </a:rPr>
              <a:t> (FK)</a:t>
            </a:r>
            <a:endParaRPr lang="en-GB" dirty="0" err="1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>
                <a:ea typeface="Calibri"/>
                <a:cs typeface="Calibri"/>
              </a:rPr>
              <a:t>Quantity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err="1">
                <a:ea typeface="Calibri"/>
                <a:cs typeface="Calibri"/>
              </a:rPr>
              <a:t>Unit_Price</a:t>
            </a:r>
            <a:endParaRPr lang="en-GB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 err="1">
                <a:ea typeface="Calibri"/>
                <a:cs typeface="Calibri"/>
              </a:rPr>
              <a:t>Customer_id</a:t>
            </a:r>
            <a:r>
              <a:rPr lang="en-GB" dirty="0">
                <a:ea typeface="Calibri"/>
                <a:cs typeface="Calibri"/>
              </a:rPr>
              <a:t> (FK)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 err="1">
                <a:ea typeface="Calibri"/>
                <a:cs typeface="Calibri"/>
              </a:rPr>
              <a:t>Date_id</a:t>
            </a:r>
            <a:r>
              <a:rPr lang="en-GB" dirty="0">
                <a:ea typeface="Calibri"/>
                <a:cs typeface="Calibri"/>
              </a:rPr>
              <a:t> (FK)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27D1D-7E44-6463-E344-39F0B123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53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E6DA5-B8E3-AE9B-5CF1-211B60455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Dimension Tables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197B7-CCBF-0A71-B664-A2C2A05A0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err="1">
                <a:ea typeface="Calibri"/>
                <a:cs typeface="Calibri"/>
              </a:rPr>
              <a:t>Date_Dim</a:t>
            </a:r>
            <a:endParaRPr lang="en-GB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 err="1">
                <a:ea typeface="Calibri"/>
                <a:cs typeface="Calibri"/>
              </a:rPr>
              <a:t>Date_id</a:t>
            </a:r>
            <a:r>
              <a:rPr lang="en-GB" dirty="0">
                <a:ea typeface="Calibri"/>
                <a:cs typeface="Calibri"/>
              </a:rPr>
              <a:t> (PK)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>
                <a:ea typeface="Calibri"/>
                <a:cs typeface="Calibri"/>
              </a:rPr>
              <a:t>Date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>
                <a:ea typeface="Calibri"/>
                <a:cs typeface="Calibri"/>
              </a:rPr>
              <a:t>Day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>
                <a:ea typeface="Calibri"/>
                <a:cs typeface="Calibri"/>
              </a:rPr>
              <a:t>Month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>
                <a:ea typeface="Calibri"/>
                <a:cs typeface="Calibri"/>
              </a:rPr>
              <a:t>Year</a:t>
            </a:r>
          </a:p>
          <a:p>
            <a:r>
              <a:rPr lang="en-GB" dirty="0" err="1">
                <a:ea typeface="Calibri"/>
                <a:cs typeface="Calibri"/>
              </a:rPr>
              <a:t>Product_Dim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 err="1">
                <a:ea typeface="Calibri"/>
                <a:cs typeface="Calibri"/>
              </a:rPr>
              <a:t>Product_id</a:t>
            </a:r>
            <a:r>
              <a:rPr lang="en-GB" dirty="0">
                <a:ea typeface="Calibri"/>
                <a:cs typeface="Calibri"/>
              </a:rPr>
              <a:t> (PK)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 err="1">
                <a:ea typeface="Calibri"/>
                <a:cs typeface="Calibri"/>
              </a:rPr>
              <a:t>Product_Name</a:t>
            </a:r>
            <a:endParaRPr lang="en-GB" dirty="0">
              <a:ea typeface="Calibri"/>
              <a:cs typeface="Calibri"/>
            </a:endParaRPr>
          </a:p>
          <a:p>
            <a:r>
              <a:rPr lang="en-GB" dirty="0" err="1">
                <a:ea typeface="Calibri"/>
                <a:cs typeface="Calibri"/>
              </a:rPr>
              <a:t>Customer_Dim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 err="1">
                <a:ea typeface="Calibri"/>
                <a:cs typeface="Calibri"/>
              </a:rPr>
              <a:t>Customer_Id</a:t>
            </a:r>
            <a:r>
              <a:rPr lang="en-GB" dirty="0">
                <a:ea typeface="Calibri"/>
                <a:cs typeface="Calibri"/>
              </a:rPr>
              <a:t> (PK)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 err="1">
                <a:ea typeface="Calibri"/>
                <a:cs typeface="Calibri"/>
              </a:rPr>
              <a:t>Customer_Name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A3B00-08CF-AF37-29B5-3DA3B894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8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E1AB-0694-9926-A5F3-6900BE9A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Create Dimension Tables in "Public Schema"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72AA2-08F6-7F75-B8AA-C5A13591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GB" err="1">
                <a:ea typeface="Calibri"/>
                <a:cs typeface="Calibri"/>
              </a:rPr>
              <a:t>Date_Dim</a:t>
            </a:r>
            <a:endParaRPr lang="en-GB">
              <a:ea typeface="Calibri"/>
              <a:cs typeface="Calibri"/>
            </a:endParaRPr>
          </a:p>
          <a:p>
            <a:pPr lvl="2">
              <a:buNone/>
            </a:pPr>
            <a:r>
              <a:rPr lang="en-GB" sz="2800" dirty="0">
                <a:ea typeface="+mn-lt"/>
                <a:cs typeface="+mn-lt"/>
              </a:rPr>
              <a:t>CREATE TABLE </a:t>
            </a:r>
            <a:r>
              <a:rPr lang="en-GB" sz="2800" err="1">
                <a:ea typeface="+mn-lt"/>
                <a:cs typeface="+mn-lt"/>
              </a:rPr>
              <a:t>Date_Dim</a:t>
            </a:r>
            <a:r>
              <a:rPr lang="en-GB" sz="2800" dirty="0">
                <a:ea typeface="+mn-lt"/>
                <a:cs typeface="+mn-lt"/>
              </a:rPr>
              <a:t> (</a:t>
            </a:r>
          </a:p>
          <a:p>
            <a:pPr lvl="2">
              <a:buNone/>
            </a:pPr>
            <a:r>
              <a:rPr lang="en-GB" sz="2800" dirty="0">
                <a:ea typeface="+mn-lt"/>
                <a:cs typeface="+mn-lt"/>
              </a:rPr>
              <a:t>    </a:t>
            </a:r>
            <a:r>
              <a:rPr lang="en-GB" sz="2800" err="1">
                <a:ea typeface="+mn-lt"/>
                <a:cs typeface="+mn-lt"/>
              </a:rPr>
              <a:t>date_id</a:t>
            </a:r>
            <a:r>
              <a:rPr lang="en-GB" sz="2800" dirty="0">
                <a:ea typeface="+mn-lt"/>
                <a:cs typeface="+mn-lt"/>
              </a:rPr>
              <a:t> SERIAL PRIMARY KEY,</a:t>
            </a:r>
          </a:p>
          <a:p>
            <a:pPr lvl="2">
              <a:buNone/>
            </a:pPr>
            <a:r>
              <a:rPr lang="en-GB" sz="2800" dirty="0">
                <a:ea typeface="+mn-lt"/>
                <a:cs typeface="+mn-lt"/>
              </a:rPr>
              <a:t>    date </a:t>
            </a:r>
            <a:r>
              <a:rPr lang="en-GB" sz="2800" err="1">
                <a:ea typeface="+mn-lt"/>
                <a:cs typeface="+mn-lt"/>
              </a:rPr>
              <a:t>DATE</a:t>
            </a:r>
            <a:r>
              <a:rPr lang="en-GB" sz="2800" dirty="0">
                <a:ea typeface="+mn-lt"/>
                <a:cs typeface="+mn-lt"/>
              </a:rPr>
              <a:t>,</a:t>
            </a:r>
          </a:p>
          <a:p>
            <a:pPr lvl="2">
              <a:buNone/>
            </a:pPr>
            <a:r>
              <a:rPr lang="en-GB" sz="2800" dirty="0">
                <a:ea typeface="+mn-lt"/>
                <a:cs typeface="+mn-lt"/>
              </a:rPr>
              <a:t>    day INT,</a:t>
            </a:r>
          </a:p>
          <a:p>
            <a:pPr lvl="2">
              <a:buNone/>
            </a:pPr>
            <a:r>
              <a:rPr lang="en-GB" sz="2800" dirty="0">
                <a:ea typeface="+mn-lt"/>
                <a:cs typeface="+mn-lt"/>
              </a:rPr>
              <a:t>    month INT,</a:t>
            </a:r>
          </a:p>
          <a:p>
            <a:pPr lvl="2">
              <a:buNone/>
            </a:pPr>
            <a:r>
              <a:rPr lang="en-GB" sz="2800" dirty="0">
                <a:ea typeface="+mn-lt"/>
                <a:cs typeface="+mn-lt"/>
              </a:rPr>
              <a:t>    year INT</a:t>
            </a:r>
          </a:p>
          <a:p>
            <a:pPr marL="914400" lvl="2" indent="0">
              <a:buNone/>
            </a:pPr>
            <a:r>
              <a:rPr lang="en-GB" sz="2800" dirty="0">
                <a:ea typeface="+mn-lt"/>
                <a:cs typeface="+mn-lt"/>
              </a:rPr>
              <a:t>);</a:t>
            </a:r>
          </a:p>
          <a:p>
            <a:pPr indent="-457200"/>
            <a:r>
              <a:rPr lang="en-GB" err="1">
                <a:ea typeface="Calibri"/>
                <a:cs typeface="Calibri"/>
              </a:rPr>
              <a:t>Product_Dim</a:t>
            </a:r>
            <a:endParaRPr lang="en-GB" dirty="0" err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  CREATE TABLE </a:t>
            </a:r>
            <a:r>
              <a:rPr lang="en-GB" dirty="0" err="1">
                <a:ea typeface="+mn-lt"/>
                <a:cs typeface="+mn-lt"/>
              </a:rPr>
              <a:t>Product_Dim</a:t>
            </a:r>
            <a:r>
              <a:rPr lang="en-GB" dirty="0">
                <a:ea typeface="+mn-lt"/>
                <a:cs typeface="+mn-lt"/>
              </a:rPr>
              <a:t> (</a:t>
            </a: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   </a:t>
            </a:r>
            <a:r>
              <a:rPr lang="en-GB">
                <a:ea typeface="+mn-lt"/>
                <a:cs typeface="+mn-lt"/>
              </a:rPr>
              <a:t> </a:t>
            </a:r>
            <a:r>
              <a:rPr lang="en-GB" dirty="0">
                <a:ea typeface="+mn-lt"/>
                <a:cs typeface="+mn-lt"/>
              </a:rPr>
              <a:t>product_pk SERIAL PRIMARY KEY,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   </a:t>
            </a:r>
            <a:r>
              <a:rPr lang="en-GB">
                <a:ea typeface="+mn-lt"/>
                <a:cs typeface="+mn-lt"/>
              </a:rPr>
              <a:t> </a:t>
            </a:r>
            <a:r>
              <a:rPr lang="en-GB" dirty="0">
                <a:ea typeface="+mn-lt"/>
                <a:cs typeface="+mn-lt"/>
              </a:rPr>
              <a:t>product_id VARCHAR(100),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   </a:t>
            </a:r>
            <a:r>
              <a:rPr lang="en-GB">
                <a:ea typeface="+mn-lt"/>
                <a:cs typeface="+mn-lt"/>
              </a:rPr>
              <a:t> </a:t>
            </a:r>
            <a:r>
              <a:rPr lang="en-GB" dirty="0">
                <a:ea typeface="+mn-lt"/>
                <a:cs typeface="+mn-lt"/>
              </a:rPr>
              <a:t>product_name VARCHAR(100)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  ); </a:t>
            </a:r>
            <a:endParaRPr lang="en-GB" dirty="0">
              <a:ea typeface="Calibri"/>
              <a:cs typeface="Calibri"/>
            </a:endParaRPr>
          </a:p>
          <a:p>
            <a:pPr marL="114300" indent="-342900"/>
            <a:endParaRPr lang="en-GB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B6EDE-52E4-9822-0E5C-4CC4D4BB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99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2FBC-20E4-F4B2-17A1-5498CEDF8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Create Dimension Tables in "Public Schema"</a:t>
            </a:r>
          </a:p>
          <a:p>
            <a:endParaRPr lang="en-GB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9E237-5AD6-CD25-F436-2865DE34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Calibri"/>
                <a:cs typeface="Calibri"/>
              </a:rPr>
              <a:t>Customer Dim Table</a:t>
            </a:r>
          </a:p>
          <a:p>
            <a:pPr marL="0" indent="0">
              <a:buNone/>
            </a:pPr>
            <a:endParaRPr lang="en-GB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 </a:t>
            </a:r>
            <a:r>
              <a:rPr lang="en-GB" dirty="0">
                <a:ea typeface="+mn-lt"/>
                <a:cs typeface="+mn-lt"/>
              </a:rPr>
              <a:t>CREATE TABLE </a:t>
            </a:r>
            <a:r>
              <a:rPr lang="en-GB" dirty="0" err="1">
                <a:ea typeface="+mn-lt"/>
                <a:cs typeface="+mn-lt"/>
              </a:rPr>
              <a:t>Customer_Dim</a:t>
            </a:r>
            <a:r>
              <a:rPr lang="en-GB" dirty="0">
                <a:ea typeface="+mn-lt"/>
                <a:cs typeface="+mn-lt"/>
              </a:rPr>
              <a:t> (</a:t>
            </a: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   </a:t>
            </a:r>
            <a:r>
              <a:rPr lang="en-GB" dirty="0" err="1">
                <a:ea typeface="+mn-lt"/>
                <a:cs typeface="+mn-lt"/>
              </a:rPr>
              <a:t>customer_pk</a:t>
            </a:r>
            <a:r>
              <a:rPr lang="en-GB" dirty="0">
                <a:ea typeface="+mn-lt"/>
                <a:cs typeface="+mn-lt"/>
              </a:rPr>
              <a:t> SERIAL PRIMARY KEY,</a:t>
            </a: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   </a:t>
            </a:r>
            <a:r>
              <a:rPr lang="en-GB" dirty="0" err="1">
                <a:ea typeface="+mn-lt"/>
                <a:cs typeface="+mn-lt"/>
              </a:rPr>
              <a:t>customer_id</a:t>
            </a:r>
            <a:r>
              <a:rPr lang="en-GB" dirty="0">
                <a:ea typeface="+mn-lt"/>
                <a:cs typeface="+mn-lt"/>
              </a:rPr>
              <a:t> VARCHAR(100),</a:t>
            </a: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   </a:t>
            </a:r>
            <a:r>
              <a:rPr lang="en-GB" dirty="0" err="1">
                <a:ea typeface="+mn-lt"/>
                <a:cs typeface="+mn-lt"/>
              </a:rPr>
              <a:t>customer_name</a:t>
            </a:r>
            <a:r>
              <a:rPr lang="en-GB" dirty="0">
                <a:ea typeface="+mn-lt"/>
                <a:cs typeface="+mn-lt"/>
              </a:rPr>
              <a:t> VARCHAR(100)</a:t>
            </a: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4F42C-2994-AAE6-9D2A-C7C3BFE0B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33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14B4-C411-10C2-3318-B055BB9B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Create Sales Fact Table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B8F60-744E-3CA2-4242-75C386BD5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dirty="0">
                <a:ea typeface="Calibri"/>
                <a:cs typeface="Calibri"/>
              </a:rPr>
              <a:t>Sales Fact Table</a:t>
            </a:r>
          </a:p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  <a:p>
            <a:pPr>
              <a:buNone/>
            </a:pPr>
            <a:r>
              <a:rPr lang="en-GB">
                <a:ea typeface="+mn-lt"/>
                <a:cs typeface="+mn-lt"/>
              </a:rPr>
              <a:t>CREATE TABLE </a:t>
            </a:r>
            <a:r>
              <a:rPr lang="en-GB" err="1">
                <a:ea typeface="+mn-lt"/>
                <a:cs typeface="+mn-lt"/>
              </a:rPr>
              <a:t>Sales_Fact</a:t>
            </a:r>
            <a:r>
              <a:rPr lang="en-GB">
                <a:ea typeface="+mn-lt"/>
                <a:cs typeface="+mn-lt"/>
              </a:rPr>
              <a:t> (</a:t>
            </a:r>
            <a:endParaRPr lang="en-GB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   </a:t>
            </a:r>
            <a:r>
              <a:rPr lang="en-GB" err="1">
                <a:ea typeface="+mn-lt"/>
                <a:cs typeface="+mn-lt"/>
              </a:rPr>
              <a:t>transaction_id</a:t>
            </a:r>
            <a:r>
              <a:rPr lang="en-GB">
                <a:ea typeface="+mn-lt"/>
                <a:cs typeface="+mn-lt"/>
              </a:rPr>
              <a:t> INT PRIMARY KEY,</a:t>
            </a:r>
            <a:endParaRPr lang="en-GB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   </a:t>
            </a:r>
            <a:r>
              <a:rPr lang="en-GB" err="1">
                <a:ea typeface="+mn-lt"/>
                <a:cs typeface="+mn-lt"/>
              </a:rPr>
              <a:t>date_id</a:t>
            </a:r>
            <a:r>
              <a:rPr lang="en-GB">
                <a:ea typeface="+mn-lt"/>
                <a:cs typeface="+mn-lt"/>
              </a:rPr>
              <a:t> INT REFERENCES Date_Dim(date_id),</a:t>
            </a:r>
            <a:endParaRPr lang="en-GB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   </a:t>
            </a:r>
            <a:r>
              <a:rPr lang="en-GB" err="1">
                <a:ea typeface="+mn-lt"/>
                <a:cs typeface="+mn-lt"/>
              </a:rPr>
              <a:t>product_pk</a:t>
            </a:r>
            <a:r>
              <a:rPr lang="en-GB">
                <a:ea typeface="+mn-lt"/>
                <a:cs typeface="+mn-lt"/>
              </a:rPr>
              <a:t> INT REFERENCES Product_Dim(product_pk),</a:t>
            </a:r>
            <a:endParaRPr lang="en-GB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   </a:t>
            </a:r>
            <a:r>
              <a:rPr lang="en-GB" err="1">
                <a:ea typeface="+mn-lt"/>
                <a:cs typeface="+mn-lt"/>
              </a:rPr>
              <a:t>customer_pk</a:t>
            </a:r>
            <a:r>
              <a:rPr lang="en-GB">
                <a:ea typeface="+mn-lt"/>
                <a:cs typeface="+mn-lt"/>
              </a:rPr>
              <a:t> INT REFERENCES Customer_Dim(customer_pk),</a:t>
            </a:r>
            <a:endParaRPr lang="en-GB"/>
          </a:p>
          <a:p>
            <a:pPr>
              <a:buNone/>
            </a:pPr>
            <a:r>
              <a:rPr lang="en-GB">
                <a:ea typeface="+mn-lt"/>
                <a:cs typeface="+mn-lt"/>
              </a:rPr>
              <a:t>    price NUMERIC(10, 2),</a:t>
            </a:r>
            <a:endParaRPr lang="en-GB"/>
          </a:p>
          <a:p>
            <a:pPr>
              <a:buNone/>
            </a:pPr>
            <a:r>
              <a:rPr lang="en-GB">
                <a:ea typeface="+mn-lt"/>
                <a:cs typeface="+mn-lt"/>
              </a:rPr>
              <a:t>    quantity INT</a:t>
            </a:r>
            <a:endParaRPr lang="en-GB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);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B9C8C-AC32-0831-445F-8414E59A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1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r>
              <a:rPr lang="en-US" dirty="0" err="1">
                <a:ea typeface="Calibri" panose="020F0502020204030204"/>
                <a:cs typeface="Calibri" panose="020F0502020204030204"/>
              </a:rPr>
              <a:t>Prct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ACE43-68F2-0168-0942-10363404C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GB" sz="4800" dirty="0">
                <a:ea typeface="Calibri Light"/>
                <a:cs typeface="Calibri Light"/>
              </a:rPr>
              <a:t>Recap from last week....</a:t>
            </a:r>
            <a:endParaRPr lang="en-GB" sz="48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4FCBE-CC7D-7C08-D7C1-06C096A3F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483" y="819890"/>
            <a:ext cx="5542387" cy="48315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 dirty="0">
                <a:ea typeface="Calibri"/>
                <a:cs typeface="Calibri"/>
              </a:rPr>
              <a:t>DWH Common Use cases</a:t>
            </a:r>
          </a:p>
          <a:p>
            <a:r>
              <a:rPr lang="en-GB" sz="1800" dirty="0">
                <a:ea typeface="Calibri"/>
                <a:cs typeface="Calibri"/>
              </a:rPr>
              <a:t>Optimizing a Data Warehouse</a:t>
            </a:r>
          </a:p>
          <a:p>
            <a:r>
              <a:rPr lang="en-GB" sz="1800" dirty="0">
                <a:ea typeface="Calibri"/>
                <a:cs typeface="Calibri"/>
              </a:rPr>
              <a:t>Indexes</a:t>
            </a:r>
          </a:p>
          <a:p>
            <a:r>
              <a:rPr lang="en-GB" sz="1800" dirty="0">
                <a:ea typeface="Calibri"/>
                <a:cs typeface="Calibri"/>
              </a:rPr>
              <a:t>B-Tree Indexes</a:t>
            </a:r>
          </a:p>
          <a:p>
            <a:r>
              <a:rPr lang="en-GB" sz="1800" dirty="0">
                <a:ea typeface="Calibri"/>
                <a:cs typeface="Calibri"/>
              </a:rPr>
              <a:t>Bitmap Indexes</a:t>
            </a:r>
          </a:p>
          <a:p>
            <a:r>
              <a:rPr lang="en-GB" sz="1800" dirty="0">
                <a:ea typeface="Calibri"/>
                <a:cs typeface="Calibri"/>
              </a:rPr>
              <a:t>Guidelines for Indexes</a:t>
            </a:r>
          </a:p>
          <a:p>
            <a:r>
              <a:rPr lang="en-GB" sz="1800" dirty="0">
                <a:ea typeface="Calibri"/>
                <a:cs typeface="Calibri"/>
              </a:rPr>
              <a:t>Setting Indexes</a:t>
            </a:r>
          </a:p>
          <a:p>
            <a:r>
              <a:rPr lang="en-GB" sz="1800" dirty="0">
                <a:ea typeface="Calibri"/>
                <a:cs typeface="Calibri"/>
              </a:rPr>
              <a:t>Visualization and Reporting</a:t>
            </a:r>
          </a:p>
          <a:p>
            <a:r>
              <a:rPr lang="en-GB" sz="1800" dirty="0">
                <a:ea typeface="Calibri"/>
                <a:cs typeface="Calibri"/>
              </a:rPr>
              <a:t>Practical: Create Dimension Tables</a:t>
            </a:r>
          </a:p>
          <a:p>
            <a:r>
              <a:rPr lang="en-GB" sz="1800" dirty="0">
                <a:ea typeface="Calibri"/>
                <a:cs typeface="Calibri"/>
              </a:rPr>
              <a:t>Practical: Create Fact Tables</a:t>
            </a:r>
          </a:p>
          <a:p>
            <a:r>
              <a:rPr lang="en-GB" sz="1800" dirty="0">
                <a:ea typeface="Calibri"/>
                <a:cs typeface="Calibri"/>
              </a:rPr>
              <a:t>Practical: Insert Data in Dimension Tables</a:t>
            </a:r>
          </a:p>
          <a:p>
            <a:r>
              <a:rPr lang="en-GB" sz="1800" dirty="0">
                <a:ea typeface="Calibri"/>
                <a:cs typeface="Calibri"/>
              </a:rPr>
              <a:t>Practical: Insert Data in Fact Tables</a:t>
            </a:r>
          </a:p>
          <a:p>
            <a:r>
              <a:rPr lang="en-GB" sz="1800" dirty="0">
                <a:ea typeface="Calibri"/>
                <a:cs typeface="Calibri"/>
              </a:rPr>
              <a:t>Practical: Connect </a:t>
            </a:r>
            <a:r>
              <a:rPr lang="en-GB" sz="1800" dirty="0" err="1">
                <a:ea typeface="Calibri"/>
                <a:cs typeface="Calibri"/>
              </a:rPr>
              <a:t>Postgre</a:t>
            </a:r>
            <a:r>
              <a:rPr lang="en-GB" sz="1800" dirty="0">
                <a:ea typeface="Calibri"/>
                <a:cs typeface="Calibri"/>
              </a:rPr>
              <a:t> SQL to Power BI</a:t>
            </a:r>
          </a:p>
          <a:p>
            <a:pPr marL="0" indent="0">
              <a:buNone/>
            </a:pPr>
            <a:endParaRPr lang="en-GB" sz="1800" dirty="0">
              <a:ea typeface="Calibri"/>
              <a:cs typeface="Calibri"/>
            </a:endParaRP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500" dirty="0">
              <a:ea typeface="Calibri"/>
              <a:cs typeface="Calibri"/>
            </a:endParaRPr>
          </a:p>
          <a:p>
            <a:endParaRPr lang="en-GB" sz="1500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3D71D-707D-C0B6-DA15-8AAA535A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53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14653-81CE-7640-1385-A7FA411A8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Populate Dimension Tables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711AA-96F5-E057-F2BE-2E8753655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Calibri"/>
                <a:cs typeface="Calibri"/>
              </a:rPr>
              <a:t>Populate </a:t>
            </a:r>
            <a:r>
              <a:rPr lang="en-GB" err="1">
                <a:ea typeface="Calibri"/>
                <a:cs typeface="Calibri"/>
              </a:rPr>
              <a:t>Date_Dim</a:t>
            </a:r>
            <a:endParaRPr lang="en-GB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 </a:t>
            </a:r>
            <a:r>
              <a:rPr lang="en-GB" dirty="0">
                <a:ea typeface="+mn-lt"/>
                <a:cs typeface="+mn-lt"/>
              </a:rPr>
              <a:t>INSERT INTO </a:t>
            </a:r>
            <a:r>
              <a:rPr lang="en-GB" dirty="0" err="1">
                <a:ea typeface="+mn-lt"/>
                <a:cs typeface="+mn-lt"/>
              </a:rPr>
              <a:t>Date_Dim</a:t>
            </a:r>
            <a:r>
              <a:rPr lang="en-GB" dirty="0">
                <a:ea typeface="+mn-lt"/>
                <a:cs typeface="+mn-lt"/>
              </a:rPr>
              <a:t> (date, day, month, year)</a:t>
            </a:r>
            <a:endParaRPr lang="en-GB" dirty="0">
              <a:ea typeface="Calibri"/>
              <a:cs typeface="Calibri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  SELECT DISTINCT </a:t>
            </a:r>
            <a:r>
              <a:rPr lang="en-GB" dirty="0" err="1">
                <a:ea typeface="+mn-lt"/>
                <a:cs typeface="+mn-lt"/>
              </a:rPr>
              <a:t>transaction_date</a:t>
            </a:r>
            <a:r>
              <a:rPr lang="en-GB" dirty="0">
                <a:ea typeface="+mn-lt"/>
                <a:cs typeface="+mn-lt"/>
              </a:rPr>
              <a:t>, EXTRACT(day FROM  </a:t>
            </a:r>
            <a:r>
              <a:rPr lang="en-GB" dirty="0" err="1">
                <a:ea typeface="+mn-lt"/>
                <a:cs typeface="+mn-lt"/>
              </a:rPr>
              <a:t>transaction_date</a:t>
            </a:r>
            <a:r>
              <a:rPr lang="en-GB" dirty="0">
                <a:ea typeface="+mn-lt"/>
                <a:cs typeface="+mn-lt"/>
              </a:rPr>
              <a:t>), EXTRACT(month FROM </a:t>
            </a:r>
            <a:r>
              <a:rPr lang="en-GB" dirty="0" err="1">
                <a:ea typeface="+mn-lt"/>
                <a:cs typeface="+mn-lt"/>
              </a:rPr>
              <a:t>transaction_date</a:t>
            </a:r>
            <a:r>
              <a:rPr lang="en-GB" dirty="0">
                <a:ea typeface="+mn-lt"/>
                <a:cs typeface="+mn-lt"/>
              </a:rPr>
              <a:t>),  EXTRACT(year FROM </a:t>
            </a:r>
            <a:r>
              <a:rPr lang="en-GB" dirty="0" err="1">
                <a:ea typeface="+mn-lt"/>
                <a:cs typeface="+mn-lt"/>
              </a:rPr>
              <a:t>transaction_date</a:t>
            </a:r>
            <a:r>
              <a:rPr lang="en-GB" dirty="0">
                <a:ea typeface="+mn-lt"/>
                <a:cs typeface="+mn-lt"/>
              </a:rPr>
              <a:t>)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   FROM "Staging"."</a:t>
            </a:r>
            <a:r>
              <a:rPr lang="en-GB" dirty="0" err="1">
                <a:ea typeface="+mn-lt"/>
                <a:cs typeface="+mn-lt"/>
              </a:rPr>
              <a:t>temp_transactionsales</a:t>
            </a:r>
            <a:r>
              <a:rPr lang="en-GB" dirty="0">
                <a:ea typeface="+mn-lt"/>
                <a:cs typeface="+mn-lt"/>
              </a:rPr>
              <a:t>";</a:t>
            </a:r>
            <a:endParaRPr lang="en-GB" dirty="0"/>
          </a:p>
          <a:p>
            <a:pPr marL="0" indent="0">
              <a:buNone/>
            </a:pPr>
            <a:endParaRPr lang="en-GB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18FA4-F83C-C572-C62A-BC7EEDF78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1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14653-81CE-7640-1385-A7FA411A8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Populate Dimension Tables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711AA-96F5-E057-F2BE-2E8753655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Calibri"/>
                <a:cs typeface="Calibri"/>
              </a:rPr>
              <a:t>Populate </a:t>
            </a:r>
            <a:r>
              <a:rPr lang="en-GB" dirty="0" err="1">
                <a:ea typeface="Calibri"/>
                <a:cs typeface="Calibri"/>
              </a:rPr>
              <a:t>Product_Dim</a:t>
            </a:r>
            <a:endParaRPr lang="en-GB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 INSERT INTO </a:t>
            </a:r>
            <a:r>
              <a:rPr lang="en-GB" err="1">
                <a:ea typeface="+mn-lt"/>
                <a:cs typeface="+mn-lt"/>
              </a:rPr>
              <a:t>Product_Dim</a:t>
            </a:r>
            <a:r>
              <a:rPr lang="en-GB">
                <a:ea typeface="+mn-lt"/>
                <a:cs typeface="+mn-lt"/>
              </a:rPr>
              <a:t> (product_id,product_name)</a:t>
            </a: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 SELECT DISTINCT </a:t>
            </a:r>
            <a:r>
              <a:rPr lang="en-GB" dirty="0" err="1">
                <a:ea typeface="+mn-lt"/>
                <a:cs typeface="+mn-lt"/>
              </a:rPr>
              <a:t>product_id,product_name</a:t>
            </a:r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 </a:t>
            </a:r>
            <a:r>
              <a:rPr lang="en-GB" dirty="0">
                <a:ea typeface="+mn-lt"/>
                <a:cs typeface="+mn-lt"/>
              </a:rPr>
              <a:t>FROM "Staging"."</a:t>
            </a:r>
            <a:r>
              <a:rPr lang="en-GB" err="1">
                <a:ea typeface="+mn-lt"/>
                <a:cs typeface="+mn-lt"/>
              </a:rPr>
              <a:t>temp_transactionsales</a:t>
            </a:r>
            <a:r>
              <a:rPr lang="en-GB" dirty="0">
                <a:ea typeface="+mn-lt"/>
                <a:cs typeface="+mn-lt"/>
              </a:rPr>
              <a:t>";</a:t>
            </a:r>
          </a:p>
          <a:p>
            <a:pPr marL="457200" indent="-457200"/>
            <a:r>
              <a:rPr lang="en-GB" dirty="0">
                <a:ea typeface="Calibri"/>
                <a:cs typeface="Calibri"/>
              </a:rPr>
              <a:t>Populate Customer Dim</a:t>
            </a: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 INSERT INTO </a:t>
            </a:r>
            <a:r>
              <a:rPr lang="en-GB" dirty="0" err="1">
                <a:ea typeface="+mn-lt"/>
                <a:cs typeface="+mn-lt"/>
              </a:rPr>
              <a:t>Customer_Dim</a:t>
            </a:r>
            <a:r>
              <a:rPr lang="en-GB" dirty="0">
                <a:ea typeface="+mn-lt"/>
                <a:cs typeface="+mn-lt"/>
              </a:rPr>
              <a:t> (</a:t>
            </a:r>
            <a:r>
              <a:rPr lang="en-GB" dirty="0" err="1">
                <a:ea typeface="+mn-lt"/>
                <a:cs typeface="+mn-lt"/>
              </a:rPr>
              <a:t>customer_id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customer_name</a:t>
            </a:r>
            <a:r>
              <a:rPr lang="en-GB" dirty="0">
                <a:ea typeface="+mn-lt"/>
                <a:cs typeface="+mn-lt"/>
              </a:rPr>
              <a:t>)</a:t>
            </a:r>
            <a:endParaRPr lang="en-GB" dirty="0">
              <a:ea typeface="Calibri"/>
              <a:cs typeface="Calibri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 SELECT DISTINCT </a:t>
            </a:r>
            <a:r>
              <a:rPr lang="en-GB" dirty="0" err="1">
                <a:ea typeface="+mn-lt"/>
                <a:cs typeface="+mn-lt"/>
              </a:rPr>
              <a:t>customer_id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customer_name</a:t>
            </a:r>
            <a:endParaRPr lang="en-GB" dirty="0" err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 FROM "Staging"."</a:t>
            </a:r>
            <a:r>
              <a:rPr lang="en-GB" dirty="0" err="1">
                <a:ea typeface="+mn-lt"/>
                <a:cs typeface="+mn-lt"/>
              </a:rPr>
              <a:t>temp_transactionsales</a:t>
            </a:r>
            <a:r>
              <a:rPr lang="en-GB" dirty="0">
                <a:ea typeface="+mn-lt"/>
                <a:cs typeface="+mn-lt"/>
              </a:rPr>
              <a:t>";</a:t>
            </a:r>
            <a:endParaRPr lang="en-GB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18FA4-F83C-C572-C62A-BC7EEDF78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47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EB02-015B-5109-EDBD-8A26FA4B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Populate Fact Table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25569-1CDF-88BE-F017-88C245697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buNone/>
            </a:pPr>
            <a:r>
              <a:rPr lang="en-GB">
                <a:ea typeface="+mn-lt"/>
                <a:cs typeface="+mn-lt"/>
              </a:rPr>
              <a:t>INSERT INTO </a:t>
            </a:r>
            <a:r>
              <a:rPr lang="en-GB" err="1">
                <a:ea typeface="+mn-lt"/>
                <a:cs typeface="+mn-lt"/>
              </a:rPr>
              <a:t>Sales_Fact</a:t>
            </a:r>
            <a:r>
              <a:rPr lang="en-GB">
                <a:ea typeface="+mn-lt"/>
                <a:cs typeface="+mn-lt"/>
              </a:rPr>
              <a:t> (transaction_id, date_id, product_pk, customer_pk, price, quantity)</a:t>
            </a:r>
            <a:endParaRPr lang="en-US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SELECT </a:t>
            </a:r>
            <a:r>
              <a:rPr lang="en-GB" dirty="0" err="1">
                <a:ea typeface="+mn-lt"/>
                <a:cs typeface="+mn-lt"/>
              </a:rPr>
              <a:t>d.date_id</a:t>
            </a:r>
            <a:r>
              <a:rPr lang="en-GB" dirty="0">
                <a:ea typeface="+mn-lt"/>
                <a:cs typeface="+mn-lt"/>
              </a:rPr>
              <a:t>,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   </a:t>
            </a:r>
            <a:r>
              <a:rPr lang="en-GB" dirty="0" err="1">
                <a:ea typeface="+mn-lt"/>
                <a:cs typeface="+mn-lt"/>
              </a:rPr>
              <a:t>p.product_id</a:t>
            </a:r>
            <a:r>
              <a:rPr lang="en-GB" dirty="0">
                <a:ea typeface="+mn-lt"/>
                <a:cs typeface="+mn-lt"/>
              </a:rPr>
              <a:t>, </a:t>
            </a:r>
            <a:endParaRPr lang="en-GB">
              <a:ea typeface="+mn-lt"/>
              <a:cs typeface="+mn-lt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   </a:t>
            </a:r>
            <a:r>
              <a:rPr lang="en-GB" dirty="0" err="1">
                <a:ea typeface="+mn-lt"/>
                <a:cs typeface="+mn-lt"/>
              </a:rPr>
              <a:t>c.customer_id</a:t>
            </a:r>
            <a:r>
              <a:rPr lang="en-GB" dirty="0">
                <a:ea typeface="+mn-lt"/>
                <a:cs typeface="+mn-lt"/>
              </a:rPr>
              <a:t>, </a:t>
            </a:r>
            <a:endParaRPr lang="en-GB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   </a:t>
            </a:r>
            <a:r>
              <a:rPr lang="en-GB" dirty="0" err="1">
                <a:ea typeface="+mn-lt"/>
                <a:cs typeface="+mn-lt"/>
              </a:rPr>
              <a:t>s.unit_price</a:t>
            </a:r>
            <a:r>
              <a:rPr lang="en-GB" dirty="0">
                <a:ea typeface="+mn-lt"/>
                <a:cs typeface="+mn-lt"/>
              </a:rPr>
              <a:t>,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   </a:t>
            </a:r>
            <a:r>
              <a:rPr lang="en-GB" dirty="0" err="1">
                <a:ea typeface="+mn-lt"/>
                <a:cs typeface="+mn-lt"/>
              </a:rPr>
              <a:t>s.quantity</a:t>
            </a:r>
            <a:endParaRPr lang="en-GB" dirty="0" err="1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FROM "Staging"."</a:t>
            </a:r>
            <a:r>
              <a:rPr lang="en-GB" dirty="0" err="1">
                <a:ea typeface="+mn-lt"/>
                <a:cs typeface="+mn-lt"/>
              </a:rPr>
              <a:t>temp_transactionsales</a:t>
            </a:r>
            <a:r>
              <a:rPr lang="en-GB" dirty="0">
                <a:ea typeface="+mn-lt"/>
                <a:cs typeface="+mn-lt"/>
              </a:rPr>
              <a:t>" s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JOIN </a:t>
            </a:r>
            <a:r>
              <a:rPr lang="en-GB" dirty="0" err="1">
                <a:ea typeface="+mn-lt"/>
                <a:cs typeface="+mn-lt"/>
              </a:rPr>
              <a:t>Date_Dim</a:t>
            </a:r>
            <a:r>
              <a:rPr lang="en-GB" dirty="0">
                <a:ea typeface="+mn-lt"/>
                <a:cs typeface="+mn-lt"/>
              </a:rPr>
              <a:t> d 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   ON </a:t>
            </a:r>
            <a:r>
              <a:rPr lang="en-GB" dirty="0" err="1">
                <a:ea typeface="+mn-lt"/>
                <a:cs typeface="+mn-lt"/>
              </a:rPr>
              <a:t>s.transaction_date</a:t>
            </a:r>
            <a:r>
              <a:rPr lang="en-GB" dirty="0">
                <a:ea typeface="+mn-lt"/>
                <a:cs typeface="+mn-lt"/>
              </a:rPr>
              <a:t> = </a:t>
            </a:r>
            <a:r>
              <a:rPr lang="en-GB" dirty="0" err="1">
                <a:ea typeface="+mn-lt"/>
                <a:cs typeface="+mn-lt"/>
              </a:rPr>
              <a:t>d.date</a:t>
            </a:r>
            <a:endParaRPr lang="en-GB" dirty="0" err="1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JOIN </a:t>
            </a:r>
            <a:r>
              <a:rPr lang="en-GB" dirty="0" err="1">
                <a:ea typeface="+mn-lt"/>
                <a:cs typeface="+mn-lt"/>
              </a:rPr>
              <a:t>Product_Dim</a:t>
            </a:r>
            <a:r>
              <a:rPr lang="en-GB" dirty="0">
                <a:ea typeface="+mn-lt"/>
                <a:cs typeface="+mn-lt"/>
              </a:rPr>
              <a:t> p 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   ON UPPER(</a:t>
            </a:r>
            <a:r>
              <a:rPr lang="en-GB" dirty="0" err="1">
                <a:ea typeface="+mn-lt"/>
                <a:cs typeface="+mn-lt"/>
              </a:rPr>
              <a:t>s.product_name</a:t>
            </a:r>
            <a:r>
              <a:rPr lang="en-GB" dirty="0">
                <a:ea typeface="+mn-lt"/>
                <a:cs typeface="+mn-lt"/>
              </a:rPr>
              <a:t>) = UPPER(</a:t>
            </a:r>
            <a:r>
              <a:rPr lang="en-GB" dirty="0" err="1">
                <a:ea typeface="+mn-lt"/>
                <a:cs typeface="+mn-lt"/>
              </a:rPr>
              <a:t>p.product_name</a:t>
            </a:r>
            <a:r>
              <a:rPr lang="en-GB" dirty="0">
                <a:ea typeface="+mn-lt"/>
                <a:cs typeface="+mn-lt"/>
              </a:rPr>
              <a:t>)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JOIN </a:t>
            </a:r>
            <a:r>
              <a:rPr lang="en-GB" dirty="0" err="1">
                <a:ea typeface="+mn-lt"/>
                <a:cs typeface="+mn-lt"/>
              </a:rPr>
              <a:t>Customer_Dim</a:t>
            </a:r>
            <a:r>
              <a:rPr lang="en-GB" dirty="0">
                <a:ea typeface="+mn-lt"/>
                <a:cs typeface="+mn-lt"/>
              </a:rPr>
              <a:t> c 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    ON UPPER(</a:t>
            </a:r>
            <a:r>
              <a:rPr lang="en-GB" dirty="0" err="1">
                <a:ea typeface="+mn-lt"/>
                <a:cs typeface="+mn-lt"/>
              </a:rPr>
              <a:t>s.customer_name</a:t>
            </a:r>
            <a:r>
              <a:rPr lang="en-GB" dirty="0">
                <a:ea typeface="+mn-lt"/>
                <a:cs typeface="+mn-lt"/>
              </a:rPr>
              <a:t>) = UPPER(</a:t>
            </a:r>
            <a:r>
              <a:rPr lang="en-GB" dirty="0" err="1">
                <a:ea typeface="+mn-lt"/>
                <a:cs typeface="+mn-lt"/>
              </a:rPr>
              <a:t>c.customer_name</a:t>
            </a:r>
            <a:r>
              <a:rPr lang="en-GB" dirty="0">
                <a:ea typeface="+mn-lt"/>
                <a:cs typeface="+mn-lt"/>
              </a:rPr>
              <a:t>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70847-981A-ABFA-92A3-68CE5012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52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76AA75-C416-67B6-3479-56DA0C9A5E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6" b="12440"/>
          <a:stretch/>
        </p:blipFill>
        <p:spPr>
          <a:xfrm>
            <a:off x="838200" y="754148"/>
            <a:ext cx="10515600" cy="4995575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47DE9A-A2DC-AE80-E6D9-FB7DE1BB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sp>
        <p:nvSpPr>
          <p:cNvPr id="4" name="AutoShape 2" descr="150 Appreciation Thank You Message For Your Support Systems">
            <a:extLst>
              <a:ext uri="{FF2B5EF4-FFF2-40B4-BE49-F238E27FC236}">
                <a16:creationId xmlns:a16="http://schemas.microsoft.com/office/drawing/2014/main" id="{59726075-D069-5E1A-CD4B-CEA6492C03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0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D862-EF50-D3CB-0BDC-7F98D4CA0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GB" sz="3200">
                <a:ea typeface="Calibri Light"/>
                <a:cs typeface="Calibri Light"/>
              </a:rPr>
              <a:t>Typical Roles in DWH Project </a:t>
            </a:r>
            <a:endParaRPr lang="en-GB" sz="3200"/>
          </a:p>
        </p:txBody>
      </p:sp>
      <p:pic>
        <p:nvPicPr>
          <p:cNvPr id="6" name="Picture 5" descr="Light bulb on yellow background with sketched light beams and cord">
            <a:extLst>
              <a:ext uri="{FF2B5EF4-FFF2-40B4-BE49-F238E27FC236}">
                <a16:creationId xmlns:a16="http://schemas.microsoft.com/office/drawing/2014/main" id="{B276C83C-3EB7-FF19-B148-5087E343A7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57" r="5733" b="3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CC80F-6E44-E230-4E9B-7CD70F307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000" dirty="0">
                <a:ea typeface="Calibri"/>
                <a:cs typeface="Calibri"/>
              </a:rPr>
              <a:t>Project Sponsor</a:t>
            </a:r>
          </a:p>
          <a:p>
            <a:r>
              <a:rPr lang="en-GB" sz="2000">
                <a:ea typeface="Calibri"/>
                <a:cs typeface="Calibri"/>
              </a:rPr>
              <a:t>Project Manager</a:t>
            </a:r>
          </a:p>
          <a:p>
            <a:r>
              <a:rPr lang="en-GB" sz="2000" dirty="0">
                <a:ea typeface="Calibri"/>
                <a:cs typeface="Calibri"/>
              </a:rPr>
              <a:t>Functional/Business Analyst</a:t>
            </a:r>
          </a:p>
          <a:p>
            <a:r>
              <a:rPr lang="en-GB" sz="2000">
                <a:ea typeface="Calibri"/>
                <a:cs typeface="Calibri"/>
              </a:rPr>
              <a:t>DW BI Architect</a:t>
            </a:r>
          </a:p>
          <a:p>
            <a:r>
              <a:rPr lang="en-GB" sz="2000">
                <a:ea typeface="Calibri"/>
                <a:cs typeface="Calibri"/>
              </a:rPr>
              <a:t>Data Modeler</a:t>
            </a:r>
          </a:p>
          <a:p>
            <a:r>
              <a:rPr lang="en-GB" sz="2000">
                <a:ea typeface="Calibri"/>
                <a:cs typeface="Calibri"/>
              </a:rPr>
              <a:t>BI Developers</a:t>
            </a:r>
          </a:p>
          <a:p>
            <a:r>
              <a:rPr lang="en-GB" sz="2000">
                <a:ea typeface="Calibri"/>
                <a:cs typeface="Calibri"/>
              </a:rPr>
              <a:t>DB Admins</a:t>
            </a:r>
          </a:p>
          <a:p>
            <a:r>
              <a:rPr lang="en-GB" sz="2000">
                <a:ea typeface="Calibri"/>
                <a:cs typeface="Calibri"/>
              </a:rPr>
              <a:t>Data Architect/Data Warehouse Architect/BI Architect/Solution Architect</a:t>
            </a:r>
          </a:p>
          <a:p>
            <a:pPr marL="0" indent="0">
              <a:buNone/>
            </a:pPr>
            <a:endParaRPr lang="en-GB" sz="2000">
              <a:ea typeface="Calibri"/>
              <a:cs typeface="Calibri"/>
            </a:endParaRPr>
          </a:p>
          <a:p>
            <a:endParaRPr lang="en-GB" sz="200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4DE63-0057-EB47-86C4-5E93A16F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29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37CDE-8C55-C9F9-57B6-241AB7B5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Question 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E6319-8523-1C32-7815-915B686F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Calibri"/>
                <a:cs typeface="Calibri"/>
              </a:rPr>
              <a:t>You have been provided with a sample CSV file containing </a:t>
            </a:r>
            <a:r>
              <a:rPr lang="en-GB" dirty="0">
                <a:ea typeface="+mn-lt"/>
                <a:cs typeface="+mn-lt"/>
              </a:rPr>
              <a:t>data related to sales transactions. Your task is to perform the following tasks using PostgreSQL: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>
                <a:ea typeface="Calibri" panose="020F0502020204030204"/>
                <a:cs typeface="Calibri" panose="020F0502020204030204"/>
              </a:rPr>
              <a:t>Extract (Overall 10 marks)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dirty="0">
                <a:ea typeface="Calibri" panose="020F0502020204030204"/>
                <a:cs typeface="Calibri" panose="020F0502020204030204"/>
              </a:rPr>
              <a:t>Create a database in named "DataWarehouseANL408". (Share the script for database creation) [2 marks]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dirty="0">
                <a:ea typeface="Calibri" panose="020F0502020204030204"/>
                <a:cs typeface="Calibri" panose="020F0502020204030204"/>
              </a:rPr>
              <a:t>Create a schema named "Staging" within the database created. (Share the script for schema creation) [2 marks]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dirty="0">
                <a:ea typeface="Calibri" panose="020F0502020204030204"/>
                <a:cs typeface="Calibri" panose="020F0502020204030204"/>
              </a:rPr>
              <a:t>Create a table in staging schema to store the data imported from CSV. (Share the script for table creation) [3 marks]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dirty="0">
                <a:ea typeface="Calibri" panose="020F0502020204030204"/>
                <a:cs typeface="Calibri" panose="020F0502020204030204"/>
              </a:rPr>
              <a:t>Load the CSV data into the table created in the staging schema. State the total number of rows and columns in the table. [3 marks]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FE626-AD64-2B25-96B4-BCBF60F3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5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C777-22FE-BFB4-80E0-48677F48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Question [cont...]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43A1B-6EBF-430D-0356-E56AFE3C3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lvl="1">
              <a:buFont typeface="Courier New,monospace" panose="020B0604020202020204" pitchFamily="34" charset="0"/>
              <a:buChar char="o"/>
            </a:pPr>
            <a:r>
              <a:rPr lang="en-GB" dirty="0">
                <a:ea typeface="Calibri"/>
                <a:cs typeface="Calibri"/>
              </a:rPr>
              <a:t>Transform (Overall 10 Marks)</a:t>
            </a:r>
            <a:endParaRPr lang="en-US" dirty="0">
              <a:ea typeface="Calibri"/>
              <a:cs typeface="Calibri"/>
            </a:endParaRP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en-GB" dirty="0">
                <a:ea typeface="Calibri"/>
                <a:cs typeface="Calibri"/>
              </a:rPr>
              <a:t>Copy all the data from the staging table to a new temporary table within the staging schema (Share the script created for the same) [1 mark]</a:t>
            </a:r>
            <a:endParaRPr lang="en-US" dirty="0">
              <a:ea typeface="Calibri"/>
              <a:cs typeface="Calibri"/>
            </a:endParaRP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en-GB" dirty="0">
                <a:ea typeface="Calibri"/>
                <a:cs typeface="Calibri"/>
              </a:rPr>
              <a:t>Write an SQL Query to get the total count of records with negative unit price. (Share the SQL Query) [1 mark]</a:t>
            </a: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en-GB" dirty="0">
                <a:ea typeface="Calibri"/>
                <a:cs typeface="Calibri"/>
              </a:rPr>
              <a:t>Write an SQL Query to get the total count of records with NULL or Blank product names. (Share the SQL Query) [1 marks]</a:t>
            </a: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en-GB" dirty="0">
                <a:ea typeface="Calibri"/>
                <a:cs typeface="Calibri"/>
              </a:rPr>
              <a:t>Write an SQL Query to get the total count of records with NULL or Blank Customer names. (Share the SQL Query) [1 marks]</a:t>
            </a: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en-GB" dirty="0">
                <a:ea typeface="Calibri"/>
                <a:cs typeface="Calibri"/>
              </a:rPr>
              <a:t>Write an SQL Query to replace negative price values by its absolute values. (Share the SQL Query) [2 marks]</a:t>
            </a: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en-GB" dirty="0">
                <a:ea typeface="Calibri"/>
                <a:cs typeface="Calibri"/>
              </a:rPr>
              <a:t>Write an SQL Query to replace all the product names with NULL or BLANK to 'UNKNOWN'. (Share the SQL Query) [2 marks]</a:t>
            </a: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en-GB" dirty="0">
                <a:ea typeface="Calibri"/>
                <a:cs typeface="Calibri"/>
              </a:rPr>
              <a:t>Write an SQL Query to replace all the customer names with NULL or BLANK to 'UNKNOWN'. (Share the SQL Query) [2 marks]</a:t>
            </a:r>
          </a:p>
          <a:p>
            <a:pPr lvl="2">
              <a:buFont typeface="Wingdings,Sans-Serif" panose="020B0604020202020204" pitchFamily="34" charset="0"/>
              <a:buChar char="§"/>
            </a:pPr>
            <a:endParaRPr lang="en-GB" dirty="0">
              <a:ea typeface="Calibri"/>
              <a:cs typeface="Calibri"/>
            </a:endParaRPr>
          </a:p>
          <a:p>
            <a:pPr marL="914400" lvl="2" indent="0">
              <a:buNone/>
            </a:pPr>
            <a:endParaRPr lang="en-GB" dirty="0">
              <a:ea typeface="Calibri"/>
              <a:cs typeface="Calibri"/>
            </a:endParaRPr>
          </a:p>
          <a:p>
            <a:endParaRPr lang="en-GB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D8556-E7EE-9D03-FB38-8F5DA574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6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988D-7014-F17E-0C1E-D6B4DE4C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Question [cont...]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3E4FD-35E4-A678-BBA6-27D0388B3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>
              <a:buFont typeface="Courier New,monospace" panose="020B0604020202020204" pitchFamily="34" charset="0"/>
              <a:buChar char="o"/>
            </a:pPr>
            <a:r>
              <a:rPr lang="en-GB" dirty="0">
                <a:ea typeface="Calibri"/>
                <a:cs typeface="Calibri"/>
              </a:rPr>
              <a:t>Identify the fact and dimension tables (Overall 10 Marks)</a:t>
            </a:r>
            <a:endParaRPr lang="en-US" dirty="0">
              <a:ea typeface="Calibri"/>
              <a:cs typeface="Calibri"/>
            </a:endParaRP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en-GB" dirty="0">
                <a:ea typeface="Calibri"/>
                <a:cs typeface="Calibri"/>
              </a:rPr>
              <a:t>Identify the fact table (Share the table name and its associated columns)[4 mark]</a:t>
            </a:r>
            <a:endParaRPr lang="en-US" dirty="0">
              <a:ea typeface="Calibri"/>
              <a:cs typeface="Calibri"/>
            </a:endParaRP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en-GB" dirty="0">
                <a:ea typeface="Calibri"/>
                <a:cs typeface="Calibri"/>
              </a:rPr>
              <a:t>Identify the dimension tables (Share the table names and its associated columns)[6 mark]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>
                <a:ea typeface="Calibri"/>
                <a:cs typeface="Calibri"/>
              </a:rPr>
              <a:t>Load (20 Marks)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dirty="0">
                <a:ea typeface="Calibri"/>
                <a:cs typeface="Calibri"/>
              </a:rPr>
              <a:t>Create the fact table in "public" schema within the same database. (Share the table creation script) [4 marks]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dirty="0">
                <a:ea typeface="Calibri"/>
                <a:cs typeface="Calibri"/>
              </a:rPr>
              <a:t>Create the dimension tables in "public" schema within the same database. (Share the table creation scripts) [6 marks]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dirty="0">
                <a:ea typeface="Calibri"/>
                <a:cs typeface="Calibri"/>
              </a:rPr>
              <a:t>Populate the dimension tables from the staging schema. (Share the SQL script) [6 marks]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dirty="0">
                <a:ea typeface="Calibri"/>
                <a:cs typeface="Calibri"/>
              </a:rPr>
              <a:t>Populate the fact tables. (Share the SQL script) [4 marks]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en-GB" dirty="0">
              <a:ea typeface="Calibri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GB" dirty="0">
              <a:ea typeface="Calibri"/>
              <a:cs typeface="Calibri"/>
            </a:endParaRPr>
          </a:p>
          <a:p>
            <a:pPr lvl="2">
              <a:buFont typeface="Wingdings,Sans-Serif" panose="020B0604020202020204" pitchFamily="34" charset="0"/>
              <a:buChar char="§"/>
            </a:pPr>
            <a:endParaRPr lang="en-GB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F4C3-683F-6FD3-39A4-1D450D5E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48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C9D9-8297-FC3B-74E4-AC213934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Solution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86AD9-6F71-B1AD-C0A3-101F7604E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>
                <a:ea typeface="Calibri"/>
                <a:cs typeface="Calibri"/>
              </a:rPr>
              <a:t>Database creation</a:t>
            </a:r>
          </a:p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CREATE DATABASE "DataWarehouseANL408"</a:t>
            </a:r>
            <a:endParaRPr lang="en-GB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    WITH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    OWNER = </a:t>
            </a:r>
            <a:r>
              <a:rPr lang="en-GB" dirty="0" err="1">
                <a:ea typeface="+mn-lt"/>
                <a:cs typeface="+mn-lt"/>
              </a:rPr>
              <a:t>postgres</a:t>
            </a:r>
            <a:endParaRPr lang="en-GB" dirty="0" err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    ENCODING = 'UTF8'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    LOCALE_PROVIDER = '</a:t>
            </a:r>
            <a:r>
              <a:rPr lang="en-GB" dirty="0" err="1">
                <a:ea typeface="+mn-lt"/>
                <a:cs typeface="+mn-lt"/>
              </a:rPr>
              <a:t>libc</a:t>
            </a:r>
            <a:r>
              <a:rPr lang="en-GB" dirty="0">
                <a:ea typeface="+mn-lt"/>
                <a:cs typeface="+mn-lt"/>
              </a:rPr>
              <a:t>'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    CONNECTION LIMIT = -1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    IS_TEMPLATE = False;</a:t>
            </a:r>
            <a:endParaRPr lang="en-GB" dirty="0">
              <a:ea typeface="Calibri"/>
              <a:cs typeface="Calibri"/>
            </a:endParaRPr>
          </a:p>
          <a:p>
            <a:endParaRPr lang="en-GB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C6EE3-39E0-EE4E-5509-0F4B60999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0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F29A7-A96A-AD00-EABD-F9098C5C1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Solution [cont...]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88C15-CFEA-A106-4799-C131FE98B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Calibri"/>
                <a:cs typeface="Calibri"/>
              </a:rPr>
              <a:t>Creation of Schema</a:t>
            </a:r>
          </a:p>
          <a:p>
            <a:pPr marL="0" indent="0">
              <a:buNone/>
            </a:pPr>
            <a:endParaRPr lang="en-GB" dirty="0">
              <a:ea typeface="Calibri"/>
              <a:cs typeface="Calibri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CREATE SCHEMA "Staging"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    AUTHORIZATION </a:t>
            </a:r>
            <a:r>
              <a:rPr lang="en-GB" dirty="0" err="1">
                <a:ea typeface="+mn-lt"/>
                <a:cs typeface="+mn-lt"/>
              </a:rPr>
              <a:t>postgres</a:t>
            </a:r>
            <a:r>
              <a:rPr lang="en-GB" dirty="0">
                <a:ea typeface="+mn-lt"/>
                <a:cs typeface="+mn-lt"/>
              </a:rPr>
              <a:t>;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D5CB2-8A1A-F02E-9569-AFD8B30C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8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F29A7-A96A-AD00-EABD-F9098C5C1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Solution [cont...]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88C15-CFEA-A106-4799-C131FE98B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GB" sz="3600" dirty="0">
                <a:ea typeface="Calibri"/>
                <a:cs typeface="Calibri"/>
              </a:rPr>
              <a:t>Create staging table</a:t>
            </a:r>
            <a:endParaRPr lang="en-US" sz="3600">
              <a:ea typeface="Calibri"/>
              <a:cs typeface="Calibri"/>
            </a:endParaRPr>
          </a:p>
          <a:p>
            <a:pPr marL="0" indent="0">
              <a:buNone/>
            </a:pPr>
            <a:endParaRPr lang="en-GB" dirty="0">
              <a:ea typeface="Calibri"/>
              <a:cs typeface="Calibri"/>
            </a:endParaRPr>
          </a:p>
          <a:p>
            <a:pPr>
              <a:buNone/>
            </a:pPr>
            <a:r>
              <a:rPr lang="en-GB">
                <a:ea typeface="+mn-lt"/>
                <a:cs typeface="+mn-lt"/>
              </a:rPr>
              <a:t>CREATE TABLE "Staging".</a:t>
            </a:r>
            <a:r>
              <a:rPr lang="en-GB" err="1">
                <a:ea typeface="+mn-lt"/>
                <a:cs typeface="+mn-lt"/>
              </a:rPr>
              <a:t>transaction_sales</a:t>
            </a:r>
            <a:endParaRPr lang="en-GB" dirty="0" err="1">
              <a:ea typeface="+mn-lt"/>
              <a:cs typeface="+mn-lt"/>
            </a:endParaRPr>
          </a:p>
          <a:p>
            <a:pPr>
              <a:buNone/>
            </a:pPr>
            <a:r>
              <a:rPr lang="en-GB">
                <a:ea typeface="+mn-lt"/>
                <a:cs typeface="+mn-lt"/>
              </a:rPr>
              <a:t>(</a:t>
            </a: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   </a:t>
            </a:r>
            <a:r>
              <a:rPr lang="en-GB" err="1">
                <a:ea typeface="+mn-lt"/>
                <a:cs typeface="+mn-lt"/>
              </a:rPr>
              <a:t>transaction_id</a:t>
            </a:r>
            <a:r>
              <a:rPr lang="en-GB">
                <a:ea typeface="+mn-lt"/>
                <a:cs typeface="+mn-lt"/>
              </a:rPr>
              <a:t> integer NOT NULL,</a:t>
            </a: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   </a:t>
            </a:r>
            <a:r>
              <a:rPr lang="en-GB" err="1">
                <a:ea typeface="+mn-lt"/>
                <a:cs typeface="+mn-lt"/>
              </a:rPr>
              <a:t>product_id</a:t>
            </a:r>
            <a:r>
              <a:rPr lang="en-GB">
                <a:ea typeface="+mn-lt"/>
                <a:cs typeface="+mn-lt"/>
              </a:rPr>
              <a:t> character varying,</a:t>
            </a: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   </a:t>
            </a:r>
            <a:r>
              <a:rPr lang="en-GB" dirty="0" err="1">
                <a:ea typeface="+mn-lt"/>
                <a:cs typeface="+mn-lt"/>
              </a:rPr>
              <a:t>product_name</a:t>
            </a:r>
            <a:r>
              <a:rPr lang="en-GB" dirty="0">
                <a:ea typeface="+mn-lt"/>
                <a:cs typeface="+mn-lt"/>
              </a:rPr>
              <a:t> character varying,</a:t>
            </a: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   quantity integer,</a:t>
            </a: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   </a:t>
            </a:r>
            <a:r>
              <a:rPr lang="en-GB" dirty="0" err="1">
                <a:ea typeface="+mn-lt"/>
                <a:cs typeface="+mn-lt"/>
              </a:rPr>
              <a:t>unit_price</a:t>
            </a:r>
            <a:r>
              <a:rPr lang="en-GB" dirty="0">
                <a:ea typeface="+mn-lt"/>
                <a:cs typeface="+mn-lt"/>
              </a:rPr>
              <a:t> numeric(5, 2),</a:t>
            </a: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   </a:t>
            </a:r>
            <a:r>
              <a:rPr lang="en-GB" dirty="0" err="1">
                <a:ea typeface="+mn-lt"/>
                <a:cs typeface="+mn-lt"/>
              </a:rPr>
              <a:t>customer_id</a:t>
            </a:r>
            <a:r>
              <a:rPr lang="en-GB" dirty="0">
                <a:ea typeface="+mn-lt"/>
                <a:cs typeface="+mn-lt"/>
              </a:rPr>
              <a:t> character varying,</a:t>
            </a: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   </a:t>
            </a:r>
            <a:r>
              <a:rPr lang="en-GB" dirty="0" err="1">
                <a:ea typeface="+mn-lt"/>
                <a:cs typeface="+mn-lt"/>
              </a:rPr>
              <a:t>customer_name</a:t>
            </a:r>
            <a:r>
              <a:rPr lang="en-GB" dirty="0">
                <a:ea typeface="+mn-lt"/>
                <a:cs typeface="+mn-lt"/>
              </a:rPr>
              <a:t> character varying,</a:t>
            </a: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   </a:t>
            </a:r>
            <a:r>
              <a:rPr lang="en-GB" dirty="0" err="1">
                <a:ea typeface="+mn-lt"/>
                <a:cs typeface="+mn-lt"/>
              </a:rPr>
              <a:t>transaction_date</a:t>
            </a:r>
            <a:r>
              <a:rPr lang="en-GB" dirty="0">
                <a:ea typeface="+mn-lt"/>
                <a:cs typeface="+mn-lt"/>
              </a:rPr>
              <a:t> date,</a:t>
            </a: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   PRIMARY KEY (</a:t>
            </a:r>
            <a:r>
              <a:rPr lang="en-GB" dirty="0" err="1">
                <a:ea typeface="+mn-lt"/>
                <a:cs typeface="+mn-lt"/>
              </a:rPr>
              <a:t>transaction_id</a:t>
            </a:r>
            <a:r>
              <a:rPr lang="en-GB" dirty="0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D5CB2-8A1A-F02E-9569-AFD8B30C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12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5428</TotalTime>
  <Words>76</Words>
  <Application>Microsoft Office PowerPoint</Application>
  <PresentationFormat>Widescreen</PresentationFormat>
  <Paragraphs>36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Business Intelligence and Data Warehousing  (ANL408)</vt:lpstr>
      <vt:lpstr>Recap from last week....</vt:lpstr>
      <vt:lpstr>Typical Roles in DWH Project </vt:lpstr>
      <vt:lpstr>Question </vt:lpstr>
      <vt:lpstr>Question [cont...]</vt:lpstr>
      <vt:lpstr>Question [cont...]</vt:lpstr>
      <vt:lpstr>Solution</vt:lpstr>
      <vt:lpstr>Solution [cont...]</vt:lpstr>
      <vt:lpstr>Solution [cont...]</vt:lpstr>
      <vt:lpstr>Solution [cont...]</vt:lpstr>
      <vt:lpstr>Solution [cont...] </vt:lpstr>
      <vt:lpstr>Solution [cont...] </vt:lpstr>
      <vt:lpstr>Solution [cont...] </vt:lpstr>
      <vt:lpstr>Solution [cont...] </vt:lpstr>
      <vt:lpstr>Fact Tables</vt:lpstr>
      <vt:lpstr>Dimension Tables</vt:lpstr>
      <vt:lpstr>Create Dimension Tables in "Public Schema"</vt:lpstr>
      <vt:lpstr>Create Dimension Tables in "Public Schema" </vt:lpstr>
      <vt:lpstr>Create Sales Fact Table</vt:lpstr>
      <vt:lpstr>Populate Dimension Tables</vt:lpstr>
      <vt:lpstr>Populate Dimension Tables</vt:lpstr>
      <vt:lpstr>Populate Fact Table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Sabarish Nair1</dc:creator>
  <cp:lastModifiedBy>SABARISH NAIR</cp:lastModifiedBy>
  <cp:revision>4169</cp:revision>
  <dcterms:created xsi:type="dcterms:W3CDTF">2024-01-04T06:13:59Z</dcterms:created>
  <dcterms:modified xsi:type="dcterms:W3CDTF">2024-03-11T00:01:00Z</dcterms:modified>
</cp:coreProperties>
</file>