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87" r:id="rId4"/>
    <p:sldId id="289" r:id="rId5"/>
    <p:sldId id="292" r:id="rId6"/>
    <p:sldId id="290" r:id="rId7"/>
    <p:sldId id="293" r:id="rId8"/>
    <p:sldId id="291" r:id="rId9"/>
    <p:sldId id="294" r:id="rId10"/>
    <p:sldId id="295" r:id="rId11"/>
    <p:sldId id="296" r:id="rId12"/>
    <p:sldId id="297" r:id="rId13"/>
    <p:sldId id="299" r:id="rId14"/>
    <p:sldId id="298" r:id="rId15"/>
    <p:sldId id="300" r:id="rId16"/>
    <p:sldId id="301" r:id="rId17"/>
    <p:sldId id="302" r:id="rId18"/>
    <p:sldId id="303" r:id="rId19"/>
    <p:sldId id="304" r:id="rId20"/>
    <p:sldId id="308" r:id="rId21"/>
    <p:sldId id="306" r:id="rId22"/>
    <p:sldId id="305" r:id="rId23"/>
    <p:sldId id="309" r:id="rId24"/>
    <p:sldId id="310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EF033-CA91-455C-888F-4B412006C225}" v="1488" dt="2024-02-02T18:37:16.907"/>
    <p1510:client id="{8ACCB4D2-5DE4-48EC-B099-0ABB100F7F3B}" v="4" dt="2024-02-03T11:51:28.306"/>
    <p1510:client id="{92616B34-ECC6-A632-E28C-296705577EFF}" v="2533" dt="2024-02-03T20:34:2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Nair1" userId="1694b562-e57b-4831-90c0-4cdd510e495b" providerId="ADAL" clId="{4BC5EF7C-BD76-42F7-BE2C-34598CF6DB61}"/>
    <pc:docChg chg="undo custSel addSld modSld">
      <pc:chgData name="Sabarish Nair1" userId="1694b562-e57b-4831-90c0-4cdd510e495b" providerId="ADAL" clId="{4BC5EF7C-BD76-42F7-BE2C-34598CF6DB61}" dt="2024-01-04T10:18:36.699" v="2971" actId="26606"/>
      <pc:docMkLst>
        <pc:docMk/>
      </pc:docMkLst>
      <pc:sldChg chg="addSp modSp mod setBg">
        <pc:chgData name="Sabarish Nair1" userId="1694b562-e57b-4831-90c0-4cdd510e495b" providerId="ADAL" clId="{4BC5EF7C-BD76-42F7-BE2C-34598CF6DB61}" dt="2024-01-04T07:22:31.304" v="697" actId="20577"/>
        <pc:sldMkLst>
          <pc:docMk/>
          <pc:sldMk cId="3374306276" sldId="256"/>
        </pc:sldMkLst>
        <pc:spChg chg="mod">
          <ac:chgData name="Sabarish Nair1" userId="1694b562-e57b-4831-90c0-4cdd510e495b" providerId="ADAL" clId="{4BC5EF7C-BD76-42F7-BE2C-34598CF6DB61}" dt="2024-01-04T07:22:31.304" v="697" actId="20577"/>
          <ac:spMkLst>
            <pc:docMk/>
            <pc:sldMk cId="3374306276" sldId="256"/>
            <ac:spMk id="2" creationId="{A640B8AD-AD0A-BB8B-97E1-6849013A0567}"/>
          </ac:spMkLst>
        </pc:spChg>
        <pc:spChg chg="mo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3" creationId="{297EF3A3-6C41-AF85-F8BF-51370AF6210C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8" creationId="{4522B21E-B2B9-4C72-9A71-C87EFD137480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0" creationId="{5EB7D2A2-F448-44D4-938C-DC84CBCB3B1E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2" creationId="{871AEA07-1E14-44B4-8E55-64EF049CD66F}"/>
          </ac:spMkLst>
        </pc:spChg>
        <pc:cxnChg chg="add">
          <ac:chgData name="Sabarish Nair1" userId="1694b562-e57b-4831-90c0-4cdd510e495b" providerId="ADAL" clId="{4BC5EF7C-BD76-42F7-BE2C-34598CF6DB61}" dt="2024-01-04T06:31:43.488" v="75" actId="26606"/>
          <ac:cxnSpMkLst>
            <pc:docMk/>
            <pc:sldMk cId="3374306276" sldId="256"/>
            <ac:cxnSpMk id="14" creationId="{F7C8EA93-3210-4C62-99E9-153C275E3A87}"/>
          </ac:cxnSpMkLst>
        </pc:cxnChg>
      </pc:sldChg>
      <pc:sldChg chg="addSp delSp modSp new mod modNotesTx">
        <pc:chgData name="Sabarish Nair1" userId="1694b562-e57b-4831-90c0-4cdd510e495b" providerId="ADAL" clId="{4BC5EF7C-BD76-42F7-BE2C-34598CF6DB61}" dt="2024-01-04T06:58:00.733" v="605" actId="20577"/>
        <pc:sldMkLst>
          <pc:docMk/>
          <pc:sldMk cId="3195025859" sldId="257"/>
        </pc:sldMkLst>
        <pc:spChg chg="mod">
          <ac:chgData name="Sabarish Nair1" userId="1694b562-e57b-4831-90c0-4cdd510e495b" providerId="ADAL" clId="{4BC5EF7C-BD76-42F7-BE2C-34598CF6DB61}" dt="2024-01-04T06:37:13.798" v="102" actId="20577"/>
          <ac:spMkLst>
            <pc:docMk/>
            <pc:sldMk cId="3195025859" sldId="257"/>
            <ac:spMk id="2" creationId="{F19085D7-0771-4556-3816-150DF2D95BA7}"/>
          </ac:spMkLst>
        </pc:spChg>
        <pc:spChg chg="del mod">
          <ac:chgData name="Sabarish Nair1" userId="1694b562-e57b-4831-90c0-4cdd510e495b" providerId="ADAL" clId="{4BC5EF7C-BD76-42F7-BE2C-34598CF6DB61}" dt="2024-01-04T06:49:44.863" v="431" actId="26606"/>
          <ac:spMkLst>
            <pc:docMk/>
            <pc:sldMk cId="3195025859" sldId="257"/>
            <ac:spMk id="3" creationId="{495EE4AF-7E9D-272E-DE4F-08B06D5CE6A7}"/>
          </ac:spMkLst>
        </pc:spChg>
        <pc:graphicFrameChg chg="add mod">
          <ac:chgData name="Sabarish Nair1" userId="1694b562-e57b-4831-90c0-4cdd510e495b" providerId="ADAL" clId="{4BC5EF7C-BD76-42F7-BE2C-34598CF6DB61}" dt="2024-01-04T06:56:08.437" v="436" actId="113"/>
          <ac:graphicFrameMkLst>
            <pc:docMk/>
            <pc:sldMk cId="3195025859" sldId="257"/>
            <ac:graphicFrameMk id="5" creationId="{D5C2E9C9-1ED3-D772-E310-22D6976736C3}"/>
          </ac:graphicFrameMkLst>
        </pc:graphicFrameChg>
      </pc:sldChg>
      <pc:sldChg chg="addSp delSp modSp new mod modNotesTx">
        <pc:chgData name="Sabarish Nair1" userId="1694b562-e57b-4831-90c0-4cdd510e495b" providerId="ADAL" clId="{4BC5EF7C-BD76-42F7-BE2C-34598CF6DB61}" dt="2024-01-04T07:50:14.069" v="999" actId="1076"/>
        <pc:sldMkLst>
          <pc:docMk/>
          <pc:sldMk cId="1347623644" sldId="258"/>
        </pc:sldMkLst>
        <pc:spChg chg="mod">
          <ac:chgData name="Sabarish Nair1" userId="1694b562-e57b-4831-90c0-4cdd510e495b" providerId="ADAL" clId="{4BC5EF7C-BD76-42F7-BE2C-34598CF6DB61}" dt="2024-01-04T07:50:14.069" v="999" actId="1076"/>
          <ac:spMkLst>
            <pc:docMk/>
            <pc:sldMk cId="1347623644" sldId="258"/>
            <ac:spMk id="2" creationId="{5125EA3F-1994-A4ED-125E-0FA58F4057D5}"/>
          </ac:spMkLst>
        </pc:spChg>
        <pc:spChg chg="del mod">
          <ac:chgData name="Sabarish Nair1" userId="1694b562-e57b-4831-90c0-4cdd510e495b" providerId="ADAL" clId="{4BC5EF7C-BD76-42F7-BE2C-34598CF6DB61}" dt="2024-01-04T07:24:03.059" v="699"/>
          <ac:spMkLst>
            <pc:docMk/>
            <pc:sldMk cId="1347623644" sldId="258"/>
            <ac:spMk id="3" creationId="{8D949ED0-1E93-038D-ACF7-8A55BC73433A}"/>
          </ac:spMkLst>
        </pc:spChg>
        <pc:spChg chg="add del mod">
          <ac:chgData name="Sabarish Nair1" userId="1694b562-e57b-4831-90c0-4cdd510e495b" providerId="ADAL" clId="{4BC5EF7C-BD76-42F7-BE2C-34598CF6DB61}" dt="2024-01-04T07:24:16.918" v="700"/>
          <ac:spMkLst>
            <pc:docMk/>
            <pc:sldMk cId="1347623644" sldId="258"/>
            <ac:spMk id="4" creationId="{5578A67C-1E38-0F9F-9E72-1DC3EEA06F41}"/>
          </ac:spMkLst>
        </pc:spChg>
        <pc:spChg chg="add del mod">
          <ac:chgData name="Sabarish Nair1" userId="1694b562-e57b-4831-90c0-4cdd510e495b" providerId="ADAL" clId="{4BC5EF7C-BD76-42F7-BE2C-34598CF6DB61}" dt="2024-01-04T07:24:32.562" v="701"/>
          <ac:spMkLst>
            <pc:docMk/>
            <pc:sldMk cId="1347623644" sldId="258"/>
            <ac:spMk id="5" creationId="{F0B33854-2A42-3C93-383A-86DED82DCC8B}"/>
          </ac:spMkLst>
        </pc:spChg>
        <pc:spChg chg="add del mod">
          <ac:chgData name="Sabarish Nair1" userId="1694b562-e57b-4831-90c0-4cdd510e495b" providerId="ADAL" clId="{4BC5EF7C-BD76-42F7-BE2C-34598CF6DB61}" dt="2024-01-04T07:24:38.416" v="702" actId="478"/>
          <ac:spMkLst>
            <pc:docMk/>
            <pc:sldMk cId="1347623644" sldId="258"/>
            <ac:spMk id="6" creationId="{4196D621-3A41-7B1A-21B3-3C2D907DAB9D}"/>
          </ac:spMkLst>
        </pc:spChg>
        <pc:picChg chg="add mod">
          <ac:chgData name="Sabarish Nair1" userId="1694b562-e57b-4831-90c0-4cdd510e495b" providerId="ADAL" clId="{4BC5EF7C-BD76-42F7-BE2C-34598CF6DB61}" dt="2024-01-04T07:49:54.700" v="998" actId="1076"/>
          <ac:picMkLst>
            <pc:docMk/>
            <pc:sldMk cId="1347623644" sldId="258"/>
            <ac:picMk id="8" creationId="{1539D8BD-D1D3-A8CF-3176-DE5D1259A598}"/>
          </ac:picMkLst>
        </pc:picChg>
        <pc:picChg chg="add del mod">
          <ac:chgData name="Sabarish Nair1" userId="1694b562-e57b-4831-90c0-4cdd510e495b" providerId="ADAL" clId="{4BC5EF7C-BD76-42F7-BE2C-34598CF6DB61}" dt="2024-01-04T07:49:09.510" v="986" actId="21"/>
          <ac:picMkLst>
            <pc:docMk/>
            <pc:sldMk cId="1347623644" sldId="258"/>
            <ac:picMk id="10" creationId="{792519FC-099D-B848-EDE1-045C26B053EA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7:49:36.845" v="993" actId="1076"/>
        <pc:sldMkLst>
          <pc:docMk/>
          <pc:sldMk cId="440561150" sldId="259"/>
        </pc:sldMkLst>
        <pc:spChg chg="mod">
          <ac:chgData name="Sabarish Nair1" userId="1694b562-e57b-4831-90c0-4cdd510e495b" providerId="ADAL" clId="{4BC5EF7C-BD76-42F7-BE2C-34598CF6DB61}" dt="2024-01-04T07:49:28.182" v="992" actId="1076"/>
          <ac:spMkLst>
            <pc:docMk/>
            <pc:sldMk cId="440561150" sldId="259"/>
            <ac:spMk id="2" creationId="{DE8B92AC-951F-0D81-BF4A-943A74F0C5D8}"/>
          </ac:spMkLst>
        </pc:spChg>
        <pc:spChg chg="del">
          <ac:chgData name="Sabarish Nair1" userId="1694b562-e57b-4831-90c0-4cdd510e495b" providerId="ADAL" clId="{4BC5EF7C-BD76-42F7-BE2C-34598CF6DB61}" dt="2024-01-04T07:49:11.985" v="987"/>
          <ac:spMkLst>
            <pc:docMk/>
            <pc:sldMk cId="440561150" sldId="259"/>
            <ac:spMk id="3" creationId="{C63E361C-1ED2-1B52-1289-A7A71987DC9B}"/>
          </ac:spMkLst>
        </pc:spChg>
        <pc:picChg chg="add mod">
          <ac:chgData name="Sabarish Nair1" userId="1694b562-e57b-4831-90c0-4cdd510e495b" providerId="ADAL" clId="{4BC5EF7C-BD76-42F7-BE2C-34598CF6DB61}" dt="2024-01-04T07:49:36.845" v="993" actId="1076"/>
          <ac:picMkLst>
            <pc:docMk/>
            <pc:sldMk cId="440561150" sldId="259"/>
            <ac:picMk id="4" creationId="{2AC8B5DB-54C5-CA13-B6AE-F92501A9FCC3}"/>
          </ac:picMkLst>
        </pc:picChg>
      </pc:sldChg>
      <pc:sldChg chg="addSp delSp modSp new mod setBg modNotesTx">
        <pc:chgData name="Sabarish Nair1" userId="1694b562-e57b-4831-90c0-4cdd510e495b" providerId="ADAL" clId="{4BC5EF7C-BD76-42F7-BE2C-34598CF6DB61}" dt="2024-01-04T08:08:31.852" v="1728" actId="26606"/>
        <pc:sldMkLst>
          <pc:docMk/>
          <pc:sldMk cId="1570163459" sldId="260"/>
        </pc:sldMkLst>
        <pc:spChg chg="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2" creationId="{ECBA450E-8677-8B01-F1F8-496FC1651146}"/>
          </ac:spMkLst>
        </pc:spChg>
        <pc:spChg chg="add del 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3" creationId="{CD9B9F05-930D-D03E-A39D-C0B59A022413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9" creationId="{53B021B3-DE93-4AB7-8A18-CF5F1CED88B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1" creationId="{52D502E5-F6B4-4D58-B4AE-FC466FF15EE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3" creationId="{9DECDBF4-02B6-4BB4-B65B-B8107AD6A9E8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5" creationId="{56E9B3E6-E277-4D68-BA48-9CB43FFBD6E2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6" creationId="{D5B0017B-2ECA-49AF-B397-DC140825DF8D}"/>
          </ac:spMkLst>
        </pc:spChg>
        <pc:grpChg chg="add">
          <ac:chgData name="Sabarish Nair1" userId="1694b562-e57b-4831-90c0-4cdd510e495b" providerId="ADAL" clId="{4BC5EF7C-BD76-42F7-BE2C-34598CF6DB61}" dt="2024-01-04T08:08:31.852" v="1728" actId="26606"/>
          <ac:grpSpMkLst>
            <pc:docMk/>
            <pc:sldMk cId="1570163459" sldId="260"/>
            <ac:grpSpMk id="17" creationId="{AE1C45F0-260A-458C-96ED-C1F6D2151219}"/>
          </ac:grpSpMkLst>
        </pc:grpChg>
        <pc:graphicFrameChg chg="add del">
          <ac:chgData name="Sabarish Nair1" userId="1694b562-e57b-4831-90c0-4cdd510e495b" providerId="ADAL" clId="{4BC5EF7C-BD76-42F7-BE2C-34598CF6DB61}" dt="2024-01-04T08:08:31.817" v="1727" actId="26606"/>
          <ac:graphicFrameMkLst>
            <pc:docMk/>
            <pc:sldMk cId="1570163459" sldId="260"/>
            <ac:graphicFrameMk id="5" creationId="{F97B3429-49F3-1C49-5601-DE2BFBE16CA2}"/>
          </ac:graphicFrameMkLst>
        </pc:graphicFrameChg>
        <pc:graphicFrameChg chg="add">
          <ac:chgData name="Sabarish Nair1" userId="1694b562-e57b-4831-90c0-4cdd510e495b" providerId="ADAL" clId="{4BC5EF7C-BD76-42F7-BE2C-34598CF6DB61}" dt="2024-01-04T08:08:31.852" v="1728" actId="26606"/>
          <ac:graphicFrameMkLst>
            <pc:docMk/>
            <pc:sldMk cId="1570163459" sldId="260"/>
            <ac:graphicFrameMk id="20" creationId="{F41E079C-E07E-0034-119E-C87D5C4D7932}"/>
          </ac:graphicFrameMkLst>
        </pc:graphicFrameChg>
        <pc:cxnChg chg="add">
          <ac:chgData name="Sabarish Nair1" userId="1694b562-e57b-4831-90c0-4cdd510e495b" providerId="ADAL" clId="{4BC5EF7C-BD76-42F7-BE2C-34598CF6DB61}" dt="2024-01-04T08:08:31.852" v="1728" actId="26606"/>
          <ac:cxnSpMkLst>
            <pc:docMk/>
            <pc:sldMk cId="1570163459" sldId="260"/>
            <ac:cxnSpMk id="18" creationId="{6CF1BAF6-AD41-4082-B212-8A1F9A2E8779}"/>
          </ac:cxnSpMkLst>
        </pc:cxnChg>
      </pc:sldChg>
      <pc:sldChg chg="addSp delSp modSp new mod setBg">
        <pc:chgData name="Sabarish Nair1" userId="1694b562-e57b-4831-90c0-4cdd510e495b" providerId="ADAL" clId="{4BC5EF7C-BD76-42F7-BE2C-34598CF6DB61}" dt="2024-01-04T09:34:11.033" v="2274" actId="26606"/>
        <pc:sldMkLst>
          <pc:docMk/>
          <pc:sldMk cId="1444246505" sldId="261"/>
        </pc:sldMkLst>
        <pc:spChg chg="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" creationId="{88422A64-61D6-952D-FC6D-A2DCA0DF951B}"/>
          </ac:spMkLst>
        </pc:spChg>
        <pc:spChg chg="add del 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3" creationId="{FFF6D277-586B-F9E0-6D2B-D06A55470BB9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2" creationId="{F13C74B1-5B17-4795-BED0-7140497B445A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4" creationId="{D4974D33-8DC5-464E-8C6D-BE58F0669C17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9" creationId="{201CC55D-ED54-4C5C-95E6-10947BD1103B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5" creationId="{3873B707-463F-40B0-8227-E8CC6C67EB25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7" creationId="{C13237C8-E62C-4F0D-A318-BD6FB6C2D138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9" creationId="{19C9EAEA-39D0-4B0E-A0EB-51E7B26740B1}"/>
          </ac:spMkLst>
        </pc:spChg>
        <pc:grpChg chg="add">
          <ac:chgData name="Sabarish Nair1" userId="1694b562-e57b-4831-90c0-4cdd510e495b" providerId="ADAL" clId="{4BC5EF7C-BD76-42F7-BE2C-34598CF6DB61}" dt="2024-01-04T09:34:11.033" v="2274" actId="26606"/>
          <ac:grpSpMkLst>
            <pc:docMk/>
            <pc:sldMk cId="1444246505" sldId="261"/>
            <ac:grpSpMk id="21" creationId="{1DE889C7-FAD6-4397-98E2-05D503484459}"/>
          </ac:grpSpMkLst>
        </pc:grpChg>
        <pc:picChg chg="add del mod ord">
          <ac:chgData name="Sabarish Nair1" userId="1694b562-e57b-4831-90c0-4cdd510e495b" providerId="ADAL" clId="{4BC5EF7C-BD76-42F7-BE2C-34598CF6DB61}" dt="2024-01-04T08:23:31.891" v="1797" actId="22"/>
          <ac:picMkLst>
            <pc:docMk/>
            <pc:sldMk cId="1444246505" sldId="261"/>
            <ac:picMk id="5" creationId="{FCFDCA8A-DC39-7CE3-31EF-8FBDE5B641F5}"/>
          </ac:picMkLst>
        </pc:picChg>
        <pc:picChg chg="add mod">
          <ac:chgData name="Sabarish Nair1" userId="1694b562-e57b-4831-90c0-4cdd510e495b" providerId="ADAL" clId="{4BC5EF7C-BD76-42F7-BE2C-34598CF6DB61}" dt="2024-01-04T09:34:11.033" v="2274" actId="26606"/>
          <ac:picMkLst>
            <pc:docMk/>
            <pc:sldMk cId="1444246505" sldId="261"/>
            <ac:picMk id="7" creationId="{886C4EDF-ECEB-6382-436C-55D9F53E97D4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45:30.381" v="2674" actId="26606"/>
        <pc:sldMkLst>
          <pc:docMk/>
          <pc:sldMk cId="435715810" sldId="262"/>
        </pc:sldMkLst>
        <pc:spChg chg="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2" creationId="{64A7FCCB-E3B2-C050-2CD5-0239AD4C426B}"/>
          </ac:spMkLst>
        </pc:spChg>
        <pc:spChg chg="del 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3" creationId="{B0806E7A-C242-016E-0999-E32C284438B8}"/>
          </ac:spMkLst>
        </pc:spChg>
        <pc:spChg chg="add del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0" creationId="{B50AB553-2A96-4A92-96F2-93548E096954}"/>
          </ac:spMkLst>
        </pc:spChg>
        <pc:spChg chg="add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5" creationId="{B50AB553-2A96-4A92-96F2-93548E096954}"/>
          </ac:spMkLst>
        </pc:spChg>
        <pc:graphicFrameChg chg="add mod modGraphic">
          <ac:chgData name="Sabarish Nair1" userId="1694b562-e57b-4831-90c0-4cdd510e495b" providerId="ADAL" clId="{4BC5EF7C-BD76-42F7-BE2C-34598CF6DB61}" dt="2024-01-04T09:45:30.381" v="2674" actId="26606"/>
          <ac:graphicFrameMkLst>
            <pc:docMk/>
            <pc:sldMk cId="435715810" sldId="262"/>
            <ac:graphicFrameMk id="5" creationId="{440DFC34-8CCE-521D-6019-4F7399C3D1B7}"/>
          </ac:graphicFrameMkLst>
        </pc:graphicFrameChg>
        <pc:picChg chg="add mod">
          <ac:chgData name="Sabarish Nair1" userId="1694b562-e57b-4831-90c0-4cdd510e495b" providerId="ADAL" clId="{4BC5EF7C-BD76-42F7-BE2C-34598CF6DB61}" dt="2024-01-04T09:45:30.381" v="2674" actId="26606"/>
          <ac:picMkLst>
            <pc:docMk/>
            <pc:sldMk cId="435715810" sldId="262"/>
            <ac:picMk id="6" creationId="{70C6EAC5-0A6C-186B-3D07-5645D861DBF6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2:03.072" v="2715" actId="1076"/>
        <pc:sldMkLst>
          <pc:docMk/>
          <pc:sldMk cId="2747084047" sldId="263"/>
        </pc:sldMkLst>
        <pc:spChg chg="mod">
          <ac:chgData name="Sabarish Nair1" userId="1694b562-e57b-4831-90c0-4cdd510e495b" providerId="ADAL" clId="{4BC5EF7C-BD76-42F7-BE2C-34598CF6DB61}" dt="2024-01-04T09:49:24.321" v="2695" actId="14100"/>
          <ac:spMkLst>
            <pc:docMk/>
            <pc:sldMk cId="2747084047" sldId="263"/>
            <ac:spMk id="2" creationId="{D6774978-9A18-E5E1-B3AF-3FD983D5344F}"/>
          </ac:spMkLst>
        </pc:spChg>
        <pc:spChg chg="del">
          <ac:chgData name="Sabarish Nair1" userId="1694b562-e57b-4831-90c0-4cdd510e495b" providerId="ADAL" clId="{4BC5EF7C-BD76-42F7-BE2C-34598CF6DB61}" dt="2024-01-04T09:49:27.410" v="2696" actId="478"/>
          <ac:spMkLst>
            <pc:docMk/>
            <pc:sldMk cId="2747084047" sldId="263"/>
            <ac:spMk id="3" creationId="{07B1D04C-272A-B779-2BE8-E81A1837AFE5}"/>
          </ac:spMkLst>
        </pc:spChg>
        <pc:picChg chg="add del mod">
          <ac:chgData name="Sabarish Nair1" userId="1694b562-e57b-4831-90c0-4cdd510e495b" providerId="ADAL" clId="{4BC5EF7C-BD76-42F7-BE2C-34598CF6DB61}" dt="2024-01-04T09:50:49.602" v="2705" actId="478"/>
          <ac:picMkLst>
            <pc:docMk/>
            <pc:sldMk cId="2747084047" sldId="263"/>
            <ac:picMk id="5" creationId="{2DBA7E90-278F-9544-0692-F192D33D8C3F}"/>
          </ac:picMkLst>
        </pc:picChg>
        <pc:picChg chg="add mod">
          <ac:chgData name="Sabarish Nair1" userId="1694b562-e57b-4831-90c0-4cdd510e495b" providerId="ADAL" clId="{4BC5EF7C-BD76-42F7-BE2C-34598CF6DB61}" dt="2024-01-04T09:50:52.225" v="2706" actId="1076"/>
          <ac:picMkLst>
            <pc:docMk/>
            <pc:sldMk cId="2747084047" sldId="263"/>
            <ac:picMk id="7" creationId="{94F8ED91-5A3B-C790-3DC9-ACFE969B2BA6}"/>
          </ac:picMkLst>
        </pc:picChg>
        <pc:picChg chg="add mod">
          <ac:chgData name="Sabarish Nair1" userId="1694b562-e57b-4831-90c0-4cdd510e495b" providerId="ADAL" clId="{4BC5EF7C-BD76-42F7-BE2C-34598CF6DB61}" dt="2024-01-04T09:51:24.551" v="2709" actId="1076"/>
          <ac:picMkLst>
            <pc:docMk/>
            <pc:sldMk cId="2747084047" sldId="263"/>
            <ac:picMk id="9" creationId="{4DCF7153-5BDF-71BC-6E8B-50F4499352E4}"/>
          </ac:picMkLst>
        </pc:picChg>
        <pc:picChg chg="add mod">
          <ac:chgData name="Sabarish Nair1" userId="1694b562-e57b-4831-90c0-4cdd510e495b" providerId="ADAL" clId="{4BC5EF7C-BD76-42F7-BE2C-34598CF6DB61}" dt="2024-01-04T09:52:03.072" v="2715" actId="1076"/>
          <ac:picMkLst>
            <pc:docMk/>
            <pc:sldMk cId="2747084047" sldId="263"/>
            <ac:picMk id="11" creationId="{F4616AF9-E663-CD8E-AEB5-11267785EE10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6:39.230" v="2769" actId="208"/>
        <pc:sldMkLst>
          <pc:docMk/>
          <pc:sldMk cId="4118081608" sldId="264"/>
        </pc:sldMkLst>
        <pc:spChg chg="mod">
          <ac:chgData name="Sabarish Nair1" userId="1694b562-e57b-4831-90c0-4cdd510e495b" providerId="ADAL" clId="{4BC5EF7C-BD76-42F7-BE2C-34598CF6DB61}" dt="2024-01-04T09:53:34.038" v="2737" actId="14100"/>
          <ac:spMkLst>
            <pc:docMk/>
            <pc:sldMk cId="4118081608" sldId="264"/>
            <ac:spMk id="2" creationId="{510C89B9-2C16-4B6E-34BF-AC50FDAB571A}"/>
          </ac:spMkLst>
        </pc:spChg>
        <pc:spChg chg="del">
          <ac:chgData name="Sabarish Nair1" userId="1694b562-e57b-4831-90c0-4cdd510e495b" providerId="ADAL" clId="{4BC5EF7C-BD76-42F7-BE2C-34598CF6DB61}" dt="2024-01-04T09:53:11.665" v="2735" actId="478"/>
          <ac:spMkLst>
            <pc:docMk/>
            <pc:sldMk cId="4118081608" sldId="264"/>
            <ac:spMk id="3" creationId="{104AF1DB-B309-B195-423D-DC2B49B99DFC}"/>
          </ac:spMkLst>
        </pc:spChg>
        <pc:picChg chg="add mod">
          <ac:chgData name="Sabarish Nair1" userId="1694b562-e57b-4831-90c0-4cdd510e495b" providerId="ADAL" clId="{4BC5EF7C-BD76-42F7-BE2C-34598CF6DB61}" dt="2024-01-04T09:56:39.230" v="2769" actId="208"/>
          <ac:picMkLst>
            <pc:docMk/>
            <pc:sldMk cId="4118081608" sldId="264"/>
            <ac:picMk id="5" creationId="{0EF6A4C2-E759-2B23-03AC-2A61EFA77DB2}"/>
          </ac:picMkLst>
        </pc:picChg>
        <pc:picChg chg="add mod">
          <ac:chgData name="Sabarish Nair1" userId="1694b562-e57b-4831-90c0-4cdd510e495b" providerId="ADAL" clId="{4BC5EF7C-BD76-42F7-BE2C-34598CF6DB61}" dt="2024-01-04T09:56:36.261" v="2768" actId="208"/>
          <ac:picMkLst>
            <pc:docMk/>
            <pc:sldMk cId="4118081608" sldId="264"/>
            <ac:picMk id="7" creationId="{C9C45E6A-0A41-FA5E-01B7-B8D9AD3809C3}"/>
          </ac:picMkLst>
        </pc:picChg>
        <pc:picChg chg="add del mod">
          <ac:chgData name="Sabarish Nair1" userId="1694b562-e57b-4831-90c0-4cdd510e495b" providerId="ADAL" clId="{4BC5EF7C-BD76-42F7-BE2C-34598CF6DB61}" dt="2024-01-04T09:56:04.726" v="2759" actId="478"/>
          <ac:picMkLst>
            <pc:docMk/>
            <pc:sldMk cId="4118081608" sldId="264"/>
            <ac:picMk id="9" creationId="{1289C787-95F6-D8DB-9DD8-ACAEE842366A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59:47.679" v="2800" actId="26606"/>
        <pc:sldMkLst>
          <pc:docMk/>
          <pc:sldMk cId="3702842933" sldId="265"/>
        </pc:sldMkLst>
        <pc:spChg chg="mod or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" creationId="{FFAF26D5-81F0-6B13-AA67-0E720BBC235A}"/>
          </ac:spMkLst>
        </pc:spChg>
        <pc:spChg chg="del">
          <ac:chgData name="Sabarish Nair1" userId="1694b562-e57b-4831-90c0-4cdd510e495b" providerId="ADAL" clId="{4BC5EF7C-BD76-42F7-BE2C-34598CF6DB61}" dt="2024-01-04T09:57:07.040" v="2780" actId="478"/>
          <ac:spMkLst>
            <pc:docMk/>
            <pc:sldMk cId="3702842933" sldId="265"/>
            <ac:spMk id="3" creationId="{904E4293-A223-5F35-A4B3-40C5CFB60FB4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7" creationId="{C1DD1A8A-57D5-4A81-AD04-532B043C5611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8" creationId="{007891EC-4501-44ED-A8C8-B11B6DB767AB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9" creationId="{C8320351-9FA2-4A26-885B-BB8F3E4902D2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0" creationId="{5A59F003-E00A-43F9-91DC-CC54E3B8746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1" creationId="{4D60F200-5EB0-B223-2439-C96C67F0FEE1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2" creationId="{D74A4382-E3AD-430A-9A1F-DFA3E0E77A7D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3" creationId="{A6567EA8-C72D-4B9B-D23F-6B2E9F9C9F47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4" creationId="{79F40191-0F44-4FD1-82CC-ACB507C14BE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5" creationId="{FEFBFA78-9360-1E01-5448-6D5AE0A32601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6" creationId="{1740453C-744F-DB3A-47EC-15EACE1DC117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17" creationId="{68CD2EFB-78C2-4C6E-A6B9-4ED12FAD5B99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8" creationId="{B6924B03-77BD-EAE3-2854-43363FF8E6BB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19" creationId="{EB0222B5-B739-82A9-5CCC-C5585AE12A69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20" creationId="{5BE23E75-E7E9-4D9F-6D25-5512363F862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3" creationId="{C1DD1A8A-57D5-4A81-AD04-532B043C561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4" creationId="{007891EC-4501-44ED-A8C8-B11B6DB767AB}"/>
          </ac:spMkLst>
        </pc:spChg>
        <pc:picChg chg="add mod">
          <ac:chgData name="Sabarish Nair1" userId="1694b562-e57b-4831-90c0-4cdd510e495b" providerId="ADAL" clId="{4BC5EF7C-BD76-42F7-BE2C-34598CF6DB61}" dt="2024-01-04T09:59:47.679" v="2800" actId="26606"/>
          <ac:picMkLst>
            <pc:docMk/>
            <pc:sldMk cId="3702842933" sldId="265"/>
            <ac:picMk id="5" creationId="{118FBA7C-7E90-94EF-2FD8-84E2EB99547F}"/>
          </ac:picMkLst>
        </pc:picChg>
        <pc:cxnChg chg="add del">
          <ac:chgData name="Sabarish Nair1" userId="1694b562-e57b-4831-90c0-4cdd510e495b" providerId="ADAL" clId="{4BC5EF7C-BD76-42F7-BE2C-34598CF6DB61}" dt="2024-01-04T09:59:47.677" v="2799" actId="26606"/>
          <ac:cxnSpMkLst>
            <pc:docMk/>
            <pc:sldMk cId="3702842933" sldId="265"/>
            <ac:cxnSpMk id="21" creationId="{61B115DB-65EB-3FC3-7284-CFDF4ADC60B6}"/>
          </ac:cxnSpMkLst>
        </pc:cxnChg>
      </pc:sldChg>
      <pc:sldChg chg="addSp delSp modSp new mod">
        <pc:chgData name="Sabarish Nair1" userId="1694b562-e57b-4831-90c0-4cdd510e495b" providerId="ADAL" clId="{4BC5EF7C-BD76-42F7-BE2C-34598CF6DB61}" dt="2024-01-04T10:15:17.166" v="2953" actId="20577"/>
        <pc:sldMkLst>
          <pc:docMk/>
          <pc:sldMk cId="4088632149" sldId="266"/>
        </pc:sldMkLst>
        <pc:spChg chg="mod">
          <ac:chgData name="Sabarish Nair1" userId="1694b562-e57b-4831-90c0-4cdd510e495b" providerId="ADAL" clId="{4BC5EF7C-BD76-42F7-BE2C-34598CF6DB61}" dt="2024-01-04T10:02:41.659" v="2846" actId="27636"/>
          <ac:spMkLst>
            <pc:docMk/>
            <pc:sldMk cId="4088632149" sldId="266"/>
            <ac:spMk id="2" creationId="{404E2362-8019-45DE-017B-CEB217A81151}"/>
          </ac:spMkLst>
        </pc:spChg>
        <pc:spChg chg="del mod">
          <ac:chgData name="Sabarish Nair1" userId="1694b562-e57b-4831-90c0-4cdd510e495b" providerId="ADAL" clId="{4BC5EF7C-BD76-42F7-BE2C-34598CF6DB61}" dt="2024-01-04T10:10:49.934" v="2848" actId="3680"/>
          <ac:spMkLst>
            <pc:docMk/>
            <pc:sldMk cId="4088632149" sldId="266"/>
            <ac:spMk id="3" creationId="{BF7103FA-2253-1E11-494C-1DC3BB97B7D6}"/>
          </ac:spMkLst>
        </pc:spChg>
        <pc:graphicFrameChg chg="add mod ord modGraphic">
          <ac:chgData name="Sabarish Nair1" userId="1694b562-e57b-4831-90c0-4cdd510e495b" providerId="ADAL" clId="{4BC5EF7C-BD76-42F7-BE2C-34598CF6DB61}" dt="2024-01-04T10:15:17.166" v="2953" actId="20577"/>
          <ac:graphicFrameMkLst>
            <pc:docMk/>
            <pc:sldMk cId="4088632149" sldId="266"/>
            <ac:graphicFrameMk id="4" creationId="{EB8A560F-6817-7B4E-56B2-A0DAD6137287}"/>
          </ac:graphicFrameMkLst>
        </pc:graphicFrameChg>
      </pc:sldChg>
      <pc:sldChg chg="addSp delSp modSp new mod setBg">
        <pc:chgData name="Sabarish Nair1" userId="1694b562-e57b-4831-90c0-4cdd510e495b" providerId="ADAL" clId="{4BC5EF7C-BD76-42F7-BE2C-34598CF6DB61}" dt="2024-01-04T10:18:36.699" v="2971" actId="26606"/>
        <pc:sldMkLst>
          <pc:docMk/>
          <pc:sldMk cId="2023502742" sldId="267"/>
        </pc:sldMkLst>
        <pc:spChg chg="del">
          <ac:chgData name="Sabarish Nair1" userId="1694b562-e57b-4831-90c0-4cdd510e495b" providerId="ADAL" clId="{4BC5EF7C-BD76-42F7-BE2C-34598CF6DB61}" dt="2024-01-04T10:15:30.049" v="2955" actId="478"/>
          <ac:spMkLst>
            <pc:docMk/>
            <pc:sldMk cId="2023502742" sldId="267"/>
            <ac:spMk id="2" creationId="{97B33136-E187-B65C-4618-84D3EC8A97F2}"/>
          </ac:spMkLst>
        </pc:spChg>
        <pc:spChg chg="del mod">
          <ac:chgData name="Sabarish Nair1" userId="1694b562-e57b-4831-90c0-4cdd510e495b" providerId="ADAL" clId="{4BC5EF7C-BD76-42F7-BE2C-34598CF6DB61}" dt="2024-01-04T10:18:03.719" v="2968" actId="478"/>
          <ac:spMkLst>
            <pc:docMk/>
            <pc:sldMk cId="2023502742" sldId="267"/>
            <ac:spMk id="3" creationId="{E7C0ECBF-52AA-77FC-21E0-6DC6A9076AB2}"/>
          </ac:spMkLst>
        </pc:spChg>
        <pc:spChg chg="add or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4" creationId="{59726075-D069-5E1A-CD4B-CEA6492C037B}"/>
          </ac:spMkLst>
        </pc:spChg>
        <pc:spChg chg="ad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11" creationId="{42A4FC2C-047E-45A5-965D-8E1E3BF09BC6}"/>
          </ac:spMkLst>
        </pc:spChg>
        <pc:picChg chg="add mod">
          <ac:chgData name="Sabarish Nair1" userId="1694b562-e57b-4831-90c0-4cdd510e495b" providerId="ADAL" clId="{4BC5EF7C-BD76-42F7-BE2C-34598CF6DB61}" dt="2024-01-04T10:18:36.699" v="2971" actId="26606"/>
          <ac:picMkLst>
            <pc:docMk/>
            <pc:sldMk cId="2023502742" sldId="267"/>
            <ac:picMk id="6" creationId="{A276AA75-C416-67B6-3479-56DA0C9A5E24}"/>
          </ac:picMkLst>
        </pc:picChg>
      </pc:sldChg>
    </pc:docChg>
  </pc:docChgLst>
  <pc:docChgLst>
    <pc:chgData name="Sabarish  Nair" userId="S::sabarish.nair@citycolleges.ie::7336bcbd-cfb4-47b4-9481-a88fcd73ef23" providerId="AD" clId="Web-{92616B34-ECC6-A632-E28C-296705577EFF}"/>
    <pc:docChg chg="addSld delSld modSld sldOrd">
      <pc:chgData name="Sabarish  Nair" userId="S::sabarish.nair@citycolleges.ie::7336bcbd-cfb4-47b4-9481-a88fcd73ef23" providerId="AD" clId="Web-{92616B34-ECC6-A632-E28C-296705577EFF}" dt="2024-02-03T20:34:35.051" v="2302"/>
      <pc:docMkLst>
        <pc:docMk/>
      </pc:docMkLst>
      <pc:sldChg chg="modSp">
        <pc:chgData name="Sabarish  Nair" userId="S::sabarish.nair@citycolleges.ie::7336bcbd-cfb4-47b4-9481-a88fcd73ef23" providerId="AD" clId="Web-{92616B34-ECC6-A632-E28C-296705577EFF}" dt="2024-02-03T13:40:53.693" v="1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92616B34-ECC6-A632-E28C-296705577EFF}" dt="2024-02-03T13:40:53.693" v="1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92616B34-ECC6-A632-E28C-296705577EFF}" dt="2024-02-03T13:45:47.095" v="130"/>
        <pc:sldMkLst>
          <pc:docMk/>
          <pc:sldMk cId="3195025859" sldId="25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9"/>
        <pc:sldMkLst>
          <pc:docMk/>
          <pc:sldMk cId="1347623644" sldId="25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8"/>
        <pc:sldMkLst>
          <pc:docMk/>
          <pc:sldMk cId="440561150" sldId="25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7"/>
        <pc:sldMkLst>
          <pc:docMk/>
          <pc:sldMk cId="1570163459" sldId="26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4"/>
        <pc:sldMkLst>
          <pc:docMk/>
          <pc:sldMk cId="1444246505" sldId="26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3"/>
        <pc:sldMkLst>
          <pc:docMk/>
          <pc:sldMk cId="435715810" sldId="26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2"/>
        <pc:sldMkLst>
          <pc:docMk/>
          <pc:sldMk cId="2747084047" sldId="26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1"/>
        <pc:sldMkLst>
          <pc:docMk/>
          <pc:sldMk cId="4118081608" sldId="26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0"/>
        <pc:sldMkLst>
          <pc:docMk/>
          <pc:sldMk cId="3702842933" sldId="26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19"/>
        <pc:sldMkLst>
          <pc:docMk/>
          <pc:sldMk cId="4088632149" sldId="26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58" v="145"/>
        <pc:sldMkLst>
          <pc:docMk/>
          <pc:sldMk cId="1626416671" sldId="26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4"/>
        <pc:sldMkLst>
          <pc:docMk/>
          <pc:sldMk cId="365379198" sldId="27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3"/>
        <pc:sldMkLst>
          <pc:docMk/>
          <pc:sldMk cId="437085568" sldId="27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2"/>
        <pc:sldMkLst>
          <pc:docMk/>
          <pc:sldMk cId="1116334905" sldId="27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1"/>
        <pc:sldMkLst>
          <pc:docMk/>
          <pc:sldMk cId="465377230" sldId="27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0"/>
        <pc:sldMkLst>
          <pc:docMk/>
          <pc:sldMk cId="1074381978" sldId="27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9"/>
        <pc:sldMkLst>
          <pc:docMk/>
          <pc:sldMk cId="1309125023" sldId="27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8"/>
        <pc:sldMkLst>
          <pc:docMk/>
          <pc:sldMk cId="1668544267" sldId="27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7"/>
        <pc:sldMkLst>
          <pc:docMk/>
          <pc:sldMk cId="2774003229" sldId="27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6"/>
        <pc:sldMkLst>
          <pc:docMk/>
          <pc:sldMk cId="3590086990" sldId="27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5"/>
        <pc:sldMkLst>
          <pc:docMk/>
          <pc:sldMk cId="1954766834" sldId="27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4"/>
        <pc:sldMkLst>
          <pc:docMk/>
          <pc:sldMk cId="3086761711" sldId="28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3"/>
        <pc:sldMkLst>
          <pc:docMk/>
          <pc:sldMk cId="4015896424" sldId="28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31"/>
        <pc:sldMkLst>
          <pc:docMk/>
          <pc:sldMk cId="3907702955" sldId="28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2"/>
        <pc:sldMkLst>
          <pc:docMk/>
          <pc:sldMk cId="3454886646" sldId="28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6"/>
        <pc:sldMkLst>
          <pc:docMk/>
          <pc:sldMk cId="3475835794" sldId="28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5"/>
        <pc:sldMkLst>
          <pc:docMk/>
          <pc:sldMk cId="1370630508" sldId="285"/>
        </pc:sldMkLst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3:47:12.207" v="15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92616B34-ECC6-A632-E28C-296705577EFF}" dt="2024-02-03T13:47:12.207" v="152" actId="20577"/>
          <ac:spMkLst>
            <pc:docMk/>
            <pc:sldMk cId="442753921" sldId="286"/>
            <ac:spMk id="2" creationId="{75CACE43-68F2-0168-0942-10363404C6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5:25.610" v="118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4:26.622" v="113"/>
          <ac:spMkLst>
            <pc:docMk/>
            <pc:sldMk cId="442753921" sldId="286"/>
            <ac:spMk id="4" creationId="{2253D71D-707D-C0B6-DA15-8AAA535A80E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3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9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11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25" creationId="{B14B560F-9DD7-4302-A60B-EBD3EF59B073}"/>
          </ac:grpSpMkLst>
        </pc:grpChg>
        <pc:cxnChg chg="add del">
          <ac:chgData name="Sabarish  Nair" userId="S::sabarish.nair@citycolleges.ie::7336bcbd-cfb4-47b4-9481-a88fcd73ef23" providerId="AD" clId="Web-{92616B34-ECC6-A632-E28C-296705577EFF}" dt="2024-02-03T13:45:06.389" v="116"/>
          <ac:cxnSpMkLst>
            <pc:docMk/>
            <pc:sldMk cId="442753921" sldId="286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7:00:01.491" v="211"/>
        <pc:sldMkLst>
          <pc:docMk/>
          <pc:sldMk cId="281566384" sldId="287"/>
        </pc:sldMkLst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2" creationId="{217074DE-0BF1-9872-C47E-9284A4681FC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3" creationId="{72669447-3855-D05E-BE54-7BD83C8C5405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4" creationId="{384DC149-8F36-1027-9CE3-1C685A0F9C2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7:00:01.491" v="211"/>
          <ac:grpSpMkLst>
            <pc:docMk/>
            <pc:sldMk cId="281566384" sldId="287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92616B34-ECC6-A632-E28C-296705577EFF}" dt="2024-02-03T17:00:01.491" v="211"/>
          <ac:cxnSpMkLst>
            <pc:docMk/>
            <pc:sldMk cId="281566384" sldId="287"/>
            <ac:cxnSpMk id="18" creationId="{6CF1BAF6-AD41-4082-B212-8A1F9A2E8779}"/>
          </ac:cxnSpMkLst>
        </pc:cxnChg>
      </pc:sldChg>
      <pc:sldChg chg="addSp delSp modSp new del mod setBg">
        <pc:chgData name="Sabarish  Nair" userId="S::sabarish.nair@citycolleges.ie::7336bcbd-cfb4-47b4-9481-a88fcd73ef23" providerId="AD" clId="Web-{92616B34-ECC6-A632-E28C-296705577EFF}" dt="2024-02-03T17:50:36.649" v="380"/>
        <pc:sldMkLst>
          <pc:docMk/>
          <pc:sldMk cId="4237096505" sldId="288"/>
        </pc:sldMkLst>
        <pc:spChg chg="mo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" creationId="{2A7E6834-5AE1-C1F7-616F-D26DB4832654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7:05:20.501" v="221"/>
          <ac:spMkLst>
            <pc:docMk/>
            <pc:sldMk cId="4237096505" sldId="288"/>
            <ac:spMk id="3" creationId="{02E47367-023C-9DB1-C290-1DD19B965ED2}"/>
          </ac:spMkLst>
        </pc:spChg>
        <pc:spChg chg="mod or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4" creationId="{A5CB459E-2A9C-5344-67DB-0F815155AF3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4.809" v="235"/>
          <ac:spMkLst>
            <pc:docMk/>
            <pc:sldMk cId="4237096505" sldId="288"/>
            <ac:spMk id="7" creationId="{94296822-D2CE-464D-BCAA-E09000A604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3.169" v="234"/>
          <ac:spMkLst>
            <pc:docMk/>
            <pc:sldMk cId="4237096505" sldId="288"/>
            <ac:spMk id="8" creationId="{E7B352A7-A2C8-A634-E48D-D93631AACB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9:44.669" v="259"/>
          <ac:spMkLst>
            <pc:docMk/>
            <pc:sldMk cId="4237096505" sldId="288"/>
            <ac:spMk id="11" creationId="{F4039BEA-94D1-0F55-CEF1-71D4A4430D37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4" creationId="{BA79A7CF-01AF-4178-9369-94E0C90EB04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6" creationId="{99413ED5-9ED4-4772-BCE4-2BCAE6B12E3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8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0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92616B34-ECC6-A632-E28C-296705577EFF}" dt="2024-02-03T17:05:28.048" v="222"/>
          <ac:picMkLst>
            <pc:docMk/>
            <pc:sldMk cId="4237096505" sldId="288"/>
            <ac:picMk id="5" creationId="{F28036A0-0E12-3F47-83D2-F247834F3287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7:19:44.669" v="259"/>
          <ac:picMkLst>
            <pc:docMk/>
            <pc:sldMk cId="4237096505" sldId="288"/>
            <ac:picMk id="9" creationId="{B994E3DF-5FA8-EF98-2C72-F9192510DD76}"/>
          </ac:picMkLst>
        </pc:pic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7:57:53.475" v="457"/>
        <pc:sldMkLst>
          <pc:docMk/>
          <pc:sldMk cId="3254524126" sldId="289"/>
        </pc:sldMkLst>
        <pc:spChg chg="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24.326" v="388" actId="1076"/>
          <ac:spMkLst>
            <pc:docMk/>
            <pc:sldMk cId="3254524126" sldId="289"/>
            <ac:spMk id="3" creationId="{2759BE25-7604-4CB7-7F05-9CED4B68636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37.936" v="389" actId="1076"/>
          <ac:spMkLst>
            <pc:docMk/>
            <pc:sldMk cId="3254524126" sldId="289"/>
            <ac:spMk id="4" creationId="{EEF4BC62-C79C-66D1-6763-F3AC42C2313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5" creationId="{8E651571-CBCF-2111-5E86-DB7F44287DB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6" creationId="{1F374319-8ADD-259D-BFC2-26C09DF1993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7" creationId="{8E932A3E-6C96-3D4F-E793-8976C24C7D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8" creationId="{7CB398A9-D97E-9C40-14DF-3E1BA8EB124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9" creationId="{A466A6F7-0A88-69A3-91D7-33416663F24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1" creationId="{3508DE22-CC55-590B-3570-C75B6177256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3" creationId="{59F01B9C-D786-C3A4-40CE-C688F3792B5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42.662" v="456"/>
          <ac:spMkLst>
            <pc:docMk/>
            <pc:sldMk cId="3254524126" sldId="289"/>
            <ac:spMk id="14" creationId="{AD97F900-3EE8-7917-4651-C54FBDADFA0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53.475" v="457"/>
          <ac:spMkLst>
            <pc:docMk/>
            <pc:sldMk cId="3254524126" sldId="289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6" creationId="{1C66482A-9F1F-2ABF-5522-94DDDAF9571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7" creationId="{FA3E4E0E-9AA5-89E6-A563-635407B91FA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6:55.939" v="336"/>
          <ac:spMkLst>
            <pc:docMk/>
            <pc:sldMk cId="3254524126" sldId="289"/>
            <ac:spMk id="18" creationId="{8A2BC9EA-96AD-5F78-9B77-1A5B69D7F667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7:42.175" v="344"/>
          <ac:spMkLst>
            <pc:docMk/>
            <pc:sldMk cId="3254524126" sldId="289"/>
            <ac:spMk id="19" creationId="{EEA1E78C-3857-DC64-53A7-73D2C8718C3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0" creationId="{189F6BFE-77A5-6BD7-D61C-8C5E98463AE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1" creationId="{7CA5E6F9-A8AB-5407-B6A4-D748262F454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2" creationId="{19F281F1-08C2-0A81-FE63-AF1B5DACC06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3" creationId="{E28DBA5B-1D4F-7FFC-CE7D-06FB4FCBE1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5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7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28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9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1" creationId="{562DFC44-A40C-4573-9230-B3EDB3EC8EEB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2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34" creationId="{E659831F-0D9A-4C63-9EBB-8435B85A440F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7:52:57.200" v="386"/>
          <ac:grpSpMkLst>
            <pc:docMk/>
            <pc:sldMk cId="3254524126" sldId="289"/>
            <ac:grpSpMk id="26" creationId="{28FAF094-D087-493F-8DF9-A486C2D6BBAA}"/>
          </ac:grpSpMkLst>
        </pc:grpChg>
        <pc:grpChg chg="add del">
          <ac:chgData name="Sabarish  Nair" userId="S::sabarish.nair@citycolleges.ie::7336bcbd-cfb4-47b4-9481-a88fcd73ef23" providerId="AD" clId="Web-{92616B34-ECC6-A632-E28C-296705577EFF}" dt="2024-02-03T17:51:13.666" v="384"/>
          <ac:grpSpMkLst>
            <pc:docMk/>
            <pc:sldMk cId="3254524126" sldId="289"/>
            <ac:grpSpMk id="30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0" creationId="{389F9660-8616-20AE-B1A7-7F5A2BBCEE28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2" creationId="{AC3AAE2D-CB69-908E-4BC1-64960F99B8BD}"/>
          </ac:cxnSpMkLst>
        </pc:cxn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7:59:20.087" v="465"/>
        <pc:sldMkLst>
          <pc:docMk/>
          <pc:sldMk cId="8886946" sldId="290"/>
        </pc:sldMkLst>
        <pc:spChg chg="mod">
          <ac:chgData name="Sabarish  Nair" userId="S::sabarish.nair@citycolleges.ie::7336bcbd-cfb4-47b4-9481-a88fcd73ef23" providerId="AD" clId="Web-{92616B34-ECC6-A632-E28C-296705577EFF}" dt="2024-02-03T17:54:44.423" v="425" actId="14100"/>
          <ac:spMkLst>
            <pc:docMk/>
            <pc:sldMk cId="8886946" sldId="290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8:36.055" v="460"/>
          <ac:spMkLst>
            <pc:docMk/>
            <pc:sldMk cId="8886946" sldId="290"/>
            <ac:spMk id="14" creationId="{AD97F900-3EE8-7917-4651-C54FBDADFA06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9:20.087" v="465"/>
          <ac:spMkLst>
            <pc:docMk/>
            <pc:sldMk cId="8886946" sldId="290"/>
            <ac:spMk id="15" creationId="{8B2680EA-EA22-0D93-440C-2BDCE0EDDC6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50" v="443"/>
          <ac:spMkLst>
            <pc:docMk/>
            <pc:sldMk cId="8886946" sldId="290"/>
            <ac:spMk id="18" creationId="{B14DB345-1C9A-C9C4-F206-893EE78494E7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2"/>
          <ac:spMkLst>
            <pc:docMk/>
            <pc:sldMk cId="8886946" sldId="290"/>
            <ac:spMk id="19" creationId="{8194704D-C7D6-AEF1-DF4A-FA8E3937CD3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1"/>
          <ac:spMkLst>
            <pc:docMk/>
            <pc:sldMk cId="8886946" sldId="290"/>
            <ac:spMk id="24" creationId="{2D04487D-A606-3E0B-5C87-41CA45A2CA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0"/>
          <ac:spMkLst>
            <pc:docMk/>
            <pc:sldMk cId="8886946" sldId="290"/>
            <ac:spMk id="25" creationId="{B884F5FE-591C-7FF1-7DAE-7205E54CE52A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39"/>
          <ac:spMkLst>
            <pc:docMk/>
            <pc:sldMk cId="8886946" sldId="290"/>
            <ac:spMk id="26" creationId="{4E5F83DA-F166-5D38-0295-6EEC4D8F950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42.305" v="461"/>
          <ac:spMkLst>
            <pc:docMk/>
            <pc:sldMk cId="8886946" sldId="290"/>
            <ac:spMk id="27" creationId="{08C2696D-F65A-C965-4FEA-B1BB54CC6CB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0.899" v="462"/>
          <ac:spMkLst>
            <pc:docMk/>
            <pc:sldMk cId="8886946" sldId="290"/>
            <ac:spMk id="28" creationId="{29AB4DC8-F5ED-95FA-8C12-270AFC0364C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9:14.650" v="464"/>
          <ac:spMkLst>
            <pc:docMk/>
            <pc:sldMk cId="8886946" sldId="290"/>
            <ac:spMk id="30" creationId="{C38CB98A-AFC6-8F35-14B2-2AC9D1D7717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5.852" v="463"/>
          <ac:spMkLst>
            <pc:docMk/>
            <pc:sldMk cId="8886946" sldId="290"/>
            <ac:spMk id="33" creationId="{1B022CF9-2B4E-0779-B029-2A8D7B465223}"/>
          </ac:spMkLst>
        </pc:sp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8:08:47.785" v="541" actId="14100"/>
        <pc:sldMkLst>
          <pc:docMk/>
          <pc:sldMk cId="4149811887" sldId="291"/>
        </pc:sldMkLst>
        <pc:spChg chg="mod">
          <ac:chgData name="Sabarish  Nair" userId="S::sabarish.nair@citycolleges.ie::7336bcbd-cfb4-47b4-9481-a88fcd73ef23" providerId="AD" clId="Web-{92616B34-ECC6-A632-E28C-296705577EFF}" dt="2024-02-03T18:00:31.840" v="485" actId="20577"/>
          <ac:spMkLst>
            <pc:docMk/>
            <pc:sldMk cId="4149811887" sldId="291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0.398" v="523" actId="1076"/>
          <ac:spMkLst>
            <pc:docMk/>
            <pc:sldMk cId="4149811887" sldId="291"/>
            <ac:spMk id="14" creationId="{AD97F900-3EE8-7917-4651-C54FBDADFA06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8:01:16.689" v="487"/>
          <ac:spMkLst>
            <pc:docMk/>
            <pc:sldMk cId="4149811887" sldId="291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21.209" v="509" actId="20577"/>
          <ac:spMkLst>
            <pc:docMk/>
            <pc:sldMk cId="4149811887" sldId="291"/>
            <ac:spMk id="19" creationId="{76AF75CB-18DA-A0A0-8DF8-13E514C690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08.489" v="508" actId="1076"/>
          <ac:spMkLst>
            <pc:docMk/>
            <pc:sldMk cId="4149811887" sldId="291"/>
            <ac:spMk id="25" creationId="{9F7B4646-A38A-7AFB-2E08-2C70F551415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4.367" v="524" actId="1076"/>
          <ac:spMkLst>
            <pc:docMk/>
            <pc:sldMk cId="4149811887" sldId="291"/>
            <ac:spMk id="27" creationId="{08C2696D-F65A-C965-4FEA-B1BB54CC6CB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32.851" v="526" actId="1076"/>
          <ac:spMkLst>
            <pc:docMk/>
            <pc:sldMk cId="4149811887" sldId="291"/>
            <ac:spMk id="28" creationId="{29AB4DC8-F5ED-95FA-8C12-270AFC0364C4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19.736" v="488"/>
          <ac:spMkLst>
            <pc:docMk/>
            <pc:sldMk cId="4149811887" sldId="291"/>
            <ac:spMk id="30" creationId="{C38CB98A-AFC6-8F35-14B2-2AC9D1D77175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22.595" v="489"/>
          <ac:spMkLst>
            <pc:docMk/>
            <pc:sldMk cId="4149811887" sldId="291"/>
            <ac:spMk id="33" creationId="{1B022CF9-2B4E-0779-B029-2A8D7B465223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3"/>
          <ac:spMkLst>
            <pc:docMk/>
            <pc:sldMk cId="4149811887" sldId="291"/>
            <ac:spMk id="34" creationId="{3048A492-123D-C50C-10B9-41562E4750B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2"/>
          <ac:spMkLst>
            <pc:docMk/>
            <pc:sldMk cId="4149811887" sldId="291"/>
            <ac:spMk id="36" creationId="{A468E6C9-6E45-CB4B-F5BE-C983B368A15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7"/>
          <ac:spMkLst>
            <pc:docMk/>
            <pc:sldMk cId="4149811887" sldId="291"/>
            <ac:spMk id="38" creationId="{0137C2A5-0117-BFC1-C6F0-535CB7AD022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6"/>
          <ac:spMkLst>
            <pc:docMk/>
            <pc:sldMk cId="4149811887" sldId="291"/>
            <ac:spMk id="40" creationId="{B580D2E0-4EBB-8B92-865E-3753C7AB27AE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07:32.452" v="528"/>
          <ac:spMkLst>
            <pc:docMk/>
            <pc:sldMk cId="4149811887" sldId="291"/>
            <ac:spMk id="41" creationId="{EC00ADB4-FA6C-5E1A-25C9-BBF847DF2E2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7:55.377" v="530"/>
          <ac:spMkLst>
            <pc:docMk/>
            <pc:sldMk cId="4149811887" sldId="291"/>
            <ac:spMk id="42" creationId="{43675673-6533-4E8F-D2E2-530EE60420E6}"/>
          </ac:spMkLst>
        </pc:spChg>
        <pc:cxnChg chg="mod">
          <ac:chgData name="Sabarish  Nair" userId="S::sabarish.nair@citycolleges.ie::7336bcbd-cfb4-47b4-9481-a88fcd73ef23" providerId="AD" clId="Web-{92616B34-ECC6-A632-E28C-296705577EFF}" dt="2024-02-03T18:03:01.177" v="507" actId="1076"/>
          <ac:cxnSpMkLst>
            <pc:docMk/>
            <pc:sldMk cId="4149811887" sldId="291"/>
            <ac:cxnSpMk id="12" creationId="{AC3AAE2D-CB69-908E-4BC1-64960F99B8BD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22.002" v="534" actId="1076"/>
          <ac:cxnSpMkLst>
            <pc:docMk/>
            <pc:sldMk cId="4149811887" sldId="291"/>
            <ac:cxnSpMk id="43" creationId="{58EB4146-C6BA-197D-22CF-876B7E2C345C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32.222" v="537" actId="14100"/>
          <ac:cxnSpMkLst>
            <pc:docMk/>
            <pc:sldMk cId="4149811887" sldId="291"/>
            <ac:cxnSpMk id="44" creationId="{D83B756C-1D07-322E-2187-630FD755A2B9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47.785" v="541" actId="14100"/>
          <ac:cxnSpMkLst>
            <pc:docMk/>
            <pc:sldMk cId="4149811887" sldId="291"/>
            <ac:cxnSpMk id="45" creationId="{19563F7A-D590-1377-2C23-9D60F1E77814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8:26:45.389" v="599" actId="20577"/>
        <pc:sldMkLst>
          <pc:docMk/>
          <pc:sldMk cId="1049833040" sldId="292"/>
        </pc:sldMkLst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45.389" v="599" actId="20577"/>
          <ac:spMkLst>
            <pc:docMk/>
            <pc:sldMk cId="1049833040" sldId="292"/>
            <ac:spMk id="3" creationId="{3FFE3C2F-C84E-E5D1-4174-6FAED6C9E99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4" creationId="{79467356-837F-1CEA-C4A9-D3CFE0B34738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26:31.669" v="598"/>
          <ac:grpSpMkLst>
            <pc:docMk/>
            <pc:sldMk cId="1049833040" sldId="292"/>
            <ac:grpSpMk id="11" creationId="{B14B560F-9DD7-4302-A60B-EBD3EF59B073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18:00:18.386" v="468"/>
        <pc:sldMkLst>
          <pc:docMk/>
          <pc:sldMk cId="2119605073" sldId="292"/>
        </pc:sldMkLst>
      </pc:sldChg>
      <pc:sldChg chg="modSp add ord replId">
        <pc:chgData name="Sabarish  Nair" userId="S::sabarish.nair@citycolleges.ie::7336bcbd-cfb4-47b4-9481-a88fcd73ef23" providerId="AD" clId="Web-{92616B34-ECC6-A632-E28C-296705577EFF}" dt="2024-02-03T18:29:04.534" v="614" actId="20577"/>
        <pc:sldMkLst>
          <pc:docMk/>
          <pc:sldMk cId="3593065898" sldId="293"/>
        </pc:sldMkLst>
        <pc:spChg chg="mod">
          <ac:chgData name="Sabarish  Nair" userId="S::sabarish.nair@citycolleges.ie::7336bcbd-cfb4-47b4-9481-a88fcd73ef23" providerId="AD" clId="Web-{92616B34-ECC6-A632-E28C-296705577EFF}" dt="2024-02-03T18:27:34.187" v="609" actId="20577"/>
          <ac:spMkLst>
            <pc:docMk/>
            <pc:sldMk cId="3593065898" sldId="293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9:04.534" v="614" actId="20577"/>
          <ac:spMkLst>
            <pc:docMk/>
            <pc:sldMk cId="3593065898" sldId="293"/>
            <ac:spMk id="3" creationId="{3FFE3C2F-C84E-E5D1-4174-6FAED6C9E991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18:32:09.071" v="678" actId="20577"/>
        <pc:sldMkLst>
          <pc:docMk/>
          <pc:sldMk cId="3693375308" sldId="294"/>
        </pc:sldMkLst>
        <pc:spChg chg="mod">
          <ac:chgData name="Sabarish  Nair" userId="S::sabarish.nair@citycolleges.ie::7336bcbd-cfb4-47b4-9481-a88fcd73ef23" providerId="AD" clId="Web-{92616B34-ECC6-A632-E28C-296705577EFF}" dt="2024-02-03T18:30:56.506" v="621" actId="20577"/>
          <ac:spMkLst>
            <pc:docMk/>
            <pc:sldMk cId="3693375308" sldId="294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32:09.071" v="678" actId="20577"/>
          <ac:spMkLst>
            <pc:docMk/>
            <pc:sldMk cId="3693375308" sldId="294"/>
            <ac:spMk id="3" creationId="{3FFE3C2F-C84E-E5D1-4174-6FAED6C9E991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8:48:32.013" v="730" actId="1076"/>
        <pc:sldMkLst>
          <pc:docMk/>
          <pc:sldMk cId="3731474390" sldId="295"/>
        </pc:sldMkLst>
        <pc:spChg chg="mo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" creationId="{5AC7852F-1506-58A5-F0F7-4A297559EAC1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45:28.257" v="696"/>
          <ac:spMkLst>
            <pc:docMk/>
            <pc:sldMk cId="3731474390" sldId="295"/>
            <ac:spMk id="3" creationId="{209B80C2-18A3-295E-0208-841BEE666D1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47:40.699" v="721" actId="1076"/>
          <ac:spMkLst>
            <pc:docMk/>
            <pc:sldMk cId="3731474390" sldId="295"/>
            <ac:spMk id="4" creationId="{F9F31217-A142-747B-72CF-97D21BF8E03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13.919" v="727" actId="1076"/>
          <ac:spMkLst>
            <pc:docMk/>
            <pc:sldMk cId="3731474390" sldId="295"/>
            <ac:spMk id="9" creationId="{6F3F4156-2781-686C-82E2-D34F360EBCB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32.013" v="730" actId="1076"/>
          <ac:spMkLst>
            <pc:docMk/>
            <pc:sldMk cId="3731474390" sldId="295"/>
            <ac:spMk id="10" creationId="{DBEF060A-3BFB-3CB6-CB10-539A174BC40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15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2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47:19.057" v="717"/>
          <ac:grpSpMkLst>
            <pc:docMk/>
            <pc:sldMk cId="3731474390" sldId="295"/>
            <ac:grpSpMk id="17" creationId="{AE1C45F0-260A-458C-96ED-C1F6D2151219}"/>
          </ac:grpSpMkLst>
        </pc:grpChg>
        <pc:picChg chg="add del mod ord">
          <ac:chgData name="Sabarish  Nair" userId="S::sabarish.nair@citycolleges.ie::7336bcbd-cfb4-47b4-9481-a88fcd73ef23" providerId="AD" clId="Web-{92616B34-ECC6-A632-E28C-296705577EFF}" dt="2024-02-03T18:42:33.080" v="690"/>
          <ac:picMkLst>
            <pc:docMk/>
            <pc:sldMk cId="3731474390" sldId="295"/>
            <ac:picMk id="5" creationId="{AD3E1DA0-9C58-BC4D-BFFB-E0C708E371E2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8:44:49.240" v="695"/>
          <ac:picMkLst>
            <pc:docMk/>
            <pc:sldMk cId="3731474390" sldId="295"/>
            <ac:picMk id="6" creationId="{3B9F2F02-C0D3-7FBA-3412-8BA3400F3CAE}"/>
          </ac:picMkLst>
        </pc:picChg>
        <pc:picChg chg="add del mod">
          <ac:chgData name="Sabarish  Nair" userId="S::sabarish.nair@citycolleges.ie::7336bcbd-cfb4-47b4-9481-a88fcd73ef23" providerId="AD" clId="Web-{92616B34-ECC6-A632-E28C-296705577EFF}" dt="2024-02-03T18:44:47.412" v="694"/>
          <ac:picMkLst>
            <pc:docMk/>
            <pc:sldMk cId="3731474390" sldId="295"/>
            <ac:picMk id="7" creationId="{055732C0-AA88-0537-A236-9FB2AF675804}"/>
          </ac:picMkLst>
        </pc:picChg>
        <pc:picChg chg="add mod ord">
          <ac:chgData name="Sabarish  Nair" userId="S::sabarish.nair@citycolleges.ie::7336bcbd-cfb4-47b4-9481-a88fcd73ef23" providerId="AD" clId="Web-{92616B34-ECC6-A632-E28C-296705577EFF}" dt="2024-02-03T18:47:34.714" v="720" actId="1076"/>
          <ac:picMkLst>
            <pc:docMk/>
            <pc:sldMk cId="3731474390" sldId="295"/>
            <ac:picMk id="8" creationId="{EC1B3ABC-A162-A90B-3778-1D948248EED6}"/>
          </ac:picMkLst>
        </pc:picChg>
        <pc:cxnChg chg="add">
          <ac:chgData name="Sabarish  Nair" userId="S::sabarish.nair@citycolleges.ie::7336bcbd-cfb4-47b4-9481-a88fcd73ef23" providerId="AD" clId="Web-{92616B34-ECC6-A632-E28C-296705577EFF}" dt="2024-02-03T18:47:19.057" v="717"/>
          <ac:cxnSpMkLst>
            <pc:docMk/>
            <pc:sldMk cId="3731474390" sldId="295"/>
            <ac:cxnSpMk id="24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07:09.350" v="771"/>
        <pc:sldMkLst>
          <pc:docMk/>
          <pc:sldMk cId="1523619104" sldId="296"/>
        </pc:sldMkLst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2" creationId="{D6DC2E26-61C6-3A77-754C-00933A0EF088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3" creationId="{CFCF51BC-7ECC-9A27-D5F4-3CE94667FE0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4" creationId="{A9A199F5-111D-D39D-DC9A-213F9C67701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07:09.350" v="771"/>
          <ac:grpSpMkLst>
            <pc:docMk/>
            <pc:sldMk cId="1523619104" sldId="296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07:09.350" v="771"/>
          <ac:graphicFrameMkLst>
            <pc:docMk/>
            <pc:sldMk cId="1523619104" sldId="296"/>
            <ac:graphicFrameMk id="6" creationId="{0E5C8F6B-5A97-59E4-2B67-87A90A9B3DF4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07:09.350" v="771"/>
          <ac:cxnSpMkLst>
            <pc:docMk/>
            <pc:sldMk cId="1523619104" sldId="296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11:00.436" v="811"/>
        <pc:sldMkLst>
          <pc:docMk/>
          <pc:sldMk cId="1573877964" sldId="297"/>
        </pc:sldMkLst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2" creationId="{48522D84-6824-5D26-044F-49237E911343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3" creationId="{B5822A07-FF2E-A6C4-E26A-EF4CB1A22E8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4" creationId="{621CDBEF-B565-E18D-E075-BF250CAD4BF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11:00.436" v="811"/>
          <ac:grpSpMkLst>
            <pc:docMk/>
            <pc:sldMk cId="1573877964" sldId="297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11:00.436" v="811"/>
          <ac:graphicFrameMkLst>
            <pc:docMk/>
            <pc:sldMk cId="1573877964" sldId="297"/>
            <ac:graphicFrameMk id="6" creationId="{1DC0A365-AD7C-76DC-2404-D13F2BC7863C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11:00.436" v="811"/>
          <ac:cxnSpMkLst>
            <pc:docMk/>
            <pc:sldMk cId="1573877964" sldId="29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9:45.079" v="1145" actId="20577"/>
        <pc:sldMkLst>
          <pc:docMk/>
          <pc:sldMk cId="3929227410" sldId="298"/>
        </pc:sldMkLst>
        <pc:spChg chg="mod">
          <ac:chgData name="Sabarish  Nair" userId="S::sabarish.nair@citycolleges.ie::7336bcbd-cfb4-47b4-9481-a88fcd73ef23" providerId="AD" clId="Web-{92616B34-ECC6-A632-E28C-296705577EFF}" dt="2024-02-03T19:39:45.079" v="1145" actId="20577"/>
          <ac:spMkLst>
            <pc:docMk/>
            <pc:sldMk cId="3929227410" sldId="298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20:28.255" v="823"/>
          <ac:spMkLst>
            <pc:docMk/>
            <pc:sldMk cId="3929227410" sldId="298"/>
            <ac:spMk id="3" creationId="{E0A55198-5072-8C57-9AB3-5829C28262B8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36:16.619" v="1110"/>
          <ac:spMkLst>
            <pc:docMk/>
            <pc:sldMk cId="3929227410" sldId="298"/>
            <ac:spMk id="4" creationId="{63E090C9-782F-5D04-8A27-32B108366F9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49.858" v="1130" actId="1076"/>
          <ac:spMkLst>
            <pc:docMk/>
            <pc:sldMk cId="3929227410" sldId="298"/>
            <ac:spMk id="8" creationId="{74549888-1863-9857-2838-3C72016A56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34.327" v="1128" actId="1076"/>
          <ac:spMkLst>
            <pc:docMk/>
            <pc:sldMk cId="3929227410" sldId="298"/>
            <ac:spMk id="13" creationId="{E3E2B1E0-6103-10EE-1AF1-D8419FDE33D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59.202" v="1131" actId="1076"/>
          <ac:spMkLst>
            <pc:docMk/>
            <pc:sldMk cId="3929227410" sldId="298"/>
            <ac:spMk id="14" creationId="{4CB66627-EDFD-3F7D-29C7-A52E9AD6272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14.437" v="1133" actId="1076"/>
          <ac:spMkLst>
            <pc:docMk/>
            <pc:sldMk cId="3929227410" sldId="298"/>
            <ac:spMk id="15" creationId="{D768B13E-24C1-F732-BF89-A232B6ABAF0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08.171" v="1132" actId="1076"/>
          <ac:spMkLst>
            <pc:docMk/>
            <pc:sldMk cId="3929227410" sldId="298"/>
            <ac:spMk id="16" creationId="{F090C83B-1A60-C43C-03AA-AC50E991D1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5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5" creationId="{799A7665-FFF1-B718-2FB7-55E6907144DB}"/>
          </ac:graphicFrameMkLst>
        </pc:graphicFrameChg>
        <pc:graphicFrameChg chg="add del mod">
          <ac:chgData name="Sabarish  Nair" userId="S::sabarish.nair@citycolleges.ie::7336bcbd-cfb4-47b4-9481-a88fcd73ef23" providerId="AD" clId="Web-{92616B34-ECC6-A632-E28C-296705577EFF}" dt="2024-02-03T19:28:27.260" v="1018"/>
          <ac:graphicFrameMkLst>
            <pc:docMk/>
            <pc:sldMk cId="3929227410" sldId="298"/>
            <ac:graphicFrameMk id="7" creationId="{B1EFC7E8-2675-FE11-F8C2-0C1C171B9350}"/>
          </ac:graphicFrameMkLst>
        </pc:graphicFrameChg>
        <pc:graphicFrameChg chg="add mod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0" creationId="{D1460786-5FE2-B9F0-E486-A4012346DF38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1" creationId="{269A64E2-237A-5DDE-EC4B-50E100B9D0D7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8:41.983" v="1129" actId="1076"/>
          <ac:graphicFrameMkLst>
            <pc:docMk/>
            <pc:sldMk cId="3929227410" sldId="298"/>
            <ac:graphicFrameMk id="12" creationId="{645729F0-9981-375E-F959-04BD3825BB0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2:43.352" v="1074"/>
        <pc:sldMkLst>
          <pc:docMk/>
          <pc:sldMk cId="3372653662" sldId="299"/>
        </pc:sldMkLst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2" creationId="{C49045EE-18E4-7C55-C107-C0D197538B20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3" creationId="{F1703A37-0809-B0A4-8726-1FA0CBF444F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4" creationId="{0B78C8E8-6FBA-4A15-A7DB-BB1F56F6474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0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2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31" creationId="{D5B0017B-2ECA-49AF-B397-DC140825DF8D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12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26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92616B34-ECC6-A632-E28C-296705577EFF}" dt="2024-02-03T19:32:43.352" v="1074"/>
          <ac:graphicFrameMkLst>
            <pc:docMk/>
            <pc:sldMk cId="3372653662" sldId="299"/>
            <ac:graphicFrameMk id="6" creationId="{23E86CB6-BBD9-9380-DDDA-DD81F3AA5C43}"/>
          </ac:graphicFrameMkLst>
        </pc:graphicFrameChg>
        <pc:cxnChg chg="add del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19" creationId="{6CF1BAF6-AD41-4082-B212-8A1F9A2E8779}"/>
          </ac:cxnSpMkLst>
        </pc:cxnChg>
        <pc:cxnChg chg="add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33" creationId="{6CF1BAF6-AD41-4082-B212-8A1F9A2E8779}"/>
          </ac:cxnSpMkLst>
        </pc:cxnChg>
      </pc:sldChg>
      <pc:sldChg chg="new del">
        <pc:chgData name="Sabarish  Nair" userId="S::sabarish.nair@citycolleges.ie::7336bcbd-cfb4-47b4-9481-a88fcd73ef23" providerId="AD" clId="Web-{92616B34-ECC6-A632-E28C-296705577EFF}" dt="2024-02-03T19:40:10.208" v="1149"/>
        <pc:sldMkLst>
          <pc:docMk/>
          <pc:sldMk cId="1137444194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47:06.565" v="1313" actId="1076"/>
        <pc:sldMkLst>
          <pc:docMk/>
          <pc:sldMk cId="1721112763" sldId="300"/>
        </pc:sldMkLst>
        <pc:spChg chg="mod">
          <ac:chgData name="Sabarish  Nair" userId="S::sabarish.nair@citycolleges.ie::7336bcbd-cfb4-47b4-9481-a88fcd73ef23" providerId="AD" clId="Web-{92616B34-ECC6-A632-E28C-296705577EFF}" dt="2024-02-03T19:40:35.491" v="1158" actId="20577"/>
          <ac:spMkLst>
            <pc:docMk/>
            <pc:sldMk cId="1721112763" sldId="300"/>
            <ac:spMk id="2" creationId="{D5D0AF0F-1F19-939E-033F-A300EC4DCFE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7:06.565" v="1313" actId="1076"/>
          <ac:spMkLst>
            <pc:docMk/>
            <pc:sldMk cId="1721112763" sldId="300"/>
            <ac:spMk id="4" creationId="{BE1B60E1-F728-8E8F-92A6-A083C88606C0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26.017" v="1308" actId="1076"/>
          <ac:spMkLst>
            <pc:docMk/>
            <pc:sldMk cId="1721112763" sldId="300"/>
            <ac:spMk id="8" creationId="{74549888-1863-9857-2838-3C72016A565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56.882" v="1162"/>
          <ac:spMkLst>
            <pc:docMk/>
            <pc:sldMk cId="1721112763" sldId="300"/>
            <ac:spMk id="13" creationId="{E3E2B1E0-6103-10EE-1AF1-D8419FDE33DA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46.100" v="1160"/>
          <ac:spMkLst>
            <pc:docMk/>
            <pc:sldMk cId="1721112763" sldId="300"/>
            <ac:spMk id="14" creationId="{4CB66627-EDFD-3F7D-29C7-A52E9AD62727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18.954" v="1307" actId="1076"/>
          <ac:spMkLst>
            <pc:docMk/>
            <pc:sldMk cId="1721112763" sldId="300"/>
            <ac:spMk id="15" creationId="{D768B13E-24C1-F732-BF89-A232B6ABAF0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2:01.478" v="1181" actId="1076"/>
          <ac:spMkLst>
            <pc:docMk/>
            <pc:sldMk cId="1721112763" sldId="300"/>
            <ac:spMk id="16" creationId="{F090C83B-1A60-C43C-03AA-AC50E991D103}"/>
          </ac:spMkLst>
        </pc:spChg>
        <pc:graphicFrameChg chg="add mod modGraphic">
          <ac:chgData name="Sabarish  Nair" userId="S::sabarish.nair@citycolleges.ie::7336bcbd-cfb4-47b4-9481-a88fcd73ef23" providerId="AD" clId="Web-{92616B34-ECC6-A632-E28C-296705577EFF}" dt="2024-02-03T19:46:52.752" v="1311" actId="1076"/>
          <ac:graphicFrameMkLst>
            <pc:docMk/>
            <pc:sldMk cId="1721112763" sldId="300"/>
            <ac:graphicFrameMk id="3" creationId="{64C92F3D-0BCD-5D33-CB1E-57E38DB0392C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7:00.252" v="1312" actId="1076"/>
          <ac:graphicFrameMkLst>
            <pc:docMk/>
            <pc:sldMk cId="1721112763" sldId="300"/>
            <ac:graphicFrameMk id="5" creationId="{799A7665-FFF1-B718-2FB7-55E6907144DB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6:13.079" v="1306" actId="1076"/>
          <ac:graphicFrameMkLst>
            <pc:docMk/>
            <pc:sldMk cId="1721112763" sldId="300"/>
            <ac:graphicFrameMk id="10" creationId="{D1460786-5FE2-B9F0-E486-A4012346DF38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41.444" v="1159"/>
          <ac:graphicFrameMkLst>
            <pc:docMk/>
            <pc:sldMk cId="1721112763" sldId="300"/>
            <ac:graphicFrameMk id="11" creationId="{269A64E2-237A-5DDE-EC4B-50E100B9D0D7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53.335" v="1161"/>
          <ac:graphicFrameMkLst>
            <pc:docMk/>
            <pc:sldMk cId="1721112763" sldId="300"/>
            <ac:graphicFrameMk id="12" creationId="{645729F0-9981-375E-F959-04BD3825BB0A}"/>
          </ac:graphicFrameMkLst>
        </pc:graphicFrameChg>
      </pc:sldChg>
      <pc:sldChg chg="new del">
        <pc:chgData name="Sabarish  Nair" userId="S::sabarish.nair@citycolleges.ie::7336bcbd-cfb4-47b4-9481-a88fcd73ef23" providerId="AD" clId="Web-{92616B34-ECC6-A632-E28C-296705577EFF}" dt="2024-02-03T19:40:02.380" v="1147"/>
        <pc:sldMkLst>
          <pc:docMk/>
          <pc:sldMk cId="3956006556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50:20.665" v="1382" actId="1076"/>
        <pc:sldMkLst>
          <pc:docMk/>
          <pc:sldMk cId="1893011861" sldId="301"/>
        </pc:sldMkLst>
        <pc:spChg chg="mod">
          <ac:chgData name="Sabarish  Nair" userId="S::sabarish.nair@citycolleges.ie::7336bcbd-cfb4-47b4-9481-a88fcd73ef23" providerId="AD" clId="Web-{92616B34-ECC6-A632-E28C-296705577EFF}" dt="2024-02-03T19:47:42.004" v="1317" actId="20577"/>
          <ac:spMkLst>
            <pc:docMk/>
            <pc:sldMk cId="1893011861" sldId="301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8:30.349" v="1323"/>
          <ac:spMkLst>
            <pc:docMk/>
            <pc:sldMk cId="1893011861" sldId="301"/>
            <ac:spMk id="4" creationId="{BE1B60E1-F728-8E8F-92A6-A083C88606C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8:33.740" v="1324" actId="20577"/>
          <ac:spMkLst>
            <pc:docMk/>
            <pc:sldMk cId="1893011861" sldId="301"/>
            <ac:spMk id="7" creationId="{2F005D1D-3247-7D5F-028E-B91F90F5052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0:20.665" v="1382" actId="1076"/>
          <ac:spMkLst>
            <pc:docMk/>
            <pc:sldMk cId="1893011861" sldId="301"/>
            <ac:spMk id="15" creationId="{D768B13E-24C1-F732-BF89-A232B6ABAF03}"/>
          </ac:spMkLst>
        </pc:spChg>
        <pc:graphicFrameChg chg="del">
          <ac:chgData name="Sabarish  Nair" userId="S::sabarish.nair@citycolleges.ie::7336bcbd-cfb4-47b4-9481-a88fcd73ef23" providerId="AD" clId="Web-{92616B34-ECC6-A632-E28C-296705577EFF}" dt="2024-02-03T19:48:03.676" v="1318"/>
          <ac:graphicFrameMkLst>
            <pc:docMk/>
            <pc:sldMk cId="1893011861" sldId="301"/>
            <ac:graphicFrameMk id="3" creationId="{64C92F3D-0BCD-5D33-CB1E-57E38DB0392C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48:52.834" v="1350"/>
          <ac:graphicFrameMkLst>
            <pc:docMk/>
            <pc:sldMk cId="1893011861" sldId="301"/>
            <ac:graphicFrameMk id="6" creationId="{062BE6C1-55AB-EB23-4772-5DBA46908D15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50:13.727" v="1381"/>
          <ac:graphicFrameMkLst>
            <pc:docMk/>
            <pc:sldMk cId="1893011861" sldId="301"/>
            <ac:graphicFrameMk id="10" creationId="{D1460786-5FE2-B9F0-E486-A4012346DF3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92616B34-ECC6-A632-E28C-296705577EFF}" dt="2024-02-03T19:53:07.748" v="1433" actId="20577"/>
        <pc:sldMkLst>
          <pc:docMk/>
          <pc:sldMk cId="3803416931" sldId="302"/>
        </pc:sldMkLst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2" creationId="{EE502FB8-191F-87B6-B12F-98D75E824FA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3:07.748" v="1433" actId="20577"/>
          <ac:spMkLst>
            <pc:docMk/>
            <pc:sldMk cId="3803416931" sldId="302"/>
            <ac:spMk id="3" creationId="{C1CB6E3F-41D3-04BC-E573-895CEBC95E0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4" creationId="{F7206828-8478-C7E7-548D-92A25AA3576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2:46.216" v="1431"/>
          <ac:grpSpMkLst>
            <pc:docMk/>
            <pc:sldMk cId="3803416931" sldId="302"/>
            <ac:grpSpMk id="11" creationId="{B14B560F-9DD7-4302-A60B-EBD3EF59B073}"/>
          </ac:grpSpMkLst>
        </pc:gr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56:52.756" v="1487" actId="1076"/>
        <pc:sldMkLst>
          <pc:docMk/>
          <pc:sldMk cId="3705341411" sldId="303"/>
        </pc:sldMkLst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2" creationId="{4C0FB865-9280-F0CF-5960-AA30DC81366A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3" creationId="{DB006E78-C83A-ED79-154B-1BD11D3B9D9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4" creationId="{510F37D4-9FF7-633C-FB1B-57C1619C5D3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6:41.834" v="1486"/>
          <ac:grpSpMkLst>
            <pc:docMk/>
            <pc:sldMk cId="3705341411" sldId="303"/>
            <ac:grpSpMk id="12" creationId="{AE1C45F0-260A-458C-96ED-C1F6D2151219}"/>
          </ac:grpSpMkLst>
        </pc:grpChg>
        <pc:graphicFrameChg chg="add mod">
          <ac:chgData name="Sabarish  Nair" userId="S::sabarish.nair@citycolleges.ie::7336bcbd-cfb4-47b4-9481-a88fcd73ef23" providerId="AD" clId="Web-{92616B34-ECC6-A632-E28C-296705577EFF}" dt="2024-02-03T19:56:52.756" v="1487" actId="1076"/>
          <ac:graphicFrameMkLst>
            <pc:docMk/>
            <pc:sldMk cId="3705341411" sldId="303"/>
            <ac:graphicFrameMk id="6" creationId="{4F3C163A-E7F1-5910-41B8-1DE6AE528CD3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56:41.834" v="1486"/>
          <ac:cxnSpMkLst>
            <pc:docMk/>
            <pc:sldMk cId="3705341411" sldId="303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09:03.060" v="1588" actId="1076"/>
        <pc:sldMkLst>
          <pc:docMk/>
          <pc:sldMk cId="239972576" sldId="304"/>
        </pc:sldMkLst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" creationId="{CB33294B-19B0-5C2F-7CB7-ABB95BA9663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3" creationId="{9D0B1945-095B-C976-3917-D3A62F0DE7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9:03.060" v="1588" actId="1076"/>
          <ac:spMkLst>
            <pc:docMk/>
            <pc:sldMk cId="239972576" sldId="304"/>
            <ac:spMk id="4" creationId="{AF127BFD-D303-5692-98FE-5A373E7A17AD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5" creationId="{9C60FD63-6094-6EF5-B0E3-24692B8E431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6" creationId="{8EAAF93E-301D-AF65-7B49-7182A85A52C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7" creationId="{B5E5D11C-A9C9-3D43-BA7E-22C254D2C1C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8" creationId="{E25836D9-C69B-47ED-93B2-4F51C9B7CFF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9" creationId="{C685F520-0118-B71F-4C87-D1D544E9C4B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0" creationId="{C6423148-0156-9E9E-6C11-7C714AFC2C9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5" creationId="{B46BDDBC-CAF2-29A2-D1F0-242A67D2A77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20:08:10.027" v="1581"/>
          <ac:spMkLst>
            <pc:docMk/>
            <pc:sldMk cId="239972576" sldId="304"/>
            <ac:spMk id="16" creationId="{A4292C2B-2BE1-8FF8-626D-AD5F420067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7" creationId="{2208B8CE-39FC-BE38-770C-5504DAB3429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2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4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6" creationId="{99F74EB5-E547-4FB4-95F5-BCC788F3C4A0}"/>
          </ac:spMkLst>
        </pc:sp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1" creationId="{B4BEF71D-B57F-9234-D73E-603673457D5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2" creationId="{8E3A1B0D-944C-7A62-342C-565831F56962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3" creationId="{6B24A70C-1996-BF56-1403-62B946EA0C3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4" creationId="{229022F2-C503-E86C-127D-831DEDA2D737}"/>
          </ac:cxnSpMkLst>
        </pc:cxnChg>
      </pc:sldChg>
      <pc:sldChg chg="addSp modSp new mod ord setBg">
        <pc:chgData name="Sabarish  Nair" userId="S::sabarish.nair@citycolleges.ie::7336bcbd-cfb4-47b4-9481-a88fcd73ef23" providerId="AD" clId="Web-{92616B34-ECC6-A632-E28C-296705577EFF}" dt="2024-02-03T20:18:52.766" v="1723"/>
        <pc:sldMkLst>
          <pc:docMk/>
          <pc:sldMk cId="1163367984" sldId="305"/>
        </pc:sldMkLst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3:07.240" v="1671" actId="20577"/>
          <ac:spMkLst>
            <pc:docMk/>
            <pc:sldMk cId="1163367984" sldId="305"/>
            <ac:spMk id="3" creationId="{846CCDEF-A57E-5461-186F-9953F1F2A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4" creationId="{8FB580FB-621C-8C8A-A0B3-56F867F2B9F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2:55.818" v="1669"/>
          <ac:grpSpMkLst>
            <pc:docMk/>
            <pc:sldMk cId="1163367984" sldId="305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92616B34-ECC6-A632-E28C-296705577EFF}" dt="2024-02-03T20:15:40.526" v="1688" actId="20577"/>
        <pc:sldMkLst>
          <pc:docMk/>
          <pc:sldMk cId="3871153889" sldId="306"/>
        </pc:sldMkLst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2" creationId="{CC8410F9-DE17-878A-AEC3-016AD27C7B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40.526" v="1688" actId="20577"/>
          <ac:spMkLst>
            <pc:docMk/>
            <pc:sldMk cId="3871153889" sldId="306"/>
            <ac:spMk id="3" creationId="{FC97EB32-3C81-EDC6-A977-E896D241A0B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4" creationId="{91F3B412-CB7D-5E70-5926-6D7FB848AC6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5:29.197" v="1687"/>
          <ac:grpSpMkLst>
            <pc:docMk/>
            <pc:sldMk cId="3871153889" sldId="306"/>
            <ac:grpSpMk id="11" creationId="{83EAB11A-76F7-48F4-9B4F-5BFDF4BF9670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20:18:59.173" v="1724"/>
        <pc:sldMkLst>
          <pc:docMk/>
          <pc:sldMk cId="3730442580" sldId="307"/>
        </pc:sldMkLst>
      </pc:sldChg>
      <pc:sldChg chg="modSp add replId">
        <pc:chgData name="Sabarish  Nair" userId="S::sabarish.nair@citycolleges.ie::7336bcbd-cfb4-47b4-9481-a88fcd73ef23" providerId="AD" clId="Web-{92616B34-ECC6-A632-E28C-296705577EFF}" dt="2024-02-03T20:18:20.828" v="1722" actId="20577"/>
        <pc:sldMkLst>
          <pc:docMk/>
          <pc:sldMk cId="1063997528" sldId="308"/>
        </pc:sldMkLst>
        <pc:spChg chg="mod">
          <ac:chgData name="Sabarish  Nair" userId="S::sabarish.nair@citycolleges.ie::7336bcbd-cfb4-47b4-9481-a88fcd73ef23" providerId="AD" clId="Web-{92616B34-ECC6-A632-E28C-296705577EFF}" dt="2024-02-03T20:17:07.982" v="1692" actId="20577"/>
          <ac:spMkLst>
            <pc:docMk/>
            <pc:sldMk cId="1063997528" sldId="308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8:20.828" v="1722" actId="20577"/>
          <ac:spMkLst>
            <pc:docMk/>
            <pc:sldMk cId="1063997528" sldId="308"/>
            <ac:spMk id="3" creationId="{846CCDEF-A57E-5461-186F-9953F1F2A889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20:24:13.995" v="1798" actId="20577"/>
        <pc:sldMkLst>
          <pc:docMk/>
          <pc:sldMk cId="593281841" sldId="309"/>
        </pc:sldMkLst>
        <pc:spChg chg="mod">
          <ac:chgData name="Sabarish  Nair" userId="S::sabarish.nair@citycolleges.ie::7336bcbd-cfb4-47b4-9481-a88fcd73ef23" providerId="AD" clId="Web-{92616B34-ECC6-A632-E28C-296705577EFF}" dt="2024-02-03T20:20:52.161" v="1732" actId="20577"/>
          <ac:spMkLst>
            <pc:docMk/>
            <pc:sldMk cId="593281841" sldId="309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4:13.995" v="1798" actId="20577"/>
          <ac:spMkLst>
            <pc:docMk/>
            <pc:sldMk cId="593281841" sldId="309"/>
            <ac:spMk id="3" creationId="{846CCDEF-A57E-5461-186F-9953F1F2A889}"/>
          </ac:spMkLst>
        </pc:spChg>
      </pc:sldChg>
      <pc:sldChg chg="modSp new del">
        <pc:chgData name="Sabarish  Nair" userId="S::sabarish.nair@citycolleges.ie::7336bcbd-cfb4-47b4-9481-a88fcd73ef23" providerId="AD" clId="Web-{92616B34-ECC6-A632-E28C-296705577EFF}" dt="2024-02-03T20:27:20.158" v="1837"/>
        <pc:sldMkLst>
          <pc:docMk/>
          <pc:sldMk cId="2562870516" sldId="310"/>
        </pc:sldMkLst>
        <pc:spChg chg="mod">
          <ac:chgData name="Sabarish  Nair" userId="S::sabarish.nair@citycolleges.ie::7336bcbd-cfb4-47b4-9481-a88fcd73ef23" providerId="AD" clId="Web-{92616B34-ECC6-A632-E28C-296705577EFF}" dt="2024-02-03T20:26:23.593" v="1812" actId="20577"/>
          <ac:spMkLst>
            <pc:docMk/>
            <pc:sldMk cId="2562870516" sldId="310"/>
            <ac:spMk id="2" creationId="{2D76ABEB-7680-13A7-EE23-C966A833B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6:25.874" v="1813" actId="20577"/>
          <ac:spMkLst>
            <pc:docMk/>
            <pc:sldMk cId="2562870516" sldId="310"/>
            <ac:spMk id="3" creationId="{B1595818-B5CA-379B-D5C9-5B259F4D4D9D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34:35.051" v="2302"/>
        <pc:sldMkLst>
          <pc:docMk/>
          <pc:sldMk cId="4197021181" sldId="310"/>
        </pc:sldMkLst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2" creationId="{61890669-7DBC-70A4-EA1B-0503AA4427E1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20:28:37.816" v="1851"/>
          <ac:spMkLst>
            <pc:docMk/>
            <pc:sldMk cId="4197021181" sldId="310"/>
            <ac:spMk id="3" creationId="{D70B71EC-7E0F-9F01-BA0B-CB33B0AE211B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4" creationId="{65479498-2E6F-847D-18DE-D479817335A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34:35.051" v="2302"/>
          <ac:grpSpMkLst>
            <pc:docMk/>
            <pc:sldMk cId="4197021181" sldId="310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92616B34-ECC6-A632-E28C-296705577EFF}" dt="2024-02-03T20:34:35.051" v="2302"/>
          <ac:graphicFrameMkLst>
            <pc:docMk/>
            <pc:sldMk cId="4197021181" sldId="310"/>
            <ac:graphicFrameMk id="5" creationId="{DACCF889-09F1-31FF-FF9A-48C1014AE82B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20:34:35.051" v="2302"/>
          <ac:cxnSpMkLst>
            <pc:docMk/>
            <pc:sldMk cId="4197021181" sldId="310"/>
            <ac:cxnSpMk id="19" creationId="{6CF1BAF6-AD41-4082-B212-8A1F9A2E8779}"/>
          </ac:cxnSpMkLst>
        </pc:cxnChg>
      </pc:sldChg>
      <pc:sldChg chg="modSp add del replId">
        <pc:chgData name="Sabarish  Nair" userId="S::sabarish.nair@citycolleges.ie::7336bcbd-cfb4-47b4-9481-a88fcd73ef23" providerId="AD" clId="Web-{92616B34-ECC6-A632-E28C-296705577EFF}" dt="2024-02-03T20:27:13.407" v="1836"/>
        <pc:sldMkLst>
          <pc:docMk/>
          <pc:sldMk cId="2760973197" sldId="311"/>
        </pc:sldMkLst>
        <pc:spChg chg="mod">
          <ac:chgData name="Sabarish  Nair" userId="S::sabarish.nair@citycolleges.ie::7336bcbd-cfb4-47b4-9481-a88fcd73ef23" providerId="AD" clId="Web-{92616B34-ECC6-A632-E28C-296705577EFF}" dt="2024-02-03T20:26:49.375" v="1822" actId="20577"/>
          <ac:spMkLst>
            <pc:docMk/>
            <pc:sldMk cId="2760973197" sldId="311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7:02.048" v="1835" actId="20577"/>
          <ac:spMkLst>
            <pc:docMk/>
            <pc:sldMk cId="2760973197" sldId="311"/>
            <ac:spMk id="3" creationId="{846CCDEF-A57E-5461-186F-9953F1F2A889}"/>
          </ac:spMkLst>
        </pc:spChg>
      </pc:sldChg>
    </pc:docChg>
  </pc:docChgLst>
  <pc:docChgLst>
    <pc:chgData name="Sabarish  Nair" userId="S::sabarish.nair@citycolleges.ie::7336bcbd-cfb4-47b4-9481-a88fcd73ef23" providerId="AD" clId="Web-{8ACCB4D2-5DE4-48EC-B099-0ABB100F7F3B}"/>
    <pc:docChg chg="modSld modMainMaster">
      <pc:chgData name="Sabarish  Nair" userId="S::sabarish.nair@citycolleges.ie::7336bcbd-cfb4-47b4-9481-a88fcd73ef23" providerId="AD" clId="Web-{8ACCB4D2-5DE4-48EC-B099-0ABB100F7F3B}" dt="2024-02-03T11:51:28.306" v="3"/>
      <pc:docMkLst>
        <pc:docMk/>
      </pc:docMkLst>
      <pc:sldChg chg="addSp delSp modSp">
        <pc:chgData name="Sabarish  Nair" userId="S::sabarish.nair@citycolleges.ie::7336bcbd-cfb4-47b4-9481-a88fcd73ef23" providerId="AD" clId="Web-{8ACCB4D2-5DE4-48EC-B099-0ABB100F7F3B}" dt="2024-02-03T11:51:24.025" v="2"/>
        <pc:sldMkLst>
          <pc:docMk/>
          <pc:sldMk cId="3374306276" sldId="256"/>
        </pc:sldMkLst>
        <pc:spChg chg="add del mod">
          <ac:chgData name="Sabarish  Nair" userId="S::sabarish.nair@citycolleges.ie::7336bcbd-cfb4-47b4-9481-a88fcd73ef23" providerId="AD" clId="Web-{8ACCB4D2-5DE4-48EC-B099-0ABB100F7F3B}" dt="2024-02-03T11:51:22.103" v="1"/>
          <ac:spMkLst>
            <pc:docMk/>
            <pc:sldMk cId="3374306276" sldId="256"/>
            <ac:spMk id="4" creationId="{24302E0F-CE8A-9890-42DA-E3AF7FC15ABD}"/>
          </ac:spMkLst>
        </pc:spChg>
        <pc:spChg chg="add mod">
          <ac:chgData name="Sabarish  Nair" userId="S::sabarish.nair@citycolleges.ie::7336bcbd-cfb4-47b4-9481-a88fcd73ef23" providerId="AD" clId="Web-{8ACCB4D2-5DE4-48EC-B099-0ABB100F7F3B}" dt="2024-02-03T11:51:24.025" v="2"/>
          <ac:spMkLst>
            <pc:docMk/>
            <pc:sldMk cId="3374306276" sldId="256"/>
            <ac:spMk id="5" creationId="{12B30B75-19A8-1168-3385-285EF41DC90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195025859" sldId="25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195025859" sldId="257"/>
            <ac:spMk id="18" creationId="{0991A7BD-4699-37FD-1EF7-434D09442EB4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47623644" sldId="25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47623644" sldId="258"/>
            <ac:spMk id="3" creationId="{9C65A753-1841-7390-2E80-AB72C745C9D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40561150" sldId="25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40561150" sldId="259"/>
            <ac:spMk id="3" creationId="{A324BE23-3394-7E7B-C82B-46F807BEE15E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570163459" sldId="26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570163459" sldId="260"/>
            <ac:spMk id="25" creationId="{1742AB44-795E-7D1F-8A9F-59513741D95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444246505" sldId="26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444246505" sldId="261"/>
            <ac:spMk id="4" creationId="{F582D43E-E77A-D9D9-D181-74A68FA28F9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5715810" sldId="26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5715810" sldId="262"/>
            <ac:spMk id="26" creationId="{4D5360EC-ACDF-872D-6976-FE1CCDDAC31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47084047" sldId="26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47084047" sldId="263"/>
            <ac:spMk id="3" creationId="{AEB98633-CFE7-88C3-BC11-7BF469AFFEA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118081608" sldId="26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118081608" sldId="264"/>
            <ac:spMk id="3" creationId="{210CFD41-FF79-CB6B-B7BE-FFD6D5B17241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702842933" sldId="26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702842933" sldId="265"/>
            <ac:spMk id="3" creationId="{03CAB82C-AD18-A334-0A47-AEC0C6075C9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88632149" sldId="26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88632149" sldId="266"/>
            <ac:spMk id="3" creationId="{BD0A9890-1B49-1810-C0D4-B67D2CD8872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023502742" sldId="26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023502742" sldId="267"/>
            <ac:spMk id="2" creationId="{EA47DE9A-A2DC-AE80-E6D9-FB7DE1BB1C7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26416671" sldId="26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26416671" sldId="269"/>
            <ac:spMk id="64" creationId="{DA928459-5750-CE47-F3E9-1F4B9D77CC3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65379198" sldId="27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65379198" sldId="270"/>
            <ac:spMk id="6" creationId="{AB65D95F-FB61-9E74-12DC-4939A8A6895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7085568" sldId="27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7085568" sldId="271"/>
            <ac:spMk id="31" creationId="{89BD489F-5223-C78D-F3C5-65915C03526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116334905" sldId="27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116334905" sldId="272"/>
            <ac:spMk id="4" creationId="{F06B86B7-1AB2-C2C7-16F7-AEB6BAD928F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65377230" sldId="27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65377230" sldId="273"/>
            <ac:spMk id="2" creationId="{95B46C1A-2A58-D031-4996-E66267457B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074381978" sldId="27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074381978" sldId="274"/>
            <ac:spMk id="30" creationId="{FC39AAB6-A8F1-B82B-C000-21C2F22921B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09125023" sldId="27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09125023" sldId="275"/>
            <ac:spMk id="3" creationId="{A3E7DFC4-3973-22CA-17DB-FCACE4871A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68544267" sldId="27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68544267" sldId="276"/>
            <ac:spMk id="35" creationId="{99E51C82-4A0C-ABA3-355D-7A79527739A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74003229" sldId="27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74003229" sldId="277"/>
            <ac:spMk id="21" creationId="{8BF2DEB7-D49A-0B6E-9208-89D0D435ABF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590086990" sldId="27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590086990" sldId="278"/>
            <ac:spMk id="3" creationId="{112932BD-5ABB-E7B5-E166-357506BD376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954766834" sldId="27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954766834" sldId="279"/>
            <ac:spMk id="32" creationId="{3F5C384E-D628-EFC3-A576-BDB78CF339F7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086761711" sldId="28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086761711" sldId="280"/>
            <ac:spMk id="38" creationId="{FDAB7D33-D2DC-E298-CD13-C5816C49850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15896424" sldId="28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15896424" sldId="281"/>
            <ac:spMk id="4" creationId="{8D98420D-8D5B-3B6D-8E09-538A28BC3AD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907702955" sldId="28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907702955" sldId="282"/>
            <ac:spMk id="2" creationId="{06FBD655-00A8-FD4E-A091-722A5DEC62F0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54886646" sldId="28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54886646" sldId="283"/>
            <ac:spMk id="3" creationId="{74FBC616-7644-1758-6083-98E4E37763E2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75835794" sldId="28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75835794" sldId="284"/>
            <ac:spMk id="3" creationId="{05A4919E-0788-3C54-9736-E1B667FA08C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70630508" sldId="28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70630508" sldId="285"/>
            <ac:spMk id="4" creationId="{E2F869BC-FF17-C7EA-65CE-D24A28210E54}"/>
          </ac:spMkLst>
        </pc:spChg>
      </pc:sldChg>
      <pc:sldMasterChg chg="mod modSldLayout">
        <pc:chgData name="Sabarish  Nair" userId="S::sabarish.nair@citycolleges.ie::7336bcbd-cfb4-47b4-9481-a88fcd73ef23" providerId="AD" clId="Web-{8ACCB4D2-5DE4-48EC-B099-0ABB100F7F3B}" dt="2024-02-03T11:51:28.306" v="3"/>
        <pc:sldMasterMkLst>
          <pc:docMk/>
          <pc:sldMasterMk cId="3587307640" sldId="2147483648"/>
        </pc:sldMasterMkLst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927511773" sldId="2147483649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84659312" sldId="2147483650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223003465" sldId="2147483651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665520857" sldId="2147483652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53396758" sldId="2147483653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09803677" sldId="2147483654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90842945" sldId="2147483655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670028217" sldId="2147483656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569860983" sldId="2147483657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398493757" sldId="2147483658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274388625" sldId="2147483659"/>
          </pc:sldLayoutMkLst>
        </pc:sldLayoutChg>
      </pc:sldMasterChg>
    </pc:docChg>
  </pc:docChgLst>
  <pc:docChgLst>
    <pc:chgData name="Sabarish  Nair" userId="S::sabarish.nair@citycolleges.ie::7336bcbd-cfb4-47b4-9481-a88fcd73ef23" providerId="AD" clId="Web-{4CBEF033-CA91-455C-888F-4B412006C225}"/>
    <pc:docChg chg="addSld delSld modSld">
      <pc:chgData name="Sabarish  Nair" userId="S::sabarish.nair@citycolleges.ie::7336bcbd-cfb4-47b4-9481-a88fcd73ef23" providerId="AD" clId="Web-{4CBEF033-CA91-455C-888F-4B412006C225}" dt="2024-02-02T18:37:16.548" v="1402" actId="20577"/>
      <pc:docMkLst>
        <pc:docMk/>
      </pc:docMkLst>
      <pc:sldChg chg="modSp">
        <pc:chgData name="Sabarish  Nair" userId="S::sabarish.nair@citycolleges.ie::7336bcbd-cfb4-47b4-9481-a88fcd73ef23" providerId="AD" clId="Web-{4CBEF033-CA91-455C-888F-4B412006C225}" dt="2024-02-02T11:40:23.877" v="7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4CBEF033-CA91-455C-888F-4B412006C225}" dt="2024-02-02T11:40:23.877" v="7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4CBEF033-CA91-455C-888F-4B412006C225}" dt="2024-02-02T18:04:16.869" v="974"/>
        <pc:sldMkLst>
          <pc:docMk/>
          <pc:sldMk cId="2535869922" sldId="268"/>
        </pc:sldMkLst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1:44:08.258" v="71"/>
        <pc:sldMkLst>
          <pc:docMk/>
          <pc:sldMk cId="1626416671" sldId="269"/>
        </pc:sldMkLst>
        <pc:spChg chg="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2" creationId="{419DE30A-5B94-40D8-674F-B530ADA738D8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3" creationId="{39D43784-06D3-FA1D-51D2-91FF57790C1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9" creationId="{0C541B88-1AE9-40C3-AFD5-967787C1979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1" creationId="{E5F17139-31EE-46AC-B04F-DBBD852DD6C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7" creationId="{89D16701-DA76-4F72-BB63-E2C3FFBDFE0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9" creationId="{1CC28BE1-9DC6-43FE-9582-39F091098D77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13" creationId="{7CF625D3-71A3-4F30-A096-8EF334E959D0}"/>
          </ac:grpSpMkLst>
        </pc:gr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21" creationId="{AF9AF3F3-CE0C-4125-BDD7-346487FA0B40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1:44:08.258" v="71"/>
          <ac:graphicFrameMkLst>
            <pc:docMk/>
            <pc:sldMk cId="1626416671" sldId="269"/>
            <ac:graphicFrameMk id="5" creationId="{872E9DD2-9708-53DC-5EEB-0FFE9ED8626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11:03.874" v="220"/>
        <pc:sldMkLst>
          <pc:docMk/>
          <pc:sldMk cId="365379198" sldId="270"/>
        </pc:sldMkLst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" creationId="{68C60298-1BF3-63E5-B2B5-8849AAAA61CC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3" creationId="{689ACFE0-315C-4658-525E-4CDE964D8C0B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5" creationId="{7D67C9F3-9048-EE95-4E32-FEEDCF9CCB3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9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11" creationId="{D4974D33-8DC5-464E-8C6D-BE58F0669C1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0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11:03.874" v="220"/>
          <ac:grpSpMkLst>
            <pc:docMk/>
            <pc:sldMk cId="365379198" sldId="270"/>
            <ac:grpSpMk id="12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4CBEF033-CA91-455C-888F-4B412006C225}" dt="2024-02-02T12:11:03.874" v="220"/>
          <ac:picMkLst>
            <pc:docMk/>
            <pc:sldMk cId="365379198" sldId="270"/>
            <ac:picMk id="4" creationId="{02ECC8B4-91EE-64C0-A985-1A2CCEC0803E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28:15.992" v="367"/>
        <pc:sldMkLst>
          <pc:docMk/>
          <pc:sldMk cId="437085568" sldId="271"/>
        </pc:sldMkLst>
        <pc:spChg chg="mo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2" creationId="{DEA09689-9222-7022-86D9-93DF8AEC2B5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28:15.992" v="367"/>
          <ac:spMkLst>
            <pc:docMk/>
            <pc:sldMk cId="437085568" sldId="271"/>
            <ac:spMk id="3" creationId="{5BBCFBB8-1079-4B0A-0E19-9EAFBF60BEE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21:45.170" v="361"/>
          <ac:grpSpMkLst>
            <pc:docMk/>
            <pc:sldMk cId="437085568" sldId="271"/>
            <ac:grpSpMk id="10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2:28:15.992" v="367"/>
          <ac:graphicFrameMkLst>
            <pc:docMk/>
            <pc:sldMk cId="437085568" sldId="271"/>
            <ac:graphicFrameMk id="19" creationId="{A16D6426-222B-FC0E-BFB8-C1B56C95097A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2:21:45.170" v="361"/>
          <ac:cxnSpMkLst>
            <pc:docMk/>
            <pc:sldMk cId="437085568" sldId="271"/>
            <ac:cxnSpMk id="17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2:42:50.012" v="508" actId="20577"/>
        <pc:sldMkLst>
          <pc:docMk/>
          <pc:sldMk cId="1116334905" sldId="272"/>
        </pc:sldMkLst>
        <pc:spChg chg="mo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2" creationId="{0363107D-633F-BD63-737E-6EB16F489484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42:50.012" v="508" actId="20577"/>
          <ac:spMkLst>
            <pc:docMk/>
            <pc:sldMk cId="1116334905" sldId="272"/>
            <ac:spMk id="3" creationId="{533F7BED-C10C-B9E9-4F8C-62412634FEA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41:27.104" v="504"/>
          <ac:grpSpMkLst>
            <pc:docMk/>
            <pc:sldMk cId="1116334905" sldId="272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2:41:27.104" v="504"/>
          <ac:cxnSpMkLst>
            <pc:docMk/>
            <pc:sldMk cId="1116334905" sldId="272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3:54:36.550" v="554"/>
        <pc:sldMkLst>
          <pc:docMk/>
          <pc:sldMk cId="465377230" sldId="273"/>
        </pc:sldMkLst>
        <pc:spChg chg="del mod">
          <ac:chgData name="Sabarish  Nair" userId="S::sabarish.nair@citycolleges.ie::7336bcbd-cfb4-47b4-9481-a88fcd73ef23" providerId="AD" clId="Web-{4CBEF033-CA91-455C-888F-4B412006C225}" dt="2024-02-02T12:57:44.987" v="518"/>
          <ac:spMkLst>
            <pc:docMk/>
            <pc:sldMk cId="465377230" sldId="273"/>
            <ac:spMk id="2" creationId="{1E1075A8-4811-6053-A78F-7E91706BDE0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57:53.284" v="521"/>
          <ac:spMkLst>
            <pc:docMk/>
            <pc:sldMk cId="465377230" sldId="273"/>
            <ac:spMk id="3" creationId="{044B395C-506E-415E-DADE-E93A44BC9306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2:57:49.268" v="519"/>
          <ac:spMkLst>
            <pc:docMk/>
            <pc:sldMk cId="465377230" sldId="273"/>
            <ac:spMk id="5" creationId="{8EC1E6E1-63D0-F835-2B93-A68B566FB96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8" creationId="{DA2E7C1E-2B5A-4BBA-AE51-1CD8C19309D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9" creationId="{43DF76B1-5174-4FAF-9D19-FFEE98426836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1" creationId="{32BC26D8-82FB-445E-AA49-62A77D7C1EE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3" creationId="{CB44330D-EA18-4254-AA95-EB49948539B8}"/>
          </ac:spMkLst>
        </pc:spChg>
        <pc:picChg chg="add mod ord">
          <ac:chgData name="Sabarish  Nair" userId="S::sabarish.nair@citycolleges.ie::7336bcbd-cfb4-47b4-9481-a88fcd73ef23" providerId="AD" clId="Web-{4CBEF033-CA91-455C-888F-4B412006C225}" dt="2024-02-02T13:54:36.550" v="554"/>
          <ac:picMkLst>
            <pc:docMk/>
            <pc:sldMk cId="465377230" sldId="273"/>
            <ac:picMk id="6" creationId="{6BA6D3A7-DCEE-94B9-8DB1-5F531932E429}"/>
          </ac:picMkLst>
        </pc:picChg>
      </pc:sldChg>
      <pc:sldChg chg="addSp delSp modSp new">
        <pc:chgData name="Sabarish  Nair" userId="S::sabarish.nair@citycolleges.ie::7336bcbd-cfb4-47b4-9481-a88fcd73ef23" providerId="AD" clId="Web-{4CBEF033-CA91-455C-888F-4B412006C225}" dt="2024-02-02T13:45:42.659" v="548"/>
        <pc:sldMkLst>
          <pc:docMk/>
          <pc:sldMk cId="1074381978" sldId="274"/>
        </pc:sldMkLst>
        <pc:spChg chg="add del mod">
          <ac:chgData name="Sabarish  Nair" userId="S::sabarish.nair@citycolleges.ie::7336bcbd-cfb4-47b4-9481-a88fcd73ef23" providerId="AD" clId="Web-{4CBEF033-CA91-455C-888F-4B412006C225}" dt="2024-02-02T13:44:50.110" v="547" actId="20577"/>
          <ac:spMkLst>
            <pc:docMk/>
            <pc:sldMk cId="1074381978" sldId="274"/>
            <ac:spMk id="2" creationId="{A219B820-7D45-ACF7-D68E-C584129A079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45:42.659" v="548"/>
          <ac:spMkLst>
            <pc:docMk/>
            <pc:sldMk cId="1074381978" sldId="274"/>
            <ac:spMk id="3" creationId="{C324E476-C8E8-28CB-9C80-D2B64629EB16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3:45:42.659" v="548"/>
          <ac:graphicFrameMkLst>
            <pc:docMk/>
            <pc:sldMk cId="1074381978" sldId="274"/>
            <ac:graphicFrameMk id="5" creationId="{105EEE5C-16AE-EB52-BF25-07988D4855C4}"/>
          </ac:graphicFrameMkLst>
        </pc:graphicFrameChg>
        <pc:picChg chg="add del mod ord">
          <ac:chgData name="Sabarish  Nair" userId="S::sabarish.nair@citycolleges.ie::7336bcbd-cfb4-47b4-9481-a88fcd73ef23" providerId="AD" clId="Web-{4CBEF033-CA91-455C-888F-4B412006C225}" dt="2024-02-02T13:43:29.983" v="526"/>
          <ac:picMkLst>
            <pc:docMk/>
            <pc:sldMk cId="1074381978" sldId="274"/>
            <ac:picMk id="4" creationId="{7652553B-C1D6-C71A-5CF1-230AD0886CF7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4:00:17.139" v="630"/>
        <pc:sldMkLst>
          <pc:docMk/>
          <pc:sldMk cId="1309125023" sldId="275"/>
        </pc:sldMkLst>
        <pc:spChg chg="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" creationId="{07C68D68-B5DC-CD56-5AB0-C8C115D64467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3:55:51.224" v="562"/>
          <ac:spMkLst>
            <pc:docMk/>
            <pc:sldMk cId="1309125023" sldId="275"/>
            <ac:spMk id="3" creationId="{F1459574-7F23-F4C3-1F4E-06BBA5B12EE2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56:36.694" v="566"/>
          <ac:spMkLst>
            <pc:docMk/>
            <pc:sldMk cId="1309125023" sldId="275"/>
            <ac:spMk id="6" creationId="{A593DB11-A904-B0F5-FE2C-8E7241435594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1" creationId="{2D6D26CF-DAC9-E45A-82BE-985ED3CC11C1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2" creationId="{97CC669D-E2B1-AB76-4397-9D73708FB9B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4:00:17.139" v="630"/>
          <ac:grpSpMkLst>
            <pc:docMk/>
            <pc:sldMk cId="1309125023" sldId="275"/>
            <ac:grpSpMk id="20" creationId="{AE1C45F0-260A-458C-96ED-C1F6D2151219}"/>
          </ac:grpSpMkLst>
        </pc:grpChg>
        <pc:picChg chg="add del mod ord modCrop">
          <ac:chgData name="Sabarish  Nair" userId="S::sabarish.nair@citycolleges.ie::7336bcbd-cfb4-47b4-9481-a88fcd73ef23" providerId="AD" clId="Web-{4CBEF033-CA91-455C-888F-4B412006C225}" dt="2024-02-02T13:56:27.053" v="565"/>
          <ac:picMkLst>
            <pc:docMk/>
            <pc:sldMk cId="1309125023" sldId="275"/>
            <ac:picMk id="4" creationId="{7B5AC7A5-AC45-1C1D-C3DD-C9F89CE7B10B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7" creationId="{F51B95C2-6F7A-EA1F-AF20-841CEF77C839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8" creationId="{0918BEC4-1AC9-8FFA-79E6-681BE77A83E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9" creationId="{B101FD69-82DA-6AE3-9BA1-3C9A9951516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0" creationId="{CD7AC9C9-17A0-9705-5FA2-56D7AA8CEF6E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3" creationId="{1B374C2F-0741-E7F1-A657-ABB725A22AE9}"/>
          </ac:picMkLst>
        </pc:picChg>
        <pc:cxnChg chg="add">
          <ac:chgData name="Sabarish  Nair" userId="S::sabarish.nair@citycolleges.ie::7336bcbd-cfb4-47b4-9481-a88fcd73ef23" providerId="AD" clId="Web-{4CBEF033-CA91-455C-888F-4B412006C225}" dt="2024-02-02T14:00:17.139" v="630"/>
          <ac:cxnSpMkLst>
            <pc:docMk/>
            <pc:sldMk cId="1309125023" sldId="275"/>
            <ac:cxnSpMk id="2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25:34.437" v="714"/>
        <pc:sldMkLst>
          <pc:docMk/>
          <pc:sldMk cId="1668544267" sldId="276"/>
        </pc:sldMkLst>
        <pc:spChg chg="mo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2" creationId="{903E4A11-D005-63BE-E83A-77C6011219BA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25:34.437" v="714"/>
          <ac:spMkLst>
            <pc:docMk/>
            <pc:sldMk cId="1668544267" sldId="276"/>
            <ac:spMk id="3" creationId="{A43BC594-85CC-D0A5-282A-58603221152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8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14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24:33.982" v="711"/>
          <ac:grpSpMkLst>
            <pc:docMk/>
            <pc:sldMk cId="1668544267" sldId="276"/>
            <ac:grpSpMk id="10" creationId="{B14B560F-9DD7-4302-A60B-EBD3EF59B073}"/>
          </ac:grpSpMkLst>
        </pc:grpChg>
        <pc:graphicFrameChg chg="add del">
          <ac:chgData name="Sabarish  Nair" userId="S::sabarish.nair@citycolleges.ie::7336bcbd-cfb4-47b4-9481-a88fcd73ef23" providerId="AD" clId="Web-{4CBEF033-CA91-455C-888F-4B412006C225}" dt="2024-02-02T15:25:34.406" v="713"/>
          <ac:graphicFrameMkLst>
            <pc:docMk/>
            <pc:sldMk cId="1668544267" sldId="276"/>
            <ac:graphicFrameMk id="16" creationId="{F593DBB4-B567-B702-3AFE-38C37E747AB1}"/>
          </ac:graphicFrameMkLst>
        </pc:graphicFrameChg>
        <pc:graphicFrameChg chg="add">
          <ac:chgData name="Sabarish  Nair" userId="S::sabarish.nair@citycolleges.ie::7336bcbd-cfb4-47b4-9481-a88fcd73ef23" providerId="AD" clId="Web-{4CBEF033-CA91-455C-888F-4B412006C225}" dt="2024-02-02T15:25:34.437" v="714"/>
          <ac:graphicFrameMkLst>
            <pc:docMk/>
            <pc:sldMk cId="1668544267" sldId="276"/>
            <ac:graphicFrameMk id="18" creationId="{94E42357-A896-6429-C2ED-CA6B891FCE1B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31:15.494" v="766"/>
        <pc:sldMkLst>
          <pc:docMk/>
          <pc:sldMk cId="2774003229" sldId="277"/>
        </pc:sldMkLst>
        <pc:spChg chg="mo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2" creationId="{B6A01DEC-4D79-AB3F-F7C4-6CF3343319F3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5:30:49.227" v="765"/>
          <ac:spMkLst>
            <pc:docMk/>
            <pc:sldMk cId="2774003229" sldId="277"/>
            <ac:spMk id="3" creationId="{AB54F4E0-4A57-4CC1-4212-FEFC78AAA99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31:15.494" v="766"/>
          <ac:grpSpMkLst>
            <pc:docMk/>
            <pc:sldMk cId="2774003229" sldId="277"/>
            <ac:grpSpMk id="12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4CBEF033-CA91-455C-888F-4B412006C225}" dt="2024-02-02T15:31:15.494" v="766"/>
          <ac:graphicFrameMkLst>
            <pc:docMk/>
            <pc:sldMk cId="2774003229" sldId="277"/>
            <ac:graphicFrameMk id="5" creationId="{FC8C7AE1-7D9D-0115-7E7A-EFC2B1CD5A7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5:31:15.494" v="766"/>
          <ac:cxnSpMkLst>
            <pc:docMk/>
            <pc:sldMk cId="2774003229" sldId="27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6:31:16.149" v="859" actId="1076"/>
        <pc:sldMkLst>
          <pc:docMk/>
          <pc:sldMk cId="3590086990" sldId="278"/>
        </pc:sldMkLst>
        <pc:spChg chg="mo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" creationId="{872B4C11-15BE-76DE-C7AD-1958E672AFA5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5:33:30.889" v="774"/>
          <ac:spMkLst>
            <pc:docMk/>
            <pc:sldMk cId="3590086990" sldId="278"/>
            <ac:spMk id="3" creationId="{050B7EF7-12A2-8301-B5FF-A683887552CE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0:55.320" v="855" actId="1076"/>
          <ac:spMkLst>
            <pc:docMk/>
            <pc:sldMk cId="3590086990" sldId="278"/>
            <ac:spMk id="5" creationId="{2271948C-A3A3-CECC-B698-8B34C19EAC9A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0.477" v="856" actId="1076"/>
          <ac:spMkLst>
            <pc:docMk/>
            <pc:sldMk cId="3590086990" sldId="278"/>
            <ac:spMk id="6" creationId="{53BBE707-1E15-1E14-42DF-A8D93D6C3D5C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6.180" v="857" actId="1076"/>
          <ac:spMkLst>
            <pc:docMk/>
            <pc:sldMk cId="3590086990" sldId="278"/>
            <ac:spMk id="7" creationId="{B0F9D88C-E461-4E7D-E23C-79CB53C22757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6.149" v="859" actId="1076"/>
          <ac:spMkLst>
            <pc:docMk/>
            <pc:sldMk cId="3590086990" sldId="278"/>
            <ac:spMk id="8" creationId="{B583BB2E-D7FF-35F3-9C86-B6FED913F0F2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1.461" v="858" actId="1076"/>
          <ac:spMkLst>
            <pc:docMk/>
            <pc:sldMk cId="3590086990" sldId="278"/>
            <ac:spMk id="9" creationId="{A365B381-1038-1D9D-D656-4C0C05F101F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36:03.581" v="826"/>
          <ac:spMkLst>
            <pc:docMk/>
            <pc:sldMk cId="3590086990" sldId="278"/>
            <ac:spMk id="10" creationId="{F8C6FAC0-C7DC-9831-A1F7-DC4745A4392C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1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3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7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8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19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20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21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4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4CBEF033-CA91-455C-888F-4B412006C225}" dt="2024-02-02T15:38:08.991" v="834"/>
          <ac:grpSpMkLst>
            <pc:docMk/>
            <pc:sldMk cId="3590086990" sldId="278"/>
            <ac:grpSpMk id="12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5:37:02.989" v="828"/>
          <ac:grpSpMkLst>
            <pc:docMk/>
            <pc:sldMk cId="3590086990" sldId="278"/>
            <ac:grpSpMk id="16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6:28:46.055" v="850"/>
          <ac:grpSpMkLst>
            <pc:docMk/>
            <pc:sldMk cId="3590086990" sldId="278"/>
            <ac:grpSpMk id="22" creationId="{28FAF094-D087-493F-8DF9-A486C2D6BBAA}"/>
          </ac:grpSpMkLst>
        </pc:grpChg>
        <pc:picChg chg="add mod ord">
          <ac:chgData name="Sabarish  Nair" userId="S::sabarish.nair@citycolleges.ie::7336bcbd-cfb4-47b4-9481-a88fcd73ef23" providerId="AD" clId="Web-{4CBEF033-CA91-455C-888F-4B412006C225}" dt="2024-02-02T16:30:50.914" v="854" actId="1076"/>
          <ac:picMkLst>
            <pc:docMk/>
            <pc:sldMk cId="3590086990" sldId="278"/>
            <ac:picMk id="4" creationId="{79EB9F9B-571C-F477-E867-6756E5DD51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5:38:08.991" v="834"/>
          <ac:cxnSpMkLst>
            <pc:docMk/>
            <pc:sldMk cId="3590086990" sldId="278"/>
            <ac:cxnSpMk id="15" creationId="{6CF1BAF6-AD41-4082-B212-8A1F9A2E8779}"/>
          </ac:cxnSpMkLst>
        </pc:cxnChg>
        <pc:cxnChg chg="add del">
          <ac:chgData name="Sabarish  Nair" userId="S::sabarish.nair@citycolleges.ie::7336bcbd-cfb4-47b4-9481-a88fcd73ef23" providerId="AD" clId="Web-{4CBEF033-CA91-455C-888F-4B412006C225}" dt="2024-02-02T15:37:02.989" v="828"/>
          <ac:cxnSpMkLst>
            <pc:docMk/>
            <pc:sldMk cId="3590086990" sldId="278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0:06.448" v="900"/>
        <pc:sldMkLst>
          <pc:docMk/>
          <pc:sldMk cId="1954766834" sldId="279"/>
        </pc:sldMkLst>
        <pc:spChg chg="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2" creationId="{3D2BC9DE-AC81-EB27-B642-A3C39014AB16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3" creationId="{46C465CD-47B2-00B9-C25F-77B87B4E77C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0:06.448" v="900"/>
          <ac:graphicFrameMkLst>
            <pc:docMk/>
            <pc:sldMk cId="1954766834" sldId="279"/>
            <ac:graphicFrameMk id="5" creationId="{618EC15C-B233-B295-F43D-1BFFB1718CBB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0:06.448" v="900"/>
          <ac:cxnSpMkLst>
            <pc:docMk/>
            <pc:sldMk cId="1954766834" sldId="279"/>
            <ac:cxnSpMk id="11" creationId="{C8F51B3F-8331-4E4A-AE96-D47B1006EEAD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2:57.818" v="973"/>
        <pc:sldMkLst>
          <pc:docMk/>
          <pc:sldMk cId="3086761711" sldId="280"/>
        </pc:sldMkLst>
        <pc:spChg chg="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2" creationId="{7D815BCD-3067-C66D-2747-9D577C13601E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3" creationId="{29929479-CC3E-C696-7A3C-17C2413793CC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2:57.818" v="973"/>
          <ac:graphicFrameMkLst>
            <pc:docMk/>
            <pc:sldMk cId="3086761711" sldId="280"/>
            <ac:graphicFrameMk id="5" creationId="{C9C44E58-EB5D-7967-600B-496021FBFD3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2:57.818" v="973"/>
          <ac:cxnSpMkLst>
            <pc:docMk/>
            <pc:sldMk cId="3086761711" sldId="280"/>
            <ac:cxnSpMk id="11" creationId="{C8F51B3F-8331-4E4A-AE96-D47B1006EEAD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09:44.967" v="1003"/>
        <pc:sldMkLst>
          <pc:docMk/>
          <pc:sldMk cId="4015896424" sldId="281"/>
        </pc:sldMkLst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2" creationId="{59575BE7-0F40-E2AE-73DD-925DFC809420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3" creationId="{F1FA128C-B0F8-88C8-912E-3266B13D5B7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09:44.967" v="1003"/>
          <ac:grpSpMkLst>
            <pc:docMk/>
            <pc:sldMk cId="4015896424" sldId="281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09:44.967" v="1003"/>
          <ac:cxnSpMkLst>
            <pc:docMk/>
            <pc:sldMk cId="4015896424" sldId="281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1:58.584" v="1014" actId="1076"/>
        <pc:sldMkLst>
          <pc:docMk/>
          <pc:sldMk cId="3907702955" sldId="282"/>
        </pc:sldMkLst>
        <pc:spChg chg="del">
          <ac:chgData name="Sabarish  Nair" userId="S::sabarish.nair@citycolleges.ie::7336bcbd-cfb4-47b4-9481-a88fcd73ef23" providerId="AD" clId="Web-{4CBEF033-CA91-455C-888F-4B412006C225}" dt="2024-02-02T18:10:55.721" v="1008"/>
          <ac:spMkLst>
            <pc:docMk/>
            <pc:sldMk cId="3907702955" sldId="282"/>
            <ac:spMk id="2" creationId="{FA5AF949-7D17-C5A6-71CE-6C99EE36BA3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0:44.595" v="1007"/>
          <ac:spMkLst>
            <pc:docMk/>
            <pc:sldMk cId="3907702955" sldId="282"/>
            <ac:spMk id="3" creationId="{3BA160D6-D398-2681-A3D8-5E4CB7DFB85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0.271" v="1012"/>
          <ac:spMkLst>
            <pc:docMk/>
            <pc:sldMk cId="3907702955" sldId="282"/>
            <ac:spMk id="9" creationId="{CEE6A261-5C95-EDB7-66A9-4F0E41619CF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2" creationId="{700E0F77-E936-4985-B7B1-B9823486AC3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4" creationId="{95C8260E-968F-44E8-A823-ABB431311926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6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3.943" v="1013"/>
          <ac:spMkLst>
            <pc:docMk/>
            <pc:sldMk cId="3907702955" sldId="282"/>
            <ac:spMk id="18" creationId="{FE43805F-24A6-46A4-B19B-54F28347355C}"/>
          </ac:spMkLst>
        </pc:spChg>
        <pc:picChg chg="add del mod ord">
          <ac:chgData name="Sabarish  Nair" userId="S::sabarish.nair@citycolleges.ie::7336bcbd-cfb4-47b4-9481-a88fcd73ef23" providerId="AD" clId="Web-{4CBEF033-CA91-455C-888F-4B412006C225}" dt="2024-02-02T18:10:36.688" v="1006"/>
          <ac:picMkLst>
            <pc:docMk/>
            <pc:sldMk cId="3907702955" sldId="282"/>
            <ac:picMk id="4" creationId="{C5FE2DBF-CFB8-730F-0FB0-62D439D99B19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8:11:58.584" v="1014" actId="1076"/>
          <ac:picMkLst>
            <pc:docMk/>
            <pc:sldMk cId="3907702955" sldId="282"/>
            <ac:picMk id="5" creationId="{E46952D1-E8FA-74DE-E2BD-14B99BBCF725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8:50.842" v="1278"/>
        <pc:sldMkLst>
          <pc:docMk/>
          <pc:sldMk cId="3454886646" sldId="283"/>
        </pc:sldMkLst>
        <pc:spChg chg="mo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2" creationId="{AC61EA29-75B1-A088-9600-A2618814B661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16:16.177" v="1025"/>
          <ac:spMkLst>
            <pc:docMk/>
            <pc:sldMk cId="3454886646" sldId="283"/>
            <ac:spMk id="3" creationId="{9EBFDA29-DB54-0D6F-56A4-9C928062413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9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18:50.842" v="1278"/>
          <ac:grpSpMkLst>
            <pc:docMk/>
            <pc:sldMk cId="3454886646" sldId="283"/>
            <ac:grpSpMk id="11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4CBEF033-CA91-455C-888F-4B412006C225}" dt="2024-02-02T18:18:50.842" v="1278"/>
          <ac:graphicFrameMkLst>
            <pc:docMk/>
            <pc:sldMk cId="3454886646" sldId="283"/>
            <ac:graphicFrameMk id="4" creationId="{460E71FC-D1B9-35A3-11DC-776DB9F2BC58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18:50.842" v="1278"/>
          <ac:cxnSpMkLst>
            <pc:docMk/>
            <pc:sldMk cId="3454886646" sldId="283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27:25.341" v="1356"/>
        <pc:sldMkLst>
          <pc:docMk/>
          <pc:sldMk cId="3475835794" sldId="284"/>
        </pc:sldMkLst>
        <pc:spChg chg="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2" creationId="{937C01FC-B556-A31E-77CB-AC2FE0EE6D70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8:26:30.869" v="1355"/>
          <ac:spMkLst>
            <pc:docMk/>
            <pc:sldMk cId="3475835794" sldId="284"/>
            <ac:spMk id="3" creationId="{A31CA225-57F8-3C0E-0973-9BD2810F74B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6:30.838" v="1354"/>
          <ac:spMkLst>
            <pc:docMk/>
            <pc:sldMk cId="3475835794" sldId="284"/>
            <ac:spMk id="9" creationId="{2659FDB4-FCBE-4A89-B46D-43D4FA54464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3" creationId="{04812C46-200A-4DEB-A05E-3ED6C68C238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5" creationId="{D1EA859B-E555-4109-94F3-6700E046E008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6" creationId="{A31CA225-57F8-3C0E-0973-9BD2810F74B0}"/>
          </ac:spMkLst>
        </pc:spChg>
        <pc:graphicFrameChg chg="add del">
          <ac:chgData name="Sabarish  Nair" userId="S::sabarish.nair@citycolleges.ie::7336bcbd-cfb4-47b4-9481-a88fcd73ef23" providerId="AD" clId="Web-{4CBEF033-CA91-455C-888F-4B412006C225}" dt="2024-02-02T18:26:30.838" v="1354"/>
          <ac:graphicFrameMkLst>
            <pc:docMk/>
            <pc:sldMk cId="3475835794" sldId="284"/>
            <ac:graphicFrameMk id="5" creationId="{672D1446-8F00-B9BD-7612-810DE14F9EC4}"/>
          </ac:graphicFrameMkLst>
        </pc:graphicFrameChg>
        <pc:picChg chg="add mod ord">
          <ac:chgData name="Sabarish  Nair" userId="S::sabarish.nair@citycolleges.ie::7336bcbd-cfb4-47b4-9481-a88fcd73ef23" providerId="AD" clId="Web-{4CBEF033-CA91-455C-888F-4B412006C225}" dt="2024-02-02T18:27:25.341" v="1356"/>
          <ac:picMkLst>
            <pc:docMk/>
            <pc:sldMk cId="3475835794" sldId="284"/>
            <ac:picMk id="14" creationId="{2A69594A-5F89-2CEF-6519-CB3058F30B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8:26:30.838" v="1354"/>
          <ac:cxnSpMkLst>
            <pc:docMk/>
            <pc:sldMk cId="3475835794" sldId="284"/>
            <ac:cxnSpMk id="11" creationId="{C8F51B3F-8331-4E4A-AE96-D47B1006EEAD}"/>
          </ac:cxnSpMkLst>
        </pc:cxnChg>
        <pc:cxnChg chg="add">
          <ac:chgData name="Sabarish  Nair" userId="S::sabarish.nair@citycolleges.ie::7336bcbd-cfb4-47b4-9481-a88fcd73ef23" providerId="AD" clId="Web-{4CBEF033-CA91-455C-888F-4B412006C225}" dt="2024-02-02T18:27:25.341" v="1356"/>
          <ac:cxnSpMkLst>
            <pc:docMk/>
            <pc:sldMk cId="3475835794" sldId="284"/>
            <ac:cxnSpMk id="21" creationId="{1503BFE4-729B-D9D0-C17B-501E6AF1127A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37:16.548" v="1402" actId="20577"/>
        <pc:sldMkLst>
          <pc:docMk/>
          <pc:sldMk cId="1370630508" sldId="285"/>
        </pc:sldMkLst>
        <pc:spChg chg="mo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2" creationId="{7B2EC02E-BF60-1F71-89E3-F72357020B0B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37:16.548" v="1402" actId="20577"/>
          <ac:spMkLst>
            <pc:docMk/>
            <pc:sldMk cId="1370630508" sldId="285"/>
            <ac:spMk id="3" creationId="{CFF1FDE6-37D2-882B-8DED-BC36AD9069D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37:03.328" v="1398"/>
          <ac:grpSpMkLst>
            <pc:docMk/>
            <pc:sldMk cId="1370630508" sldId="285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37:03.328" v="1398"/>
          <ac:cxnSpMkLst>
            <pc:docMk/>
            <pc:sldMk cId="1370630508" sldId="285"/>
            <ac:cxnSpMk id="17" creationId="{6CF1BAF6-AD41-4082-B212-8A1F9A2E877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6B756-7C82-40B8-BF0D-7D8E59A381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6FEE8C-1DF3-459F-BCBF-0E8E53A0FB62}">
      <dgm:prSet/>
      <dgm:spPr/>
      <dgm:t>
        <a:bodyPr/>
        <a:lstStyle/>
        <a:p>
          <a:r>
            <a:rPr lang="en-GB" i="1"/>
            <a:t>"A staging area, or landing zone, is an intermediate storage area used for data processing during the extract, transform, and load process."</a:t>
          </a:r>
          <a:endParaRPr lang="en-US"/>
        </a:p>
      </dgm:t>
    </dgm:pt>
    <dgm:pt modelId="{4C73CF8F-CD14-4F44-ABED-D09AB4B636A7}" type="parTrans" cxnId="{74FA38E0-8A8D-4191-AE41-524FFE9EDB07}">
      <dgm:prSet/>
      <dgm:spPr/>
      <dgm:t>
        <a:bodyPr/>
        <a:lstStyle/>
        <a:p>
          <a:endParaRPr lang="en-US"/>
        </a:p>
      </dgm:t>
    </dgm:pt>
    <dgm:pt modelId="{59BE51C1-22C1-4FF0-9E20-7E1CDF44FC1F}" type="sibTrans" cxnId="{74FA38E0-8A8D-4191-AE41-524FFE9EDB07}">
      <dgm:prSet/>
      <dgm:spPr/>
      <dgm:t>
        <a:bodyPr/>
        <a:lstStyle/>
        <a:p>
          <a:endParaRPr lang="en-US"/>
        </a:p>
      </dgm:t>
    </dgm:pt>
    <dgm:pt modelId="{AAA11B77-22E6-408C-A880-5A12C41DE81F}">
      <dgm:prSet/>
      <dgm:spPr/>
      <dgm:t>
        <a:bodyPr/>
        <a:lstStyle/>
        <a:p>
          <a:r>
            <a:rPr lang="en-GB" i="1"/>
            <a:t>"An intermediate area where raw data from various sources is initially loaded before being transformed and integrated into the data warehouse."</a:t>
          </a:r>
          <a:endParaRPr lang="en-US"/>
        </a:p>
      </dgm:t>
    </dgm:pt>
    <dgm:pt modelId="{E9A72AD7-56BA-4C24-8533-B2D048460745}" type="parTrans" cxnId="{95998A6E-98F6-4AE7-87A9-BD7B7E9E7DA6}">
      <dgm:prSet/>
      <dgm:spPr/>
      <dgm:t>
        <a:bodyPr/>
        <a:lstStyle/>
        <a:p>
          <a:endParaRPr lang="en-US"/>
        </a:p>
      </dgm:t>
    </dgm:pt>
    <dgm:pt modelId="{4908796A-3667-4D2A-BD0C-D4D87B1094B6}" type="sibTrans" cxnId="{95998A6E-98F6-4AE7-87A9-BD7B7E9E7DA6}">
      <dgm:prSet/>
      <dgm:spPr/>
      <dgm:t>
        <a:bodyPr/>
        <a:lstStyle/>
        <a:p>
          <a:endParaRPr lang="en-US"/>
        </a:p>
      </dgm:t>
    </dgm:pt>
    <dgm:pt modelId="{475BE2F0-878E-4889-8CDB-85C92B61A415}" type="pres">
      <dgm:prSet presAssocID="{3AB6B756-7C82-40B8-BF0D-7D8E59A381D2}" presName="linear" presStyleCnt="0">
        <dgm:presLayoutVars>
          <dgm:animLvl val="lvl"/>
          <dgm:resizeHandles val="exact"/>
        </dgm:presLayoutVars>
      </dgm:prSet>
      <dgm:spPr/>
    </dgm:pt>
    <dgm:pt modelId="{699D6785-F3C4-4497-8C06-E4D760A31A39}" type="pres">
      <dgm:prSet presAssocID="{716FEE8C-1DF3-459F-BCBF-0E8E53A0FB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9EA0C9-68F2-45BE-A73D-E95C993B3FBC}" type="pres">
      <dgm:prSet presAssocID="{59BE51C1-22C1-4FF0-9E20-7E1CDF44FC1F}" presName="spacer" presStyleCnt="0"/>
      <dgm:spPr/>
    </dgm:pt>
    <dgm:pt modelId="{537C0402-4037-4E27-9F5D-6F9232FDC6B4}" type="pres">
      <dgm:prSet presAssocID="{AAA11B77-22E6-408C-A880-5A12C41DE81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70610B-4047-4C44-A401-6FFA36C04784}" type="presOf" srcId="{AAA11B77-22E6-408C-A880-5A12C41DE81F}" destId="{537C0402-4037-4E27-9F5D-6F9232FDC6B4}" srcOrd="0" destOrd="0" presId="urn:microsoft.com/office/officeart/2005/8/layout/vList2"/>
    <dgm:cxn modelId="{4FBCF81F-C852-46B0-9B38-23D8E4C79FAF}" type="presOf" srcId="{716FEE8C-1DF3-459F-BCBF-0E8E53A0FB62}" destId="{699D6785-F3C4-4497-8C06-E4D760A31A39}" srcOrd="0" destOrd="0" presId="urn:microsoft.com/office/officeart/2005/8/layout/vList2"/>
    <dgm:cxn modelId="{95998A6E-98F6-4AE7-87A9-BD7B7E9E7DA6}" srcId="{3AB6B756-7C82-40B8-BF0D-7D8E59A381D2}" destId="{AAA11B77-22E6-408C-A880-5A12C41DE81F}" srcOrd="1" destOrd="0" parTransId="{E9A72AD7-56BA-4C24-8533-B2D048460745}" sibTransId="{4908796A-3667-4D2A-BD0C-D4D87B1094B6}"/>
    <dgm:cxn modelId="{46317AB7-6A89-43EA-9E85-32B77823BBD7}" type="presOf" srcId="{3AB6B756-7C82-40B8-BF0D-7D8E59A381D2}" destId="{475BE2F0-878E-4889-8CDB-85C92B61A415}" srcOrd="0" destOrd="0" presId="urn:microsoft.com/office/officeart/2005/8/layout/vList2"/>
    <dgm:cxn modelId="{74FA38E0-8A8D-4191-AE41-524FFE9EDB07}" srcId="{3AB6B756-7C82-40B8-BF0D-7D8E59A381D2}" destId="{716FEE8C-1DF3-459F-BCBF-0E8E53A0FB62}" srcOrd="0" destOrd="0" parTransId="{4C73CF8F-CD14-4F44-ABED-D09AB4B636A7}" sibTransId="{59BE51C1-22C1-4FF0-9E20-7E1CDF44FC1F}"/>
    <dgm:cxn modelId="{517AF1F1-FDEF-4AD1-ADDE-6F4C9B52EE42}" type="presParOf" srcId="{475BE2F0-878E-4889-8CDB-85C92B61A415}" destId="{699D6785-F3C4-4497-8C06-E4D760A31A39}" srcOrd="0" destOrd="0" presId="urn:microsoft.com/office/officeart/2005/8/layout/vList2"/>
    <dgm:cxn modelId="{A5BFA20A-476D-4901-9F2B-27F8AA5BAD51}" type="presParOf" srcId="{475BE2F0-878E-4889-8CDB-85C92B61A415}" destId="{ED9EA0C9-68F2-45BE-A73D-E95C993B3FBC}" srcOrd="1" destOrd="0" presId="urn:microsoft.com/office/officeart/2005/8/layout/vList2"/>
    <dgm:cxn modelId="{7B23147E-D110-4CF5-8A7C-629ED005602E}" type="presParOf" srcId="{475BE2F0-878E-4889-8CDB-85C92B61A415}" destId="{537C0402-4037-4E27-9F5D-6F9232FDC6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6C3DE-A129-4CEF-880D-4499FB5AD09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3D2F4D-3F60-4C84-86A2-22EAEDB6ADD1}">
      <dgm:prSet/>
      <dgm:spPr/>
      <dgm:t>
        <a:bodyPr/>
        <a:lstStyle/>
        <a:p>
          <a:r>
            <a:rPr lang="en-GB"/>
            <a:t>Data Ingestion</a:t>
          </a:r>
          <a:endParaRPr lang="en-US"/>
        </a:p>
      </dgm:t>
    </dgm:pt>
    <dgm:pt modelId="{1ABCB133-7CBD-4804-9F63-589467CF0E7F}" type="parTrans" cxnId="{D5622D1C-132C-49A9-97EC-AC3CB04271CF}">
      <dgm:prSet/>
      <dgm:spPr/>
      <dgm:t>
        <a:bodyPr/>
        <a:lstStyle/>
        <a:p>
          <a:endParaRPr lang="en-US"/>
        </a:p>
      </dgm:t>
    </dgm:pt>
    <dgm:pt modelId="{997D9C77-4BAD-4F79-8D40-7A33F3D2D9ED}" type="sibTrans" cxnId="{D5622D1C-132C-49A9-97EC-AC3CB04271CF}">
      <dgm:prSet/>
      <dgm:spPr/>
      <dgm:t>
        <a:bodyPr/>
        <a:lstStyle/>
        <a:p>
          <a:endParaRPr lang="en-US"/>
        </a:p>
      </dgm:t>
    </dgm:pt>
    <dgm:pt modelId="{78F0DC2B-54BE-4E48-B1D1-32F59C52004A}">
      <dgm:prSet/>
      <dgm:spPr/>
      <dgm:t>
        <a:bodyPr/>
        <a:lstStyle/>
        <a:p>
          <a:r>
            <a:rPr lang="en-GB"/>
            <a:t>Data Cleansing</a:t>
          </a:r>
          <a:endParaRPr lang="en-US"/>
        </a:p>
      </dgm:t>
    </dgm:pt>
    <dgm:pt modelId="{AA16A904-3C39-4598-8A66-0138F497ACFD}" type="parTrans" cxnId="{E00E16D7-C719-4041-921F-992DF48EF731}">
      <dgm:prSet/>
      <dgm:spPr/>
      <dgm:t>
        <a:bodyPr/>
        <a:lstStyle/>
        <a:p>
          <a:endParaRPr lang="en-US"/>
        </a:p>
      </dgm:t>
    </dgm:pt>
    <dgm:pt modelId="{920CC88D-C633-4B16-B0BB-815FF6673F15}" type="sibTrans" cxnId="{E00E16D7-C719-4041-921F-992DF48EF731}">
      <dgm:prSet/>
      <dgm:spPr/>
      <dgm:t>
        <a:bodyPr/>
        <a:lstStyle/>
        <a:p>
          <a:endParaRPr lang="en-US"/>
        </a:p>
      </dgm:t>
    </dgm:pt>
    <dgm:pt modelId="{BFF2CA12-9E0F-4A97-B6FC-98AEEFD4D8DA}">
      <dgm:prSet/>
      <dgm:spPr/>
      <dgm:t>
        <a:bodyPr/>
        <a:lstStyle/>
        <a:p>
          <a:r>
            <a:rPr lang="en-GB"/>
            <a:t>Data Transformation</a:t>
          </a:r>
          <a:endParaRPr lang="en-US"/>
        </a:p>
      </dgm:t>
    </dgm:pt>
    <dgm:pt modelId="{00FF920D-B589-4CC7-AA24-10C38619857A}" type="parTrans" cxnId="{9C063215-6345-430B-9A66-B3BCAA702B2D}">
      <dgm:prSet/>
      <dgm:spPr/>
      <dgm:t>
        <a:bodyPr/>
        <a:lstStyle/>
        <a:p>
          <a:endParaRPr lang="en-US"/>
        </a:p>
      </dgm:t>
    </dgm:pt>
    <dgm:pt modelId="{23BADC70-776C-4D82-962B-F04FEA16B832}" type="sibTrans" cxnId="{9C063215-6345-430B-9A66-B3BCAA702B2D}">
      <dgm:prSet/>
      <dgm:spPr/>
      <dgm:t>
        <a:bodyPr/>
        <a:lstStyle/>
        <a:p>
          <a:endParaRPr lang="en-US"/>
        </a:p>
      </dgm:t>
    </dgm:pt>
    <dgm:pt modelId="{8420727A-97E8-489F-A836-7E84E893D255}">
      <dgm:prSet/>
      <dgm:spPr/>
      <dgm:t>
        <a:bodyPr/>
        <a:lstStyle/>
        <a:p>
          <a:r>
            <a:rPr lang="en-GB"/>
            <a:t>Data Integration</a:t>
          </a:r>
          <a:endParaRPr lang="en-US"/>
        </a:p>
      </dgm:t>
    </dgm:pt>
    <dgm:pt modelId="{ECEC5F06-5E37-460A-A480-0E0E089F4063}" type="parTrans" cxnId="{1E026408-D1CF-4071-9362-010E871C319B}">
      <dgm:prSet/>
      <dgm:spPr/>
      <dgm:t>
        <a:bodyPr/>
        <a:lstStyle/>
        <a:p>
          <a:endParaRPr lang="en-US"/>
        </a:p>
      </dgm:t>
    </dgm:pt>
    <dgm:pt modelId="{C776CF8A-5849-41D2-8806-1035FBA98417}" type="sibTrans" cxnId="{1E026408-D1CF-4071-9362-010E871C319B}">
      <dgm:prSet/>
      <dgm:spPr/>
      <dgm:t>
        <a:bodyPr/>
        <a:lstStyle/>
        <a:p>
          <a:endParaRPr lang="en-US"/>
        </a:p>
      </dgm:t>
    </dgm:pt>
    <dgm:pt modelId="{50343E92-AF65-4CE7-A241-046948ED6FB5}">
      <dgm:prSet/>
      <dgm:spPr/>
      <dgm:t>
        <a:bodyPr/>
        <a:lstStyle/>
        <a:p>
          <a:r>
            <a:rPr lang="en-GB"/>
            <a:t>Temporal Storage</a:t>
          </a:r>
          <a:endParaRPr lang="en-US"/>
        </a:p>
      </dgm:t>
    </dgm:pt>
    <dgm:pt modelId="{2584921D-032D-4BCE-BF8C-A56FE91EE47D}" type="parTrans" cxnId="{A7607FCB-9918-486C-8A59-C72FCCE7E6A5}">
      <dgm:prSet/>
      <dgm:spPr/>
      <dgm:t>
        <a:bodyPr/>
        <a:lstStyle/>
        <a:p>
          <a:endParaRPr lang="en-US"/>
        </a:p>
      </dgm:t>
    </dgm:pt>
    <dgm:pt modelId="{DDBDCAA0-E6E8-48C7-BF6C-9EA9796A3404}" type="sibTrans" cxnId="{A7607FCB-9918-486C-8A59-C72FCCE7E6A5}">
      <dgm:prSet/>
      <dgm:spPr/>
      <dgm:t>
        <a:bodyPr/>
        <a:lstStyle/>
        <a:p>
          <a:endParaRPr lang="en-US"/>
        </a:p>
      </dgm:t>
    </dgm:pt>
    <dgm:pt modelId="{1DEDDA93-B64F-4AF6-8C2C-33B766D4B309}">
      <dgm:prSet/>
      <dgm:spPr/>
      <dgm:t>
        <a:bodyPr/>
        <a:lstStyle/>
        <a:p>
          <a:r>
            <a:rPr lang="en-GB"/>
            <a:t>Performance Optimization</a:t>
          </a:r>
          <a:endParaRPr lang="en-US"/>
        </a:p>
      </dgm:t>
    </dgm:pt>
    <dgm:pt modelId="{82577C35-E5C4-4075-9F4D-C09DECCB46DF}" type="parTrans" cxnId="{17707FB3-72B8-47C7-9E2A-78170639C632}">
      <dgm:prSet/>
      <dgm:spPr/>
      <dgm:t>
        <a:bodyPr/>
        <a:lstStyle/>
        <a:p>
          <a:endParaRPr lang="en-US"/>
        </a:p>
      </dgm:t>
    </dgm:pt>
    <dgm:pt modelId="{C30B5BEF-BD42-4E2E-A362-1E0DC97EB037}" type="sibTrans" cxnId="{17707FB3-72B8-47C7-9E2A-78170639C632}">
      <dgm:prSet/>
      <dgm:spPr/>
      <dgm:t>
        <a:bodyPr/>
        <a:lstStyle/>
        <a:p>
          <a:endParaRPr lang="en-US"/>
        </a:p>
      </dgm:t>
    </dgm:pt>
    <dgm:pt modelId="{BE96C814-C128-4E49-A4E9-45607C896882}" type="pres">
      <dgm:prSet presAssocID="{F1F6C3DE-A129-4CEF-880D-4499FB5AD097}" presName="diagram" presStyleCnt="0">
        <dgm:presLayoutVars>
          <dgm:dir/>
          <dgm:resizeHandles val="exact"/>
        </dgm:presLayoutVars>
      </dgm:prSet>
      <dgm:spPr/>
    </dgm:pt>
    <dgm:pt modelId="{133D43C7-701F-4FFF-BBA4-4EE65335B3A8}" type="pres">
      <dgm:prSet presAssocID="{853D2F4D-3F60-4C84-86A2-22EAEDB6ADD1}" presName="node" presStyleLbl="node1" presStyleIdx="0" presStyleCnt="6">
        <dgm:presLayoutVars>
          <dgm:bulletEnabled val="1"/>
        </dgm:presLayoutVars>
      </dgm:prSet>
      <dgm:spPr/>
    </dgm:pt>
    <dgm:pt modelId="{BE05BF5D-4142-40EA-ACBF-00B4CD51A846}" type="pres">
      <dgm:prSet presAssocID="{997D9C77-4BAD-4F79-8D40-7A33F3D2D9ED}" presName="sibTrans" presStyleCnt="0"/>
      <dgm:spPr/>
    </dgm:pt>
    <dgm:pt modelId="{1BC3267A-CCAC-48AE-A6CE-C1EFA1B93678}" type="pres">
      <dgm:prSet presAssocID="{78F0DC2B-54BE-4E48-B1D1-32F59C52004A}" presName="node" presStyleLbl="node1" presStyleIdx="1" presStyleCnt="6">
        <dgm:presLayoutVars>
          <dgm:bulletEnabled val="1"/>
        </dgm:presLayoutVars>
      </dgm:prSet>
      <dgm:spPr/>
    </dgm:pt>
    <dgm:pt modelId="{7E8087DC-C1A3-413A-BCFF-5E9BE6E8FA06}" type="pres">
      <dgm:prSet presAssocID="{920CC88D-C633-4B16-B0BB-815FF6673F15}" presName="sibTrans" presStyleCnt="0"/>
      <dgm:spPr/>
    </dgm:pt>
    <dgm:pt modelId="{520FF01F-67E5-4996-9BB0-A0C0A83CCD4C}" type="pres">
      <dgm:prSet presAssocID="{BFF2CA12-9E0F-4A97-B6FC-98AEEFD4D8DA}" presName="node" presStyleLbl="node1" presStyleIdx="2" presStyleCnt="6">
        <dgm:presLayoutVars>
          <dgm:bulletEnabled val="1"/>
        </dgm:presLayoutVars>
      </dgm:prSet>
      <dgm:spPr/>
    </dgm:pt>
    <dgm:pt modelId="{132ED042-B41A-4A3E-B506-AAF3DDD9300C}" type="pres">
      <dgm:prSet presAssocID="{23BADC70-776C-4D82-962B-F04FEA16B832}" presName="sibTrans" presStyleCnt="0"/>
      <dgm:spPr/>
    </dgm:pt>
    <dgm:pt modelId="{A37A5458-778F-4385-81FC-46EEAD3B404D}" type="pres">
      <dgm:prSet presAssocID="{8420727A-97E8-489F-A836-7E84E893D255}" presName="node" presStyleLbl="node1" presStyleIdx="3" presStyleCnt="6">
        <dgm:presLayoutVars>
          <dgm:bulletEnabled val="1"/>
        </dgm:presLayoutVars>
      </dgm:prSet>
      <dgm:spPr/>
    </dgm:pt>
    <dgm:pt modelId="{3F158EF5-3789-4C4A-B56A-C5CE05D6FC33}" type="pres">
      <dgm:prSet presAssocID="{C776CF8A-5849-41D2-8806-1035FBA98417}" presName="sibTrans" presStyleCnt="0"/>
      <dgm:spPr/>
    </dgm:pt>
    <dgm:pt modelId="{BB6F3057-1A50-49BA-B1A6-E374CE108C18}" type="pres">
      <dgm:prSet presAssocID="{50343E92-AF65-4CE7-A241-046948ED6FB5}" presName="node" presStyleLbl="node1" presStyleIdx="4" presStyleCnt="6">
        <dgm:presLayoutVars>
          <dgm:bulletEnabled val="1"/>
        </dgm:presLayoutVars>
      </dgm:prSet>
      <dgm:spPr/>
    </dgm:pt>
    <dgm:pt modelId="{9CBE3FEE-B674-4B69-ABE3-652463F7269D}" type="pres">
      <dgm:prSet presAssocID="{DDBDCAA0-E6E8-48C7-BF6C-9EA9796A3404}" presName="sibTrans" presStyleCnt="0"/>
      <dgm:spPr/>
    </dgm:pt>
    <dgm:pt modelId="{BFD85C26-AFB4-467B-99D2-D671046AF262}" type="pres">
      <dgm:prSet presAssocID="{1DEDDA93-B64F-4AF6-8C2C-33B766D4B309}" presName="node" presStyleLbl="node1" presStyleIdx="5" presStyleCnt="6">
        <dgm:presLayoutVars>
          <dgm:bulletEnabled val="1"/>
        </dgm:presLayoutVars>
      </dgm:prSet>
      <dgm:spPr/>
    </dgm:pt>
  </dgm:ptLst>
  <dgm:cxnLst>
    <dgm:cxn modelId="{1E026408-D1CF-4071-9362-010E871C319B}" srcId="{F1F6C3DE-A129-4CEF-880D-4499FB5AD097}" destId="{8420727A-97E8-489F-A836-7E84E893D255}" srcOrd="3" destOrd="0" parTransId="{ECEC5F06-5E37-460A-A480-0E0E089F4063}" sibTransId="{C776CF8A-5849-41D2-8806-1035FBA98417}"/>
    <dgm:cxn modelId="{9C063215-6345-430B-9A66-B3BCAA702B2D}" srcId="{F1F6C3DE-A129-4CEF-880D-4499FB5AD097}" destId="{BFF2CA12-9E0F-4A97-B6FC-98AEEFD4D8DA}" srcOrd="2" destOrd="0" parTransId="{00FF920D-B589-4CC7-AA24-10C38619857A}" sibTransId="{23BADC70-776C-4D82-962B-F04FEA16B832}"/>
    <dgm:cxn modelId="{D5622D1C-132C-49A9-97EC-AC3CB04271CF}" srcId="{F1F6C3DE-A129-4CEF-880D-4499FB5AD097}" destId="{853D2F4D-3F60-4C84-86A2-22EAEDB6ADD1}" srcOrd="0" destOrd="0" parTransId="{1ABCB133-7CBD-4804-9F63-589467CF0E7F}" sibTransId="{997D9C77-4BAD-4F79-8D40-7A33F3D2D9ED}"/>
    <dgm:cxn modelId="{7ED18B3E-A31F-47EE-95B5-9C603AE8B503}" type="presOf" srcId="{BFF2CA12-9E0F-4A97-B6FC-98AEEFD4D8DA}" destId="{520FF01F-67E5-4996-9BB0-A0C0A83CCD4C}" srcOrd="0" destOrd="0" presId="urn:microsoft.com/office/officeart/2005/8/layout/default"/>
    <dgm:cxn modelId="{C125404A-9137-46A5-9AD7-E83F7CE95E24}" type="presOf" srcId="{50343E92-AF65-4CE7-A241-046948ED6FB5}" destId="{BB6F3057-1A50-49BA-B1A6-E374CE108C18}" srcOrd="0" destOrd="0" presId="urn:microsoft.com/office/officeart/2005/8/layout/default"/>
    <dgm:cxn modelId="{EE03847A-D949-4F5B-BF4B-CB43E867045A}" type="presOf" srcId="{78F0DC2B-54BE-4E48-B1D1-32F59C52004A}" destId="{1BC3267A-CCAC-48AE-A6CE-C1EFA1B93678}" srcOrd="0" destOrd="0" presId="urn:microsoft.com/office/officeart/2005/8/layout/default"/>
    <dgm:cxn modelId="{122BE28C-FC9F-40D3-88C6-78842F7BD81B}" type="presOf" srcId="{853D2F4D-3F60-4C84-86A2-22EAEDB6ADD1}" destId="{133D43C7-701F-4FFF-BBA4-4EE65335B3A8}" srcOrd="0" destOrd="0" presId="urn:microsoft.com/office/officeart/2005/8/layout/default"/>
    <dgm:cxn modelId="{04CC869E-3CCB-49DB-A797-E4253FEA6210}" type="presOf" srcId="{8420727A-97E8-489F-A836-7E84E893D255}" destId="{A37A5458-778F-4385-81FC-46EEAD3B404D}" srcOrd="0" destOrd="0" presId="urn:microsoft.com/office/officeart/2005/8/layout/default"/>
    <dgm:cxn modelId="{17707FB3-72B8-47C7-9E2A-78170639C632}" srcId="{F1F6C3DE-A129-4CEF-880D-4499FB5AD097}" destId="{1DEDDA93-B64F-4AF6-8C2C-33B766D4B309}" srcOrd="5" destOrd="0" parTransId="{82577C35-E5C4-4075-9F4D-C09DECCB46DF}" sibTransId="{C30B5BEF-BD42-4E2E-A362-1E0DC97EB037}"/>
    <dgm:cxn modelId="{684D1AC0-ABBB-47FF-829C-E07CF152B8B6}" type="presOf" srcId="{1DEDDA93-B64F-4AF6-8C2C-33B766D4B309}" destId="{BFD85C26-AFB4-467B-99D2-D671046AF262}" srcOrd="0" destOrd="0" presId="urn:microsoft.com/office/officeart/2005/8/layout/default"/>
    <dgm:cxn modelId="{A7607FCB-9918-486C-8A59-C72FCCE7E6A5}" srcId="{F1F6C3DE-A129-4CEF-880D-4499FB5AD097}" destId="{50343E92-AF65-4CE7-A241-046948ED6FB5}" srcOrd="4" destOrd="0" parTransId="{2584921D-032D-4BCE-BF8C-A56FE91EE47D}" sibTransId="{DDBDCAA0-E6E8-48C7-BF6C-9EA9796A3404}"/>
    <dgm:cxn modelId="{E00E16D7-C719-4041-921F-992DF48EF731}" srcId="{F1F6C3DE-A129-4CEF-880D-4499FB5AD097}" destId="{78F0DC2B-54BE-4E48-B1D1-32F59C52004A}" srcOrd="1" destOrd="0" parTransId="{AA16A904-3C39-4598-8A66-0138F497ACFD}" sibTransId="{920CC88D-C633-4B16-B0BB-815FF6673F15}"/>
    <dgm:cxn modelId="{5249E5F7-6CD6-4645-BB24-65ADC17EC70C}" type="presOf" srcId="{F1F6C3DE-A129-4CEF-880D-4499FB5AD097}" destId="{BE96C814-C128-4E49-A4E9-45607C896882}" srcOrd="0" destOrd="0" presId="urn:microsoft.com/office/officeart/2005/8/layout/default"/>
    <dgm:cxn modelId="{8D5B4F14-FB0D-4524-BCDD-B4529EFF8874}" type="presParOf" srcId="{BE96C814-C128-4E49-A4E9-45607C896882}" destId="{133D43C7-701F-4FFF-BBA4-4EE65335B3A8}" srcOrd="0" destOrd="0" presId="urn:microsoft.com/office/officeart/2005/8/layout/default"/>
    <dgm:cxn modelId="{A1032C0D-DCB7-4283-8C38-A6379C55CE9D}" type="presParOf" srcId="{BE96C814-C128-4E49-A4E9-45607C896882}" destId="{BE05BF5D-4142-40EA-ACBF-00B4CD51A846}" srcOrd="1" destOrd="0" presId="urn:microsoft.com/office/officeart/2005/8/layout/default"/>
    <dgm:cxn modelId="{004D7671-4FA0-4EBF-AC32-64A9D0328058}" type="presParOf" srcId="{BE96C814-C128-4E49-A4E9-45607C896882}" destId="{1BC3267A-CCAC-48AE-A6CE-C1EFA1B93678}" srcOrd="2" destOrd="0" presId="urn:microsoft.com/office/officeart/2005/8/layout/default"/>
    <dgm:cxn modelId="{565E921B-AB43-429B-BA33-2B54B89633C9}" type="presParOf" srcId="{BE96C814-C128-4E49-A4E9-45607C896882}" destId="{7E8087DC-C1A3-413A-BCFF-5E9BE6E8FA06}" srcOrd="3" destOrd="0" presId="urn:microsoft.com/office/officeart/2005/8/layout/default"/>
    <dgm:cxn modelId="{BF3BF1D1-B840-4B59-A144-8A77A02977D1}" type="presParOf" srcId="{BE96C814-C128-4E49-A4E9-45607C896882}" destId="{520FF01F-67E5-4996-9BB0-A0C0A83CCD4C}" srcOrd="4" destOrd="0" presId="urn:microsoft.com/office/officeart/2005/8/layout/default"/>
    <dgm:cxn modelId="{24277929-A8C8-44CD-A050-BC1C355D5160}" type="presParOf" srcId="{BE96C814-C128-4E49-A4E9-45607C896882}" destId="{132ED042-B41A-4A3E-B506-AAF3DDD9300C}" srcOrd="5" destOrd="0" presId="urn:microsoft.com/office/officeart/2005/8/layout/default"/>
    <dgm:cxn modelId="{6C6864F6-E4A2-4322-B698-5307593C828D}" type="presParOf" srcId="{BE96C814-C128-4E49-A4E9-45607C896882}" destId="{A37A5458-778F-4385-81FC-46EEAD3B404D}" srcOrd="6" destOrd="0" presId="urn:microsoft.com/office/officeart/2005/8/layout/default"/>
    <dgm:cxn modelId="{07D125C6-BD97-4C04-964E-4656230BC22B}" type="presParOf" srcId="{BE96C814-C128-4E49-A4E9-45607C896882}" destId="{3F158EF5-3789-4C4A-B56A-C5CE05D6FC33}" srcOrd="7" destOrd="0" presId="urn:microsoft.com/office/officeart/2005/8/layout/default"/>
    <dgm:cxn modelId="{CC7AF71E-1EB1-4411-8B5C-C93333F69141}" type="presParOf" srcId="{BE96C814-C128-4E49-A4E9-45607C896882}" destId="{BB6F3057-1A50-49BA-B1A6-E374CE108C18}" srcOrd="8" destOrd="0" presId="urn:microsoft.com/office/officeart/2005/8/layout/default"/>
    <dgm:cxn modelId="{8B25ABC5-6CD8-4FA8-92B2-A41B27289DEA}" type="presParOf" srcId="{BE96C814-C128-4E49-A4E9-45607C896882}" destId="{9CBE3FEE-B674-4B69-ABE3-652463F7269D}" srcOrd="9" destOrd="0" presId="urn:microsoft.com/office/officeart/2005/8/layout/default"/>
    <dgm:cxn modelId="{AB2523F5-82A8-4954-A4F8-5A08968F7930}" type="presParOf" srcId="{BE96C814-C128-4E49-A4E9-45607C896882}" destId="{BFD85C26-AFB4-467B-99D2-D671046AF2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CFF84-DA69-4E12-B8C8-0301B92877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F3EC1-258C-42C0-A512-611327BAE00F}">
      <dgm:prSet/>
      <dgm:spPr/>
      <dgm:t>
        <a:bodyPr/>
        <a:lstStyle/>
        <a:p>
          <a:pPr>
            <a:defRPr cap="all"/>
          </a:pPr>
          <a:r>
            <a:rPr lang="en-GB"/>
            <a:t>Temporary</a:t>
          </a:r>
          <a:endParaRPr lang="en-US"/>
        </a:p>
      </dgm:t>
    </dgm:pt>
    <dgm:pt modelId="{3D534CE8-2115-4B52-BD53-63C42F36B042}" type="parTrans" cxnId="{084AEC4A-DD64-49EF-8B48-B8F0B6E42384}">
      <dgm:prSet/>
      <dgm:spPr/>
      <dgm:t>
        <a:bodyPr/>
        <a:lstStyle/>
        <a:p>
          <a:endParaRPr lang="en-US"/>
        </a:p>
      </dgm:t>
    </dgm:pt>
    <dgm:pt modelId="{75F97899-E696-428E-96D0-6EA6366F9D99}" type="sibTrans" cxnId="{084AEC4A-DD64-49EF-8B48-B8F0B6E42384}">
      <dgm:prSet/>
      <dgm:spPr/>
      <dgm:t>
        <a:bodyPr/>
        <a:lstStyle/>
        <a:p>
          <a:endParaRPr lang="en-US"/>
        </a:p>
      </dgm:t>
    </dgm:pt>
    <dgm:pt modelId="{B2B1FCFE-1593-40A1-AB96-3FF9CDA63B29}">
      <dgm:prSet/>
      <dgm:spPr/>
      <dgm:t>
        <a:bodyPr/>
        <a:lstStyle/>
        <a:p>
          <a:pPr>
            <a:defRPr cap="all"/>
          </a:pPr>
          <a:r>
            <a:rPr lang="en-GB"/>
            <a:t>Persistent</a:t>
          </a:r>
          <a:endParaRPr lang="en-US"/>
        </a:p>
      </dgm:t>
    </dgm:pt>
    <dgm:pt modelId="{84DDD276-F55A-41EE-8043-3458545C9DC3}" type="parTrans" cxnId="{589CBAF2-8E33-4943-A978-FB43754768EC}">
      <dgm:prSet/>
      <dgm:spPr/>
      <dgm:t>
        <a:bodyPr/>
        <a:lstStyle/>
        <a:p>
          <a:endParaRPr lang="en-US"/>
        </a:p>
      </dgm:t>
    </dgm:pt>
    <dgm:pt modelId="{6927CC57-E419-42EF-8B74-04B77E431E43}" type="sibTrans" cxnId="{589CBAF2-8E33-4943-A978-FB43754768EC}">
      <dgm:prSet/>
      <dgm:spPr/>
      <dgm:t>
        <a:bodyPr/>
        <a:lstStyle/>
        <a:p>
          <a:endParaRPr lang="en-US"/>
        </a:p>
      </dgm:t>
    </dgm:pt>
    <dgm:pt modelId="{12B05A28-7649-47DE-B611-058CA9BE413D}" type="pres">
      <dgm:prSet presAssocID="{A1FCFF84-DA69-4E12-B8C8-0301B92877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ACCE0F-0C43-45D0-AB20-728A2A5639F2}" type="pres">
      <dgm:prSet presAssocID="{B47F3EC1-258C-42C0-A512-611327BAE00F}" presName="hierRoot1" presStyleCnt="0"/>
      <dgm:spPr/>
    </dgm:pt>
    <dgm:pt modelId="{EBF3ABC7-E31C-40A7-8B3A-1ADC322F115F}" type="pres">
      <dgm:prSet presAssocID="{B47F3EC1-258C-42C0-A512-611327BAE00F}" presName="composite" presStyleCnt="0"/>
      <dgm:spPr/>
    </dgm:pt>
    <dgm:pt modelId="{EFCA22EB-4AA3-4CFD-965A-C5D0E240CB0A}" type="pres">
      <dgm:prSet presAssocID="{B47F3EC1-258C-42C0-A512-611327BAE00F}" presName="background" presStyleLbl="node0" presStyleIdx="0" presStyleCnt="2"/>
      <dgm:spPr/>
    </dgm:pt>
    <dgm:pt modelId="{D0717ED2-E31D-41D3-8BDF-B084BBEA0BF5}" type="pres">
      <dgm:prSet presAssocID="{B47F3EC1-258C-42C0-A512-611327BAE00F}" presName="text" presStyleLbl="fgAcc0" presStyleIdx="0" presStyleCnt="2">
        <dgm:presLayoutVars>
          <dgm:chPref val="3"/>
        </dgm:presLayoutVars>
      </dgm:prSet>
      <dgm:spPr/>
    </dgm:pt>
    <dgm:pt modelId="{E369CA7E-B469-4D3B-A897-4AD730A6CFC7}" type="pres">
      <dgm:prSet presAssocID="{B47F3EC1-258C-42C0-A512-611327BAE00F}" presName="hierChild2" presStyleCnt="0"/>
      <dgm:spPr/>
    </dgm:pt>
    <dgm:pt modelId="{67E154F9-27C3-4FB9-A541-39831FFCC17B}" type="pres">
      <dgm:prSet presAssocID="{B2B1FCFE-1593-40A1-AB96-3FF9CDA63B29}" presName="hierRoot1" presStyleCnt="0"/>
      <dgm:spPr/>
    </dgm:pt>
    <dgm:pt modelId="{4C435106-E4C0-4B4D-80A3-F0BB6202CF2B}" type="pres">
      <dgm:prSet presAssocID="{B2B1FCFE-1593-40A1-AB96-3FF9CDA63B29}" presName="composite" presStyleCnt="0"/>
      <dgm:spPr/>
    </dgm:pt>
    <dgm:pt modelId="{8FCF1ED5-4313-4682-AA4A-80078BCE348A}" type="pres">
      <dgm:prSet presAssocID="{B2B1FCFE-1593-40A1-AB96-3FF9CDA63B29}" presName="background" presStyleLbl="node0" presStyleIdx="1" presStyleCnt="2"/>
      <dgm:spPr/>
    </dgm:pt>
    <dgm:pt modelId="{E09999EC-5801-4BCD-9E35-E269AC26F362}" type="pres">
      <dgm:prSet presAssocID="{B2B1FCFE-1593-40A1-AB96-3FF9CDA63B29}" presName="text" presStyleLbl="fgAcc0" presStyleIdx="1" presStyleCnt="2">
        <dgm:presLayoutVars>
          <dgm:chPref val="3"/>
        </dgm:presLayoutVars>
      </dgm:prSet>
      <dgm:spPr/>
    </dgm:pt>
    <dgm:pt modelId="{83E70589-BA65-40C5-B47C-4E6D201D3459}" type="pres">
      <dgm:prSet presAssocID="{B2B1FCFE-1593-40A1-AB96-3FF9CDA63B29}" presName="hierChild2" presStyleCnt="0"/>
      <dgm:spPr/>
    </dgm:pt>
  </dgm:ptLst>
  <dgm:cxnLst>
    <dgm:cxn modelId="{0A609612-551B-434E-A2B1-C094D44791E4}" type="presOf" srcId="{B2B1FCFE-1593-40A1-AB96-3FF9CDA63B29}" destId="{E09999EC-5801-4BCD-9E35-E269AC26F362}" srcOrd="0" destOrd="0" presId="urn:microsoft.com/office/officeart/2005/8/layout/hierarchy1"/>
    <dgm:cxn modelId="{084AEC4A-DD64-49EF-8B48-B8F0B6E42384}" srcId="{A1FCFF84-DA69-4E12-B8C8-0301B9287719}" destId="{B47F3EC1-258C-42C0-A512-611327BAE00F}" srcOrd="0" destOrd="0" parTransId="{3D534CE8-2115-4B52-BD53-63C42F36B042}" sibTransId="{75F97899-E696-428E-96D0-6EA6366F9D99}"/>
    <dgm:cxn modelId="{38E5E17B-E875-430C-80A2-8B65D1061202}" type="presOf" srcId="{A1FCFF84-DA69-4E12-B8C8-0301B9287719}" destId="{12B05A28-7649-47DE-B611-058CA9BE413D}" srcOrd="0" destOrd="0" presId="urn:microsoft.com/office/officeart/2005/8/layout/hierarchy1"/>
    <dgm:cxn modelId="{DACD6CBE-B16D-4A57-BD7B-844C00C6CB0B}" type="presOf" srcId="{B47F3EC1-258C-42C0-A512-611327BAE00F}" destId="{D0717ED2-E31D-41D3-8BDF-B084BBEA0BF5}" srcOrd="0" destOrd="0" presId="urn:microsoft.com/office/officeart/2005/8/layout/hierarchy1"/>
    <dgm:cxn modelId="{589CBAF2-8E33-4943-A978-FB43754768EC}" srcId="{A1FCFF84-DA69-4E12-B8C8-0301B9287719}" destId="{B2B1FCFE-1593-40A1-AB96-3FF9CDA63B29}" srcOrd="1" destOrd="0" parTransId="{84DDD276-F55A-41EE-8043-3458545C9DC3}" sibTransId="{6927CC57-E419-42EF-8B74-04B77E431E43}"/>
    <dgm:cxn modelId="{AA1709DA-388A-4415-9A46-3E1926A8459A}" type="presParOf" srcId="{12B05A28-7649-47DE-B611-058CA9BE413D}" destId="{4DACCE0F-0C43-45D0-AB20-728A2A5639F2}" srcOrd="0" destOrd="0" presId="urn:microsoft.com/office/officeart/2005/8/layout/hierarchy1"/>
    <dgm:cxn modelId="{19957E18-4F31-4153-9DF1-EBBB618195C5}" type="presParOf" srcId="{4DACCE0F-0C43-45D0-AB20-728A2A5639F2}" destId="{EBF3ABC7-E31C-40A7-8B3A-1ADC322F115F}" srcOrd="0" destOrd="0" presId="urn:microsoft.com/office/officeart/2005/8/layout/hierarchy1"/>
    <dgm:cxn modelId="{89A47BA6-A90D-4405-B077-ABC11E811462}" type="presParOf" srcId="{EBF3ABC7-E31C-40A7-8B3A-1ADC322F115F}" destId="{EFCA22EB-4AA3-4CFD-965A-C5D0E240CB0A}" srcOrd="0" destOrd="0" presId="urn:microsoft.com/office/officeart/2005/8/layout/hierarchy1"/>
    <dgm:cxn modelId="{B931E5B9-5FAD-421C-88E8-09BE4E9D852C}" type="presParOf" srcId="{EBF3ABC7-E31C-40A7-8B3A-1ADC322F115F}" destId="{D0717ED2-E31D-41D3-8BDF-B084BBEA0BF5}" srcOrd="1" destOrd="0" presId="urn:microsoft.com/office/officeart/2005/8/layout/hierarchy1"/>
    <dgm:cxn modelId="{ED98C9D4-2A7D-4052-89A1-23744ED93A33}" type="presParOf" srcId="{4DACCE0F-0C43-45D0-AB20-728A2A5639F2}" destId="{E369CA7E-B469-4D3B-A897-4AD730A6CFC7}" srcOrd="1" destOrd="0" presId="urn:microsoft.com/office/officeart/2005/8/layout/hierarchy1"/>
    <dgm:cxn modelId="{B637A0A9-0611-49BE-BF7F-7ADAA6A9252E}" type="presParOf" srcId="{12B05A28-7649-47DE-B611-058CA9BE413D}" destId="{67E154F9-27C3-4FB9-A541-39831FFCC17B}" srcOrd="1" destOrd="0" presId="urn:microsoft.com/office/officeart/2005/8/layout/hierarchy1"/>
    <dgm:cxn modelId="{A9A2F95F-09DD-4AAB-9E7C-C6609C4CBF19}" type="presParOf" srcId="{67E154F9-27C3-4FB9-A541-39831FFCC17B}" destId="{4C435106-E4C0-4B4D-80A3-F0BB6202CF2B}" srcOrd="0" destOrd="0" presId="urn:microsoft.com/office/officeart/2005/8/layout/hierarchy1"/>
    <dgm:cxn modelId="{70F60298-1BBC-440A-86D8-C2D06899CBE6}" type="presParOf" srcId="{4C435106-E4C0-4B4D-80A3-F0BB6202CF2B}" destId="{8FCF1ED5-4313-4682-AA4A-80078BCE348A}" srcOrd="0" destOrd="0" presId="urn:microsoft.com/office/officeart/2005/8/layout/hierarchy1"/>
    <dgm:cxn modelId="{C9799B3D-7150-44B2-9C89-CC2231842BEA}" type="presParOf" srcId="{4C435106-E4C0-4B4D-80A3-F0BB6202CF2B}" destId="{E09999EC-5801-4BCD-9E35-E269AC26F362}" srcOrd="1" destOrd="0" presId="urn:microsoft.com/office/officeart/2005/8/layout/hierarchy1"/>
    <dgm:cxn modelId="{E971A80C-2963-4FBA-907A-3D6495282246}" type="presParOf" srcId="{67E154F9-27C3-4FB9-A541-39831FFCC17B}" destId="{83E70589-BA65-40C5-B47C-4E6D201D34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7515F-8668-4DEB-A054-EE35A2950F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8FB8F7-853B-4E75-8CC0-390D9183290C}">
      <dgm:prSet/>
      <dgm:spPr/>
      <dgm:t>
        <a:bodyPr/>
        <a:lstStyle/>
        <a:p>
          <a:r>
            <a:rPr lang="en-GB" i="1"/>
            <a:t>"A data mart is a specialized subset of a data warehouse focused on a specific functional area or department within an organization."</a:t>
          </a:r>
          <a:endParaRPr lang="en-US"/>
        </a:p>
      </dgm:t>
    </dgm:pt>
    <dgm:pt modelId="{0DC7BC50-DB5D-4D05-B423-1FBA1A51DA6B}" type="parTrans" cxnId="{417A6206-EA3E-4C85-8A11-D7F5AAC30CA4}">
      <dgm:prSet/>
      <dgm:spPr/>
      <dgm:t>
        <a:bodyPr/>
        <a:lstStyle/>
        <a:p>
          <a:endParaRPr lang="en-US"/>
        </a:p>
      </dgm:t>
    </dgm:pt>
    <dgm:pt modelId="{B3DD415F-3CC9-4989-A0BC-0CAFE883020E}" type="sibTrans" cxnId="{417A6206-EA3E-4C85-8A11-D7F5AAC30CA4}">
      <dgm:prSet/>
      <dgm:spPr/>
      <dgm:t>
        <a:bodyPr/>
        <a:lstStyle/>
        <a:p>
          <a:endParaRPr lang="en-US"/>
        </a:p>
      </dgm:t>
    </dgm:pt>
    <dgm:pt modelId="{19F31DB8-E072-4459-B8E4-542E629C2794}">
      <dgm:prSet/>
      <dgm:spPr/>
      <dgm:t>
        <a:bodyPr/>
        <a:lstStyle/>
        <a:p>
          <a:r>
            <a:rPr lang="en-GB" i="1"/>
            <a:t>"Small-scale data warehouse that focuses on a specific business problem."</a:t>
          </a:r>
          <a:endParaRPr lang="en-US"/>
        </a:p>
      </dgm:t>
    </dgm:pt>
    <dgm:pt modelId="{DAB3565F-6DE5-4802-9C5D-7C90209D67EA}" type="parTrans" cxnId="{D27EEFC4-B7ED-42AE-9DD3-5DB4432162CC}">
      <dgm:prSet/>
      <dgm:spPr/>
      <dgm:t>
        <a:bodyPr/>
        <a:lstStyle/>
        <a:p>
          <a:endParaRPr lang="en-US"/>
        </a:p>
      </dgm:t>
    </dgm:pt>
    <dgm:pt modelId="{097F2B35-9385-4158-9FF5-5628C945C7B0}" type="sibTrans" cxnId="{D27EEFC4-B7ED-42AE-9DD3-5DB4432162CC}">
      <dgm:prSet/>
      <dgm:spPr/>
      <dgm:t>
        <a:bodyPr/>
        <a:lstStyle/>
        <a:p>
          <a:endParaRPr lang="en-US"/>
        </a:p>
      </dgm:t>
    </dgm:pt>
    <dgm:pt modelId="{A5539E24-C5DE-490C-8FB8-66FE454A3C1A}" type="pres">
      <dgm:prSet presAssocID="{C0A7515F-8668-4DEB-A054-EE35A2950FEA}" presName="linear" presStyleCnt="0">
        <dgm:presLayoutVars>
          <dgm:animLvl val="lvl"/>
          <dgm:resizeHandles val="exact"/>
        </dgm:presLayoutVars>
      </dgm:prSet>
      <dgm:spPr/>
    </dgm:pt>
    <dgm:pt modelId="{31F218B2-6447-49DE-93CD-907185E588B0}" type="pres">
      <dgm:prSet presAssocID="{A38FB8F7-853B-4E75-8CC0-390D918329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5B03FA-AA0B-489A-B19E-A0EC6A3E7FEC}" type="pres">
      <dgm:prSet presAssocID="{B3DD415F-3CC9-4989-A0BC-0CAFE883020E}" presName="spacer" presStyleCnt="0"/>
      <dgm:spPr/>
    </dgm:pt>
    <dgm:pt modelId="{411723B0-C8B2-4BA1-BF31-82F5FAB1A50F}" type="pres">
      <dgm:prSet presAssocID="{19F31DB8-E072-4459-B8E4-542E629C279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7A6206-EA3E-4C85-8A11-D7F5AAC30CA4}" srcId="{C0A7515F-8668-4DEB-A054-EE35A2950FEA}" destId="{A38FB8F7-853B-4E75-8CC0-390D9183290C}" srcOrd="0" destOrd="0" parTransId="{0DC7BC50-DB5D-4D05-B423-1FBA1A51DA6B}" sibTransId="{B3DD415F-3CC9-4989-A0BC-0CAFE883020E}"/>
    <dgm:cxn modelId="{5CFEBC1F-F3A4-442A-BB90-F33EF31EE465}" type="presOf" srcId="{19F31DB8-E072-4459-B8E4-542E629C2794}" destId="{411723B0-C8B2-4BA1-BF31-82F5FAB1A50F}" srcOrd="0" destOrd="0" presId="urn:microsoft.com/office/officeart/2005/8/layout/vList2"/>
    <dgm:cxn modelId="{7A08C775-8D43-41AF-A022-95957168CC07}" type="presOf" srcId="{C0A7515F-8668-4DEB-A054-EE35A2950FEA}" destId="{A5539E24-C5DE-490C-8FB8-66FE454A3C1A}" srcOrd="0" destOrd="0" presId="urn:microsoft.com/office/officeart/2005/8/layout/vList2"/>
    <dgm:cxn modelId="{F0412E59-C761-46E1-9247-68089DD8FEAE}" type="presOf" srcId="{A38FB8F7-853B-4E75-8CC0-390D9183290C}" destId="{31F218B2-6447-49DE-93CD-907185E588B0}" srcOrd="0" destOrd="0" presId="urn:microsoft.com/office/officeart/2005/8/layout/vList2"/>
    <dgm:cxn modelId="{D27EEFC4-B7ED-42AE-9DD3-5DB4432162CC}" srcId="{C0A7515F-8668-4DEB-A054-EE35A2950FEA}" destId="{19F31DB8-E072-4459-B8E4-542E629C2794}" srcOrd="1" destOrd="0" parTransId="{DAB3565F-6DE5-4802-9C5D-7C90209D67EA}" sibTransId="{097F2B35-9385-4158-9FF5-5628C945C7B0}"/>
    <dgm:cxn modelId="{CD583699-1FCC-409C-A3AB-842EA638A42A}" type="presParOf" srcId="{A5539E24-C5DE-490C-8FB8-66FE454A3C1A}" destId="{31F218B2-6447-49DE-93CD-907185E588B0}" srcOrd="0" destOrd="0" presId="urn:microsoft.com/office/officeart/2005/8/layout/vList2"/>
    <dgm:cxn modelId="{36B54CAA-88FA-4139-A7A6-8BC81C0061EA}" type="presParOf" srcId="{A5539E24-C5DE-490C-8FB8-66FE454A3C1A}" destId="{A25B03FA-AA0B-489A-B19E-A0EC6A3E7FEC}" srcOrd="1" destOrd="0" presId="urn:microsoft.com/office/officeart/2005/8/layout/vList2"/>
    <dgm:cxn modelId="{A958CD2B-17B1-409F-A1EB-3AF05C9F9AD8}" type="presParOf" srcId="{A5539E24-C5DE-490C-8FB8-66FE454A3C1A}" destId="{411723B0-C8B2-4BA1-BF31-82F5FAB1A50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D6785-F3C4-4497-8C06-E4D760A31A39}">
      <dsp:nvSpPr>
        <dsp:cNvPr id="0" name=""/>
        <dsp:cNvSpPr/>
      </dsp:nvSpPr>
      <dsp:spPr>
        <a:xfrm>
          <a:off x="0" y="24910"/>
          <a:ext cx="10378440" cy="1539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/>
            <a:t>"A staging area, or landing zone, is an intermediate storage area used for data processing during the extract, transform, and load process."</a:t>
          </a:r>
          <a:endParaRPr lang="en-US" sz="2800" kern="1200"/>
        </a:p>
      </dsp:txBody>
      <dsp:txXfrm>
        <a:off x="75163" y="100073"/>
        <a:ext cx="10228114" cy="1389393"/>
      </dsp:txXfrm>
    </dsp:sp>
    <dsp:sp modelId="{537C0402-4037-4E27-9F5D-6F9232FDC6B4}">
      <dsp:nvSpPr>
        <dsp:cNvPr id="0" name=""/>
        <dsp:cNvSpPr/>
      </dsp:nvSpPr>
      <dsp:spPr>
        <a:xfrm>
          <a:off x="0" y="1645270"/>
          <a:ext cx="10378440" cy="1539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/>
            <a:t>"An intermediate area where raw data from various sources is initially loaded before being transformed and integrated into the data warehouse."</a:t>
          </a:r>
          <a:endParaRPr lang="en-US" sz="2800" kern="1200"/>
        </a:p>
      </dsp:txBody>
      <dsp:txXfrm>
        <a:off x="75163" y="1720433"/>
        <a:ext cx="10228114" cy="138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3C7-701F-4FFF-BBA4-4EE65335B3A8}">
      <dsp:nvSpPr>
        <dsp:cNvPr id="0" name=""/>
        <dsp:cNvSpPr/>
      </dsp:nvSpPr>
      <dsp:spPr>
        <a:xfrm>
          <a:off x="1240547" y="802"/>
          <a:ext cx="2467920" cy="1480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Data Ingestion</a:t>
          </a:r>
          <a:endParaRPr lang="en-US" sz="2800" kern="1200"/>
        </a:p>
      </dsp:txBody>
      <dsp:txXfrm>
        <a:off x="1240547" y="802"/>
        <a:ext cx="2467920" cy="1480752"/>
      </dsp:txXfrm>
    </dsp:sp>
    <dsp:sp modelId="{1BC3267A-CCAC-48AE-A6CE-C1EFA1B93678}">
      <dsp:nvSpPr>
        <dsp:cNvPr id="0" name=""/>
        <dsp:cNvSpPr/>
      </dsp:nvSpPr>
      <dsp:spPr>
        <a:xfrm>
          <a:off x="3955259" y="802"/>
          <a:ext cx="2467920" cy="148075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Data Cleansing</a:t>
          </a:r>
          <a:endParaRPr lang="en-US" sz="2800" kern="1200"/>
        </a:p>
      </dsp:txBody>
      <dsp:txXfrm>
        <a:off x="3955259" y="802"/>
        <a:ext cx="2467920" cy="1480752"/>
      </dsp:txXfrm>
    </dsp:sp>
    <dsp:sp modelId="{520FF01F-67E5-4996-9BB0-A0C0A83CCD4C}">
      <dsp:nvSpPr>
        <dsp:cNvPr id="0" name=""/>
        <dsp:cNvSpPr/>
      </dsp:nvSpPr>
      <dsp:spPr>
        <a:xfrm>
          <a:off x="6669972" y="802"/>
          <a:ext cx="2467920" cy="148075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Data Transformation</a:t>
          </a:r>
          <a:endParaRPr lang="en-US" sz="2800" kern="1200"/>
        </a:p>
      </dsp:txBody>
      <dsp:txXfrm>
        <a:off x="6669972" y="802"/>
        <a:ext cx="2467920" cy="1480752"/>
      </dsp:txXfrm>
    </dsp:sp>
    <dsp:sp modelId="{A37A5458-778F-4385-81FC-46EEAD3B404D}">
      <dsp:nvSpPr>
        <dsp:cNvPr id="0" name=""/>
        <dsp:cNvSpPr/>
      </dsp:nvSpPr>
      <dsp:spPr>
        <a:xfrm>
          <a:off x="1240547" y="1728347"/>
          <a:ext cx="2467920" cy="148075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Data Integration</a:t>
          </a:r>
          <a:endParaRPr lang="en-US" sz="2800" kern="1200"/>
        </a:p>
      </dsp:txBody>
      <dsp:txXfrm>
        <a:off x="1240547" y="1728347"/>
        <a:ext cx="2467920" cy="1480752"/>
      </dsp:txXfrm>
    </dsp:sp>
    <dsp:sp modelId="{BB6F3057-1A50-49BA-B1A6-E374CE108C18}">
      <dsp:nvSpPr>
        <dsp:cNvPr id="0" name=""/>
        <dsp:cNvSpPr/>
      </dsp:nvSpPr>
      <dsp:spPr>
        <a:xfrm>
          <a:off x="3955259" y="1728347"/>
          <a:ext cx="2467920" cy="148075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Temporal Storage</a:t>
          </a:r>
          <a:endParaRPr lang="en-US" sz="2800" kern="1200"/>
        </a:p>
      </dsp:txBody>
      <dsp:txXfrm>
        <a:off x="3955259" y="1728347"/>
        <a:ext cx="2467920" cy="1480752"/>
      </dsp:txXfrm>
    </dsp:sp>
    <dsp:sp modelId="{BFD85C26-AFB4-467B-99D2-D671046AF262}">
      <dsp:nvSpPr>
        <dsp:cNvPr id="0" name=""/>
        <dsp:cNvSpPr/>
      </dsp:nvSpPr>
      <dsp:spPr>
        <a:xfrm>
          <a:off x="6669972" y="1728347"/>
          <a:ext cx="2467920" cy="148075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Performance Optimization</a:t>
          </a:r>
          <a:endParaRPr lang="en-US" sz="2800" kern="1200"/>
        </a:p>
      </dsp:txBody>
      <dsp:txXfrm>
        <a:off x="6669972" y="1728347"/>
        <a:ext cx="2467920" cy="1480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A22EB-4AA3-4CFD-965A-C5D0E240CB0A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17ED2-E31D-41D3-8BDF-B084BBEA0BF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5700" kern="1200"/>
            <a:t>Temporary</a:t>
          </a:r>
          <a:endParaRPr lang="en-US" sz="5700" kern="1200"/>
        </a:p>
      </dsp:txBody>
      <dsp:txXfrm>
        <a:off x="696297" y="538547"/>
        <a:ext cx="4171627" cy="2590157"/>
      </dsp:txXfrm>
    </dsp:sp>
    <dsp:sp modelId="{8FCF1ED5-4313-4682-AA4A-80078BCE348A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999EC-5801-4BCD-9E35-E269AC26F36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5700" kern="1200"/>
            <a:t>Persistent</a:t>
          </a:r>
          <a:endParaRPr lang="en-US" sz="57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218B2-6447-49DE-93CD-907185E588B0}">
      <dsp:nvSpPr>
        <dsp:cNvPr id="0" name=""/>
        <dsp:cNvSpPr/>
      </dsp:nvSpPr>
      <dsp:spPr>
        <a:xfrm>
          <a:off x="0" y="450790"/>
          <a:ext cx="10378440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/>
            <a:t>"A data mart is a specialized subset of a data warehouse focused on a specific functional area or department within an organization."</a:t>
          </a:r>
          <a:endParaRPr lang="en-US" sz="2800" kern="1200"/>
        </a:p>
      </dsp:txBody>
      <dsp:txXfrm>
        <a:off x="54373" y="505163"/>
        <a:ext cx="10269694" cy="1005094"/>
      </dsp:txXfrm>
    </dsp:sp>
    <dsp:sp modelId="{411723B0-C8B2-4BA1-BF31-82F5FAB1A50F}">
      <dsp:nvSpPr>
        <dsp:cNvPr id="0" name=""/>
        <dsp:cNvSpPr/>
      </dsp:nvSpPr>
      <dsp:spPr>
        <a:xfrm>
          <a:off x="0" y="1645270"/>
          <a:ext cx="10378440" cy="1113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/>
            <a:t>"Small-scale data warehouse that focuses on a specific business problem."</a:t>
          </a:r>
          <a:endParaRPr lang="en-US" sz="2800" kern="1200"/>
        </a:p>
      </dsp:txBody>
      <dsp:txXfrm>
        <a:off x="54373" y="1699643"/>
        <a:ext cx="1026969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AF87-835D-4616-BC7B-138C5388B9E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E562-4D7B-44F5-BEB3-FA0B94C4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686-79B1-3F3D-0240-0A64037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8183-17B8-D33F-0EB3-262C1C02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B5B4-3FD4-0974-93BB-36C245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E9F-0725-D69D-6DDF-470BF58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D50D-B992-33AD-3933-F1F79137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5A1-EAB6-7759-9B8D-0DD68F2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A9B-8E68-959E-5645-0DFF6861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AC2C-2B6A-7287-0DB0-ED7BD4D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14CD-43BB-E634-8E7B-C4EF66A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843-C6B7-1FDD-A41B-8DDD8B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3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72F-C42E-56E4-3303-B65E77C8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869C-E0A2-E4E9-5C1D-EDC3E1F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3C1-536B-D2D9-F800-A994CE4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15C9-7AE2-503E-B19B-7A6322A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21FB-C29B-331A-2941-5B8368A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8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1222-9CD9-5BDA-793D-0EFA2220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F418-8261-6D8D-1809-9A4B2CC0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CBFF-4969-535C-FB3C-3F740F1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48DE-787F-FB0D-FDD4-6C94EF1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141E-B1BE-E1A2-3BAB-F1EEBF9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9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15D-54EF-D0A3-DAB5-D71127A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01A9-C98B-367E-1A5F-991FC06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8B1-530E-EA54-1CD5-B42AD3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E5F-5A51-B027-3128-85C98C9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7B-2B7B-4274-2E09-7CE468F8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8008-EAD0-C294-5A50-006C56C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92B-B083-55C0-154F-96479A74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CAD6-D26F-36B6-C859-53CBB6FC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229F-AD25-F413-3DDD-3FC74AC1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EA91-EB20-462A-98AD-CCF0701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007D-222C-1FC9-B704-2A0F18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E537-BE83-9444-8A39-740E5D2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313-5A5D-EB4B-927E-9DA40C81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8998-034E-05F5-15D4-E33E0D6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AE14-85BD-B0D1-1677-07DB508D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3F057-A034-1422-77FF-5B0F707A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39BF-B4C5-6C9E-4FD1-B636F79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43A4-3176-0731-BC8F-37A2A57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0E061-A8B3-7D38-569E-7A9B702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18C-9E67-394C-C2B3-223EDEB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000B-04B9-F3A0-89E7-B5C2F66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44E2-CA46-23FD-1D76-E838AA8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F097-3D94-664D-3B7D-CFE852A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6620-8860-B168-C442-83C2170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0583-9899-9CAB-4965-796E330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514-8162-4C01-B503-72E0134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2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6DE-50F3-9FC7-C15B-C5D339C3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38F7-C377-4984-A0E2-4631C311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1FBE-CF52-7366-B35D-39D8F2F9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5C47-E170-E45C-9F46-686435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1FB-5213-E0A9-0962-5ECEF32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B25-1716-D739-A4A8-49274E8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82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7D5-C109-251C-0578-BCBF0C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BC31-C7FF-1E31-A5ED-A2321AE6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F998-A475-F3FF-44C8-E6A7A33B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679-3944-E096-C086-67DFC4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6C80-2C91-7D43-F749-339564D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DBA9-4EAB-CD48-36E9-47AD24A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F04BD-37CF-AAF5-1EE2-51ED672D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CA10-5A8A-A15E-7C9F-21B39118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32D-843D-7C5E-526C-3CB00D38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B074-C0BB-4E14-A086-54CDD86D920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DDA-1DB9-BAD7-8AA3-9DA50C5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DCD5-8D7A-5147-2E0B-06B8B08B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B8AD-AD0A-BB8B-97E1-6849013A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Business Intelligence and Data Warehousing</a:t>
            </a:r>
            <a:br>
              <a:rPr lang="en-US" sz="7200" dirty="0"/>
            </a:br>
            <a:r>
              <a:rPr lang="en-US" sz="7200" dirty="0"/>
              <a:t> (ANL408)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F3A3-6C41-AF85-F8BF-51370AF6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By Sabarish Nair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30B75-19A8-1168-3385-285EF41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7852F-1506-58A5-F0F7-4A297559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Layers of a data warehouse</a:t>
            </a:r>
            <a:endParaRPr lang="en-GB" sz="4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diagram of data storage&#10;&#10;Description automatically generated">
            <a:extLst>
              <a:ext uri="{FF2B5EF4-FFF2-40B4-BE49-F238E27FC236}">
                <a16:creationId xmlns:a16="http://schemas.microsoft.com/office/drawing/2014/main" id="{EC1B3ABC-A162-A90B-3778-1D948248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1" y="2521065"/>
            <a:ext cx="9841263" cy="39560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31217-A142-747B-72CF-97D21BF8E03E}"/>
              </a:ext>
            </a:extLst>
          </p:cNvPr>
          <p:cNvSpPr>
            <a:spLocks/>
          </p:cNvSpPr>
          <p:nvPr/>
        </p:nvSpPr>
        <p:spPr>
          <a:xfrm>
            <a:off x="10826527" y="6629681"/>
            <a:ext cx="1748589" cy="232740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fld id="{697F8C6F-A057-4813-9296-F5CF208F6F1E}" type="slidenum"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76072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F4156-2781-686C-82E2-D34F360EBCBF}"/>
              </a:ext>
            </a:extLst>
          </p:cNvPr>
          <p:cNvSpPr txBox="1"/>
          <p:nvPr/>
        </p:nvSpPr>
        <p:spPr>
          <a:xfrm>
            <a:off x="1773358" y="5220716"/>
            <a:ext cx="9146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GB" sz="1400" kern="1200" dirty="0">
                <a:latin typeface="+mn-lt"/>
                <a:ea typeface="+mn-ea"/>
                <a:cs typeface="Calibri"/>
              </a:rPr>
              <a:t>Data Sources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F060A-3BFB-3CB6-CB10-539A174BC405}"/>
              </a:ext>
            </a:extLst>
          </p:cNvPr>
          <p:cNvSpPr txBox="1"/>
          <p:nvPr/>
        </p:nvSpPr>
        <p:spPr>
          <a:xfrm>
            <a:off x="10031278" y="5381020"/>
            <a:ext cx="5427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GB" kern="1200" dirty="0">
                <a:latin typeface="+mn-lt"/>
                <a:ea typeface="+mn-ea"/>
                <a:cs typeface="Calibri"/>
              </a:rPr>
              <a:t>DSS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4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2E26-61C6-3A77-754C-00933A0E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Staging Layer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199F5-111D-D39D-DC9A-213F9C67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E5C8F6B-5A97-59E4-2B67-87A90A9B3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72655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61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22D84-6824-5D26-044F-49237E91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Staging area: Key Points</a:t>
            </a:r>
            <a:endParaRPr lang="en-US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CDBEF-B565-E18D-E075-BF250CAD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C0A365-AD7C-76DC-2404-D13F2BC78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6227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87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045EE-18E4-7C55-C107-C0D19753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Types: Staging Areas  </a:t>
            </a:r>
            <a:endParaRPr lang="en-GB" sz="48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8C8E8-6FBA-4A15-A7DB-BB1F56F6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3E86CB6-BBD9-9380-DDDA-DD81F3AA5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7481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65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AF0F-1F19-939E-033F-A300EC4D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613413" cy="1076914"/>
          </a:xfrm>
        </p:spPr>
        <p:txBody>
          <a:bodyPr anchor="ctr">
            <a:normAutofit fontScale="90000"/>
          </a:bodyPr>
          <a:lstStyle/>
          <a:p>
            <a:r>
              <a:rPr lang="en-GB" sz="4000" dirty="0">
                <a:cs typeface="Calibri Light"/>
              </a:rPr>
              <a:t>Staging Area: Example 1 (Temporary vs Persistent Staging)</a:t>
            </a:r>
            <a:endParaRPr lang="en-GB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9A7665-FFF1-B718-2FB7-55E690714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389573"/>
              </p:ext>
            </p:extLst>
          </p:nvPr>
        </p:nvGraphicFramePr>
        <p:xfrm>
          <a:off x="1454665" y="2366634"/>
          <a:ext cx="3102838" cy="26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36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443180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1053522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04-02-2024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85481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04-02-2024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Pencil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51138"/>
                  </a:ext>
                </a:extLst>
              </a:tr>
              <a:tr h="3152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98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74549888-1863-9857-2838-3C72016A5656}"/>
              </a:ext>
            </a:extLst>
          </p:cNvPr>
          <p:cNvSpPr/>
          <p:nvPr/>
        </p:nvSpPr>
        <p:spPr>
          <a:xfrm>
            <a:off x="4817102" y="3918458"/>
            <a:ext cx="3301742" cy="1116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GB" sz="1512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Staging</a:t>
            </a:r>
            <a:endParaRPr lang="en-GB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1460786-5FE2-B9F0-E486-A4012346D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735395"/>
              </p:ext>
            </p:extLst>
          </p:nvPr>
        </p:nvGraphicFramePr>
        <p:xfrm>
          <a:off x="8118359" y="2368576"/>
          <a:ext cx="3102838" cy="26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36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443180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1053522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04-02-2024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85481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04-02-2024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Pencil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51138"/>
                  </a:ext>
                </a:extLst>
              </a:tr>
              <a:tr h="3152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98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9A64E2-237A-5DDE-EC4B-50E100B9D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918829"/>
              </p:ext>
            </p:extLst>
          </p:nvPr>
        </p:nvGraphicFramePr>
        <p:xfrm>
          <a:off x="5069102" y="1737360"/>
          <a:ext cx="29151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480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355906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989812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</a:tblGrid>
              <a:tr h="322805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04-02-2024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85481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04-02-2024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Pencil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51138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645729F0-9981-375E-F959-04BD3825BB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969947"/>
              </p:ext>
            </p:extLst>
          </p:nvPr>
        </p:nvGraphicFramePr>
        <p:xfrm>
          <a:off x="5068563" y="5037165"/>
          <a:ext cx="29151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480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355906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989812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</a:tblGrid>
              <a:tr h="322805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04-02-2024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85481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04-02-2024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Pencil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51138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----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9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E2B1E0-6103-10EE-1AF1-D8419FDE33DA}"/>
              </a:ext>
            </a:extLst>
          </p:cNvPr>
          <p:cNvSpPr txBox="1"/>
          <p:nvPr/>
        </p:nvSpPr>
        <p:spPr>
          <a:xfrm>
            <a:off x="5561453" y="6470135"/>
            <a:ext cx="2051450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Temporary Staging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66627-EDFD-3F7D-29C7-A52E9AD62727}"/>
              </a:ext>
            </a:extLst>
          </p:cNvPr>
          <p:cNvSpPr txBox="1"/>
          <p:nvPr/>
        </p:nvSpPr>
        <p:spPr>
          <a:xfrm>
            <a:off x="5497144" y="3753965"/>
            <a:ext cx="2051450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Persistent Staging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8B13E-24C1-F732-BF89-A232B6ABAF03}"/>
              </a:ext>
            </a:extLst>
          </p:cNvPr>
          <p:cNvSpPr txBox="1"/>
          <p:nvPr/>
        </p:nvSpPr>
        <p:spPr>
          <a:xfrm>
            <a:off x="9073707" y="5217953"/>
            <a:ext cx="769597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Output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0C83B-1A60-C43C-03AA-AC50E991D103}"/>
              </a:ext>
            </a:extLst>
          </p:cNvPr>
          <p:cNvSpPr txBox="1"/>
          <p:nvPr/>
        </p:nvSpPr>
        <p:spPr>
          <a:xfrm>
            <a:off x="2315924" y="5217414"/>
            <a:ext cx="691910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AF0F-1F19-939E-033F-A300EC4D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613413" cy="1076914"/>
          </a:xfrm>
        </p:spPr>
        <p:txBody>
          <a:bodyPr anchor="ctr">
            <a:normAutofit/>
          </a:bodyPr>
          <a:lstStyle/>
          <a:p>
            <a:r>
              <a:rPr lang="en-GB" sz="4000" dirty="0">
                <a:cs typeface="Calibri Light"/>
              </a:rPr>
              <a:t>Staging Area: Example 2 (Combining Tables)</a:t>
            </a:r>
            <a:endParaRPr lang="en-GB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9A7665-FFF1-B718-2FB7-55E690714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14479"/>
              </p:ext>
            </p:extLst>
          </p:nvPr>
        </p:nvGraphicFramePr>
        <p:xfrm>
          <a:off x="1189119" y="1916361"/>
          <a:ext cx="3102838" cy="134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36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443180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1053522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r>
                        <a:rPr lang="en-GB" dirty="0"/>
                        <a:t>PID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74549888-1863-9857-2838-3C72016A5656}"/>
              </a:ext>
            </a:extLst>
          </p:cNvPr>
          <p:cNvSpPr/>
          <p:nvPr/>
        </p:nvSpPr>
        <p:spPr>
          <a:xfrm>
            <a:off x="5198102" y="3087185"/>
            <a:ext cx="2620561" cy="1116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GB" sz="1512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Staging</a:t>
            </a:r>
            <a:endParaRPr lang="en-GB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1460786-5FE2-B9F0-E486-A4012346D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359611"/>
              </p:ext>
            </p:extLst>
          </p:nvPr>
        </p:nvGraphicFramePr>
        <p:xfrm>
          <a:off x="8245359" y="2691849"/>
          <a:ext cx="310283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97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077373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786483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  <a:gridCol w="786483">
                  <a:extLst>
                    <a:ext uri="{9D8B030D-6E8A-4147-A177-3AD203B41FA5}">
                      <a16:colId xmlns:a16="http://schemas.microsoft.com/office/drawing/2014/main" val="2698912715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r>
                        <a:rPr lang="en-GB"/>
                        <a:t>PID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68B13E-24C1-F732-BF89-A232B6ABAF03}"/>
              </a:ext>
            </a:extLst>
          </p:cNvPr>
          <p:cNvSpPr txBox="1"/>
          <p:nvPr/>
        </p:nvSpPr>
        <p:spPr>
          <a:xfrm>
            <a:off x="9500889" y="4709953"/>
            <a:ext cx="769597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Output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0C83B-1A60-C43C-03AA-AC50E991D103}"/>
              </a:ext>
            </a:extLst>
          </p:cNvPr>
          <p:cNvSpPr txBox="1"/>
          <p:nvPr/>
        </p:nvSpPr>
        <p:spPr>
          <a:xfrm>
            <a:off x="1426924" y="3208505"/>
            <a:ext cx="271236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00" kern="1200" dirty="0">
                <a:latin typeface="+mn-lt"/>
                <a:ea typeface="+mn-ea"/>
                <a:cs typeface="Calibri"/>
              </a:rPr>
              <a:t>Input</a:t>
            </a:r>
            <a:r>
              <a:rPr lang="en-GB" sz="1500" dirty="0">
                <a:cs typeface="Calibri"/>
              </a:rPr>
              <a:t> 1:  Product Information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64C92F3D-0BCD-5D33-CB1E-57E38DB03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855867"/>
              </p:ext>
            </p:extLst>
          </p:nvPr>
        </p:nvGraphicFramePr>
        <p:xfrm>
          <a:off x="842818" y="4479635"/>
          <a:ext cx="3789689" cy="134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39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568118">
                  <a:extLst>
                    <a:ext uri="{9D8B030D-6E8A-4147-A177-3AD203B41FA5}">
                      <a16:colId xmlns:a16="http://schemas.microsoft.com/office/drawing/2014/main" val="3992265605"/>
                    </a:ext>
                  </a:extLst>
                </a:gridCol>
                <a:gridCol w="1352666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1352666">
                  <a:extLst>
                    <a:ext uri="{9D8B030D-6E8A-4147-A177-3AD203B41FA5}">
                      <a16:colId xmlns:a16="http://schemas.microsoft.com/office/drawing/2014/main" val="2524055228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r>
                        <a:rPr lang="en-GB" dirty="0"/>
                        <a:t>SID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Cork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Dunnes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Dublin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1B60E1-F728-8E8F-92A6-A083C88606C0}"/>
              </a:ext>
            </a:extLst>
          </p:cNvPr>
          <p:cNvSpPr txBox="1"/>
          <p:nvPr/>
        </p:nvSpPr>
        <p:spPr>
          <a:xfrm>
            <a:off x="1484651" y="5829323"/>
            <a:ext cx="271236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00" kern="1200" dirty="0">
                <a:latin typeface="+mn-lt"/>
                <a:ea typeface="+mn-ea"/>
                <a:cs typeface="Calibri"/>
              </a:rPr>
              <a:t>Input</a:t>
            </a:r>
            <a:r>
              <a:rPr lang="en-GB" sz="1500" dirty="0">
                <a:cs typeface="Calibri"/>
              </a:rPr>
              <a:t> 2:  Store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1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AF0F-1F19-939E-033F-A300EC4D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613413" cy="1076914"/>
          </a:xfrm>
        </p:spPr>
        <p:txBody>
          <a:bodyPr anchor="ctr">
            <a:normAutofit/>
          </a:bodyPr>
          <a:lstStyle/>
          <a:p>
            <a:r>
              <a:rPr lang="en-GB" sz="4000" dirty="0">
                <a:cs typeface="Calibri Light"/>
              </a:rPr>
              <a:t>Staging Area: Example 3 (Merging Tables)</a:t>
            </a:r>
            <a:endParaRPr lang="en-GB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9A7665-FFF1-B718-2FB7-55E6907144DB}"/>
              </a:ext>
            </a:extLst>
          </p:cNvPr>
          <p:cNvGraphicFramePr>
            <a:graphicFrameLocks/>
          </p:cNvGraphicFramePr>
          <p:nvPr/>
        </p:nvGraphicFramePr>
        <p:xfrm>
          <a:off x="1189119" y="1916361"/>
          <a:ext cx="3102838" cy="134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36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443180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1053522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r>
                        <a:rPr lang="en-GB" dirty="0"/>
                        <a:t>PID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74549888-1863-9857-2838-3C72016A5656}"/>
              </a:ext>
            </a:extLst>
          </p:cNvPr>
          <p:cNvSpPr/>
          <p:nvPr/>
        </p:nvSpPr>
        <p:spPr>
          <a:xfrm>
            <a:off x="5198102" y="3087185"/>
            <a:ext cx="2620561" cy="1116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GB" sz="1512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Staging</a:t>
            </a:r>
            <a:endParaRPr lang="en-GB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1460786-5FE2-B9F0-E486-A4012346D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046478"/>
              </p:ext>
            </p:extLst>
          </p:nvPr>
        </p:nvGraphicFramePr>
        <p:xfrm>
          <a:off x="8129904" y="2322395"/>
          <a:ext cx="3527207" cy="233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35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887057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r>
                        <a:rPr lang="en-GB" dirty="0"/>
                        <a:t>PID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  <a:tr h="4917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03-02-2024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Ink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51754"/>
                  </a:ext>
                </a:extLst>
              </a:tr>
              <a:tr h="4917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03-02-2024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Rubber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644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68B13E-24C1-F732-BF89-A232B6ABAF03}"/>
              </a:ext>
            </a:extLst>
          </p:cNvPr>
          <p:cNvSpPr txBox="1"/>
          <p:nvPr/>
        </p:nvSpPr>
        <p:spPr>
          <a:xfrm>
            <a:off x="9420070" y="4802317"/>
            <a:ext cx="769597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Output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0C83B-1A60-C43C-03AA-AC50E991D103}"/>
              </a:ext>
            </a:extLst>
          </p:cNvPr>
          <p:cNvSpPr txBox="1"/>
          <p:nvPr/>
        </p:nvSpPr>
        <p:spPr>
          <a:xfrm>
            <a:off x="1426924" y="3208505"/>
            <a:ext cx="271236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00" kern="1200" dirty="0">
                <a:latin typeface="+mn-lt"/>
                <a:ea typeface="+mn-ea"/>
                <a:cs typeface="Calibri"/>
              </a:rPr>
              <a:t>Input</a:t>
            </a:r>
            <a:r>
              <a:rPr lang="en-GB" sz="1500" dirty="0">
                <a:cs typeface="Calibri"/>
              </a:rPr>
              <a:t> 1:  Product Information</a:t>
            </a: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62BE6C1-55AB-EB23-4772-5DBA46908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130666"/>
              </p:ext>
            </p:extLst>
          </p:nvPr>
        </p:nvGraphicFramePr>
        <p:xfrm>
          <a:off x="1235300" y="3936815"/>
          <a:ext cx="3102838" cy="134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36">
                  <a:extLst>
                    <a:ext uri="{9D8B030D-6E8A-4147-A177-3AD203B41FA5}">
                      <a16:colId xmlns:a16="http://schemas.microsoft.com/office/drawing/2014/main" val="1456106123"/>
                    </a:ext>
                  </a:extLst>
                </a:gridCol>
                <a:gridCol w="1443180">
                  <a:extLst>
                    <a:ext uri="{9D8B030D-6E8A-4147-A177-3AD203B41FA5}">
                      <a16:colId xmlns:a16="http://schemas.microsoft.com/office/drawing/2014/main" val="2010626809"/>
                    </a:ext>
                  </a:extLst>
                </a:gridCol>
                <a:gridCol w="1053522">
                  <a:extLst>
                    <a:ext uri="{9D8B030D-6E8A-4147-A177-3AD203B41FA5}">
                      <a16:colId xmlns:a16="http://schemas.microsoft.com/office/drawing/2014/main" val="380179641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r>
                        <a:rPr lang="en-GB" dirty="0"/>
                        <a:t>PID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5846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2004"/>
                  </a:ext>
                </a:extLst>
              </a:tr>
              <a:tr h="49173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Rubber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192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005D1D-3247-7D5F-028E-B91F90F50523}"/>
              </a:ext>
            </a:extLst>
          </p:cNvPr>
          <p:cNvSpPr txBox="1"/>
          <p:nvPr/>
        </p:nvSpPr>
        <p:spPr>
          <a:xfrm>
            <a:off x="1380742" y="5286686"/>
            <a:ext cx="271236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GB" sz="1500" kern="1200" dirty="0">
                <a:latin typeface="+mn-lt"/>
                <a:ea typeface="+mn-ea"/>
                <a:cs typeface="Calibri"/>
              </a:rPr>
              <a:t>Input</a:t>
            </a:r>
            <a:r>
              <a:rPr lang="en-GB" sz="1500" dirty="0">
                <a:cs typeface="Calibri"/>
              </a:rPr>
              <a:t> 2:  Product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02FB8-191F-87B6-B12F-98D75E82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>
                <a:cs typeface="Calibri Light"/>
              </a:rPr>
              <a:t>Summarizing Staging Layer  </a:t>
            </a:r>
            <a:endParaRPr lang="en-GB" sz="4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6E3F-41D3-04BC-E573-895CEBC9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Landing Zone</a:t>
            </a:r>
          </a:p>
          <a:p>
            <a:r>
              <a:rPr lang="en-GB" dirty="0">
                <a:cs typeface="Calibri"/>
              </a:rPr>
              <a:t>Pulls data from multiple sources</a:t>
            </a:r>
          </a:p>
          <a:p>
            <a:r>
              <a:rPr lang="en-GB" dirty="0">
                <a:cs typeface="Calibri"/>
              </a:rPr>
              <a:t>Temporary or Persistent staging layers</a:t>
            </a:r>
          </a:p>
          <a:p>
            <a:r>
              <a:rPr lang="en-GB" dirty="0">
                <a:cs typeface="Calibri"/>
              </a:rPr>
              <a:t>Separate database</a:t>
            </a:r>
          </a:p>
          <a:p>
            <a:endParaRPr lang="en-GB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6828-8478-C7E7-548D-92A25AA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B865-9280-F0CF-5960-AA30DC81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Data Mart 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37D4-9FF7-633C-FB1B-57C1619C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F3C163A-E7F1-5910-41B8-1DE6AE528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70984"/>
              </p:ext>
            </p:extLst>
          </p:nvPr>
        </p:nvGraphicFramePr>
        <p:xfrm>
          <a:off x="904602" y="275197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34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3294B-19B0-5C2F-7CB7-ABB95BA9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>
                <a:cs typeface="Calibri Light"/>
              </a:rPr>
              <a:t>Data Mart: Example</a:t>
            </a:r>
            <a:endParaRPr lang="en-GB" sz="4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1945-095B-C976-3917-D3A62F0DE704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7BFD-D303-5692-98FE-5A373E7A17AD}"/>
              </a:ext>
            </a:extLst>
          </p:cNvPr>
          <p:cNvSpPr>
            <a:spLocks/>
          </p:cNvSpPr>
          <p:nvPr/>
        </p:nvSpPr>
        <p:spPr>
          <a:xfrm>
            <a:off x="11485671" y="6555521"/>
            <a:ext cx="2646569" cy="352263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fld id="{697F8C6F-A057-4813-9296-F5CF208F6F1E}" type="slidenum"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77824"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C60FD63-6094-6EF5-B0E3-24692B8E431F}"/>
              </a:ext>
            </a:extLst>
          </p:cNvPr>
          <p:cNvSpPr/>
          <p:nvPr/>
        </p:nvSpPr>
        <p:spPr>
          <a:xfrm>
            <a:off x="1387252" y="2517073"/>
            <a:ext cx="3608957" cy="227230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Marketing</a:t>
            </a:r>
            <a:endParaRPr lang="en-US" sz="1728" kern="120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Finance</a:t>
            </a:r>
          </a:p>
          <a:p>
            <a:pPr algn="ctr" defTabSz="877824">
              <a:spcAft>
                <a:spcPts val="600"/>
              </a:spcAft>
            </a:pPr>
            <a:r>
              <a:rPr lang="en-GB" sz="1728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Sales</a:t>
            </a:r>
          </a:p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Production</a:t>
            </a:r>
            <a:endParaRPr lang="en-GB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AF93E-301D-AF65-7B49-7182A85A52C3}"/>
              </a:ext>
            </a:extLst>
          </p:cNvPr>
          <p:cNvSpPr txBox="1"/>
          <p:nvPr/>
        </p:nvSpPr>
        <p:spPr>
          <a:xfrm>
            <a:off x="2389740" y="4934184"/>
            <a:ext cx="2116364" cy="356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GB" sz="172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warehouse</a:t>
            </a:r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5E5D11C-A9C9-3D43-BA7E-22C254D2C1CE}"/>
              </a:ext>
            </a:extLst>
          </p:cNvPr>
          <p:cNvSpPr/>
          <p:nvPr/>
        </p:nvSpPr>
        <p:spPr>
          <a:xfrm>
            <a:off x="7555339" y="1737360"/>
            <a:ext cx="1292095" cy="66832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Marketing</a:t>
            </a:r>
            <a:endParaRPr lang="en-GB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25836D9-C69B-47ED-93B2-4F51C9B7CFF5}"/>
              </a:ext>
            </a:extLst>
          </p:cNvPr>
          <p:cNvSpPr/>
          <p:nvPr/>
        </p:nvSpPr>
        <p:spPr>
          <a:xfrm>
            <a:off x="7555339" y="2717570"/>
            <a:ext cx="1292095" cy="66832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Finance</a:t>
            </a:r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C685F520-0118-B71F-4C87-D1D544E9C4B0}"/>
              </a:ext>
            </a:extLst>
          </p:cNvPr>
          <p:cNvSpPr/>
          <p:nvPr/>
        </p:nvSpPr>
        <p:spPr>
          <a:xfrm>
            <a:off x="7555338" y="3731196"/>
            <a:ext cx="1292095" cy="66832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Sales</a:t>
            </a:r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423148-0156-9E9E-6C11-7C714AFC2C91}"/>
              </a:ext>
            </a:extLst>
          </p:cNvPr>
          <p:cNvSpPr/>
          <p:nvPr/>
        </p:nvSpPr>
        <p:spPr>
          <a:xfrm>
            <a:off x="7555339" y="4778241"/>
            <a:ext cx="1292095" cy="66832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1728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Production</a:t>
            </a:r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BEF71D-B57F-9234-D73E-603673457D5A}"/>
              </a:ext>
            </a:extLst>
          </p:cNvPr>
          <p:cNvCxnSpPr/>
          <p:nvPr/>
        </p:nvCxnSpPr>
        <p:spPr>
          <a:xfrm flipV="1">
            <a:off x="5341790" y="2204910"/>
            <a:ext cx="1739873" cy="68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3A1B0D-944C-7A62-342C-565831F56962}"/>
              </a:ext>
            </a:extLst>
          </p:cNvPr>
          <p:cNvCxnSpPr>
            <a:cxnSpLocks/>
          </p:cNvCxnSpPr>
          <p:nvPr/>
        </p:nvCxnSpPr>
        <p:spPr>
          <a:xfrm flipV="1">
            <a:off x="5531146" y="3084871"/>
            <a:ext cx="1828985" cy="34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24A70C-1996-BF56-1403-62B946EA0C3A}"/>
              </a:ext>
            </a:extLst>
          </p:cNvPr>
          <p:cNvCxnSpPr>
            <a:cxnSpLocks/>
          </p:cNvCxnSpPr>
          <p:nvPr/>
        </p:nvCxnSpPr>
        <p:spPr>
          <a:xfrm flipV="1">
            <a:off x="5586841" y="4076220"/>
            <a:ext cx="1784429" cy="3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9022F2-C503-E86C-127D-831DEDA2D737}"/>
              </a:ext>
            </a:extLst>
          </p:cNvPr>
          <p:cNvCxnSpPr>
            <a:cxnSpLocks/>
          </p:cNvCxnSpPr>
          <p:nvPr/>
        </p:nvCxnSpPr>
        <p:spPr>
          <a:xfrm>
            <a:off x="5196986" y="4564098"/>
            <a:ext cx="2163145" cy="54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46BDDBC-CAF2-29A2-D1F0-242A67D2A77B}"/>
              </a:ext>
            </a:extLst>
          </p:cNvPr>
          <p:cNvSpPr/>
          <p:nvPr/>
        </p:nvSpPr>
        <p:spPr>
          <a:xfrm>
            <a:off x="8975531" y="1737360"/>
            <a:ext cx="556937" cy="3653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8B8CE-39FC-BE38-770C-5504DAB34293}"/>
              </a:ext>
            </a:extLst>
          </p:cNvPr>
          <p:cNvSpPr txBox="1"/>
          <p:nvPr/>
        </p:nvSpPr>
        <p:spPr>
          <a:xfrm>
            <a:off x="9699550" y="3241093"/>
            <a:ext cx="905024" cy="6235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GB" sz="172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Mart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CE43-68F2-0168-0942-1036340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Recap from last week....</a:t>
            </a:r>
            <a:endParaRPr lang="en-GB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CBE-CC7D-7C08-D7C1-06C096A3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931949"/>
            <a:ext cx="5542387" cy="4831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Calibri"/>
                <a:cs typeface="Calibri"/>
              </a:rPr>
              <a:t>Data Explosion</a:t>
            </a:r>
          </a:p>
          <a:p>
            <a:r>
              <a:rPr lang="en-GB" sz="1800" dirty="0">
                <a:ea typeface="Calibri"/>
                <a:cs typeface="Calibri"/>
              </a:rPr>
              <a:t>Types of Data</a:t>
            </a:r>
          </a:p>
          <a:p>
            <a:r>
              <a:rPr lang="en-GB" sz="1800" dirty="0">
                <a:ea typeface="Calibri"/>
                <a:cs typeface="Calibri"/>
              </a:rPr>
              <a:t>Database and its type</a:t>
            </a:r>
          </a:p>
          <a:p>
            <a:r>
              <a:rPr lang="en-GB" sz="1800" dirty="0">
                <a:ea typeface="Calibri"/>
                <a:cs typeface="Calibri"/>
              </a:rPr>
              <a:t>Why do we need data warehouse?</a:t>
            </a:r>
          </a:p>
          <a:p>
            <a:r>
              <a:rPr lang="en-GB" sz="1800" dirty="0">
                <a:ea typeface="Calibri"/>
                <a:cs typeface="Calibri"/>
              </a:rPr>
              <a:t>What is a data warehouse?</a:t>
            </a:r>
          </a:p>
          <a:p>
            <a:r>
              <a:rPr lang="en-GB" sz="1800" dirty="0">
                <a:ea typeface="Calibri"/>
                <a:cs typeface="Calibri"/>
              </a:rPr>
              <a:t>Components of data warehouse</a:t>
            </a:r>
          </a:p>
          <a:p>
            <a:r>
              <a:rPr lang="en-GB" sz="1800" dirty="0">
                <a:ea typeface="Calibri"/>
                <a:cs typeface="Calibri"/>
              </a:rPr>
              <a:t>Software for data warehouse</a:t>
            </a:r>
          </a:p>
          <a:p>
            <a:r>
              <a:rPr lang="en-GB" sz="1800" dirty="0">
                <a:ea typeface="Calibri"/>
                <a:cs typeface="Calibri"/>
              </a:rPr>
              <a:t>Business Intelligence</a:t>
            </a:r>
          </a:p>
          <a:p>
            <a:r>
              <a:rPr lang="en-GB" sz="1800" dirty="0">
                <a:ea typeface="Calibri"/>
                <a:cs typeface="Calibri"/>
              </a:rPr>
              <a:t>BI Example</a:t>
            </a:r>
          </a:p>
          <a:p>
            <a:r>
              <a:rPr lang="en-GB" sz="1800" dirty="0">
                <a:ea typeface="Calibri"/>
                <a:cs typeface="Calibri"/>
              </a:rPr>
              <a:t>BI Process</a:t>
            </a:r>
          </a:p>
          <a:p>
            <a:r>
              <a:rPr lang="en-GB" sz="1800" dirty="0">
                <a:ea typeface="Calibri"/>
                <a:cs typeface="Calibri"/>
              </a:rPr>
              <a:t>BI Components</a:t>
            </a:r>
          </a:p>
          <a:p>
            <a:r>
              <a:rPr lang="en-GB" sz="1800" dirty="0">
                <a:ea typeface="Calibri"/>
                <a:cs typeface="Calibri"/>
              </a:rPr>
              <a:t>BI Tools</a:t>
            </a:r>
          </a:p>
          <a:p>
            <a:r>
              <a:rPr lang="en-GB" sz="1800" dirty="0">
                <a:ea typeface="Calibri"/>
                <a:cs typeface="Calibri"/>
              </a:rPr>
              <a:t>Practical example of BI</a:t>
            </a:r>
          </a:p>
          <a:p>
            <a:endParaRPr lang="en-GB" sz="150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D71D-707D-C0B6-DA15-8AAA535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A8921-B234-E12B-0D5B-8F32AF9B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cs typeface="Calibri Light"/>
              </a:rPr>
              <a:t>Data Mart: Characteristics</a:t>
            </a:r>
            <a:endParaRPr lang="en-GB" sz="4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CDEF-A57E-5461-186F-9953F1F2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cs typeface="Calibri"/>
              </a:rPr>
              <a:t>Restricted Scope</a:t>
            </a:r>
          </a:p>
          <a:p>
            <a:r>
              <a:rPr lang="en-GB" dirty="0">
                <a:cs typeface="Calibri"/>
              </a:rPr>
              <a:t>Usability</a:t>
            </a:r>
          </a:p>
          <a:p>
            <a:r>
              <a:rPr lang="en-GB" dirty="0">
                <a:cs typeface="Calibri"/>
              </a:rPr>
              <a:t>Closely match data requirements</a:t>
            </a:r>
          </a:p>
          <a:p>
            <a:r>
              <a:rPr lang="en-GB" dirty="0">
                <a:cs typeface="Calibri"/>
              </a:rPr>
              <a:t>Life cycle  </a:t>
            </a:r>
          </a:p>
          <a:p>
            <a:r>
              <a:rPr lang="en-GB" dirty="0">
                <a:cs typeface="Calibri"/>
              </a:rPr>
              <a:t>Scope of coverage</a:t>
            </a:r>
          </a:p>
          <a:p>
            <a:r>
              <a:rPr lang="en-GB" dirty="0">
                <a:cs typeface="Calibri"/>
              </a:rPr>
              <a:t>Tool dependent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80FB-621C-8C8A-A0B3-56F867F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410F9-DE17-878A-AEC3-016AD27C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>
                <a:cs typeface="Calibri Light"/>
              </a:rPr>
              <a:t>Types of Data Mart </a:t>
            </a:r>
            <a:endParaRPr lang="en-GB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EB32-3C81-EDC6-A977-E896D241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cs typeface="Calibri"/>
              </a:rPr>
              <a:t>Independent</a:t>
            </a:r>
          </a:p>
          <a:p>
            <a:r>
              <a:rPr lang="en-GB" dirty="0">
                <a:cs typeface="Calibri"/>
              </a:rPr>
              <a:t>Dependent</a:t>
            </a:r>
          </a:p>
          <a:p>
            <a:r>
              <a:rPr lang="en-GB" dirty="0">
                <a:cs typeface="Calibri"/>
              </a:rPr>
              <a:t>Hybrid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3B412-CB7D-5E70-5926-6D7FB848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A8921-B234-E12B-0D5B-8F32AF9B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>
                <a:cs typeface="Calibri Light"/>
              </a:rPr>
              <a:t>Data Mart: Advantages</a:t>
            </a:r>
            <a:endParaRPr lang="en-GB" sz="4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CDEF-A57E-5461-186F-9953F1F2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cs typeface="Calibri"/>
              </a:rPr>
              <a:t>Smaller Scope</a:t>
            </a:r>
          </a:p>
          <a:p>
            <a:r>
              <a:rPr lang="en-GB" sz="2400" dirty="0">
                <a:cs typeface="Calibri"/>
              </a:rPr>
              <a:t>Visualization</a:t>
            </a:r>
          </a:p>
          <a:p>
            <a:r>
              <a:rPr lang="en-GB" sz="2400" dirty="0">
                <a:cs typeface="Calibri"/>
              </a:rPr>
              <a:t>Closely match data requirements</a:t>
            </a:r>
          </a:p>
          <a:p>
            <a:r>
              <a:rPr lang="en-GB" sz="2400" dirty="0">
                <a:cs typeface="Calibri"/>
              </a:rPr>
              <a:t>Linked with other BI tools</a:t>
            </a:r>
          </a:p>
          <a:p>
            <a:r>
              <a:rPr lang="en-GB" sz="2400" dirty="0">
                <a:cs typeface="Calibri"/>
              </a:rPr>
              <a:t>Focused data</a:t>
            </a:r>
          </a:p>
          <a:p>
            <a:r>
              <a:rPr lang="en-GB" sz="2400" dirty="0">
                <a:cs typeface="Calibri"/>
              </a:rPr>
              <a:t>Improved Performance</a:t>
            </a:r>
          </a:p>
          <a:p>
            <a:r>
              <a:rPr lang="en-GB" sz="2400" dirty="0">
                <a:cs typeface="Calibri"/>
              </a:rPr>
              <a:t>Ease of use</a:t>
            </a:r>
          </a:p>
          <a:p>
            <a:r>
              <a:rPr lang="en-GB" sz="2400" dirty="0">
                <a:cs typeface="Calibri"/>
              </a:rPr>
              <a:t>Flexibility and scalability</a:t>
            </a:r>
          </a:p>
          <a:p>
            <a:r>
              <a:rPr lang="en-GB" sz="2400" dirty="0">
                <a:cs typeface="Calibri"/>
              </a:rPr>
              <a:t>Business Agility</a:t>
            </a:r>
          </a:p>
          <a:p>
            <a:r>
              <a:rPr lang="en-GB" sz="2400" dirty="0">
                <a:cs typeface="Calibri"/>
              </a:rPr>
              <a:t>Enhanced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80FB-621C-8C8A-A0B3-56F867F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A8921-B234-E12B-0D5B-8F32AF9B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cs typeface="Calibri Light"/>
              </a:rPr>
              <a:t>Data Mart: Drawbacks</a:t>
            </a:r>
            <a:endParaRPr lang="en-GB" sz="4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CDEF-A57E-5461-186F-9953F1F2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cs typeface="Calibri"/>
              </a:rPr>
              <a:t>Limited Scope</a:t>
            </a:r>
          </a:p>
          <a:p>
            <a:r>
              <a:rPr lang="en-GB" sz="2400" dirty="0">
                <a:cs typeface="Calibri"/>
              </a:rPr>
              <a:t>Data Redundancy</a:t>
            </a:r>
          </a:p>
          <a:p>
            <a:r>
              <a:rPr lang="en-GB" sz="2400" dirty="0">
                <a:cs typeface="Calibri"/>
              </a:rPr>
              <a:t>Data Inconsistency</a:t>
            </a:r>
          </a:p>
          <a:p>
            <a:r>
              <a:rPr lang="en-GB" sz="2400" dirty="0">
                <a:cs typeface="Calibri"/>
              </a:rPr>
              <a:t>No common consolidates source</a:t>
            </a:r>
          </a:p>
          <a:p>
            <a:r>
              <a:rPr lang="en-GB" sz="2400" dirty="0">
                <a:cs typeface="Calibri"/>
              </a:rPr>
              <a:t>No common consolidated cleaning</a:t>
            </a:r>
          </a:p>
          <a:p>
            <a:r>
              <a:rPr lang="en-GB" sz="2400" dirty="0">
                <a:cs typeface="Calibri"/>
              </a:rPr>
              <a:t>Issue with cross data marts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80FB-621C-8C8A-A0B3-56F867F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1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90669-7DBC-70A4-EA1B-0503AA44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Data Mart vs Data Warehouse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9498-2E6F-847D-18DE-D4798173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CCF889-09F1-31FF-FF9A-48C1014AE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8525"/>
              </p:ext>
            </p:extLst>
          </p:nvPr>
        </p:nvGraphicFramePr>
        <p:xfrm>
          <a:off x="904602" y="3063949"/>
          <a:ext cx="10378440" cy="311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220">
                  <a:extLst>
                    <a:ext uri="{9D8B030D-6E8A-4147-A177-3AD203B41FA5}">
                      <a16:colId xmlns:a16="http://schemas.microsoft.com/office/drawing/2014/main" val="3449105659"/>
                    </a:ext>
                  </a:extLst>
                </a:gridCol>
                <a:gridCol w="5189220">
                  <a:extLst>
                    <a:ext uri="{9D8B030D-6E8A-4147-A177-3AD203B41FA5}">
                      <a16:colId xmlns:a16="http://schemas.microsoft.com/office/drawing/2014/main" val="798371203"/>
                    </a:ext>
                  </a:extLst>
                </a:gridCol>
              </a:tblGrid>
              <a:tr h="445292">
                <a:tc>
                  <a:txBody>
                    <a:bodyPr/>
                    <a:lstStyle/>
                    <a:p>
                      <a:r>
                        <a:rPr lang="en-GB" sz="2000"/>
                        <a:t>Data Warehouse</a:t>
                      </a:r>
                    </a:p>
                  </a:txBody>
                  <a:tcPr marL="101203" marR="101203" marT="50601" marB="5060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Data Mart </a:t>
                      </a:r>
                    </a:p>
                  </a:txBody>
                  <a:tcPr marL="101203" marR="101203" marT="50601" marB="50601"/>
                </a:tc>
                <a:extLst>
                  <a:ext uri="{0D108BD9-81ED-4DB2-BD59-A6C34878D82A}">
                    <a16:rowId xmlns:a16="http://schemas.microsoft.com/office/drawing/2014/main" val="2009102483"/>
                  </a:ext>
                </a:extLst>
              </a:tr>
              <a:tr h="445292">
                <a:tc>
                  <a:txBody>
                    <a:bodyPr/>
                    <a:lstStyle/>
                    <a:p>
                      <a:r>
                        <a:rPr lang="en-GB" sz="2000"/>
                        <a:t>Centralized System</a:t>
                      </a:r>
                    </a:p>
                  </a:txBody>
                  <a:tcPr marL="101203" marR="101203" marT="50601" marB="506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latin typeface="Calibri"/>
                        </a:rPr>
                        <a:t>Decentralised system</a:t>
                      </a:r>
                      <a:endParaRPr lang="en-US" sz="2000"/>
                    </a:p>
                  </a:txBody>
                  <a:tcPr marL="101203" marR="101203" marT="50601" marB="50601"/>
                </a:tc>
                <a:extLst>
                  <a:ext uri="{0D108BD9-81ED-4DB2-BD59-A6C34878D82A}">
                    <a16:rowId xmlns:a16="http://schemas.microsoft.com/office/drawing/2014/main" val="3067351329"/>
                  </a:ext>
                </a:extLst>
              </a:tr>
              <a:tr h="445292">
                <a:tc>
                  <a:txBody>
                    <a:bodyPr/>
                    <a:lstStyle/>
                    <a:p>
                      <a:r>
                        <a:rPr lang="en-GB" sz="2000"/>
                        <a:t>Top- Down Model</a:t>
                      </a:r>
                    </a:p>
                  </a:txBody>
                  <a:tcPr marL="101203" marR="101203" marT="50601" marB="5060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Botton-Up Model</a:t>
                      </a:r>
                    </a:p>
                  </a:txBody>
                  <a:tcPr marL="101203" marR="101203" marT="50601" marB="50601"/>
                </a:tc>
                <a:extLst>
                  <a:ext uri="{0D108BD9-81ED-4DB2-BD59-A6C34878D82A}">
                    <a16:rowId xmlns:a16="http://schemas.microsoft.com/office/drawing/2014/main" val="2762154272"/>
                  </a:ext>
                </a:extLst>
              </a:tr>
              <a:tr h="445292">
                <a:tc>
                  <a:txBody>
                    <a:bodyPr/>
                    <a:lstStyle/>
                    <a:p>
                      <a:r>
                        <a:rPr lang="en-GB" sz="2000"/>
                        <a:t>Long life</a:t>
                      </a:r>
                    </a:p>
                  </a:txBody>
                  <a:tcPr marL="101203" marR="101203" marT="50601" marB="5060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Shorter life</a:t>
                      </a:r>
                    </a:p>
                  </a:txBody>
                  <a:tcPr marL="101203" marR="101203" marT="50601" marB="50601"/>
                </a:tc>
                <a:extLst>
                  <a:ext uri="{0D108BD9-81ED-4DB2-BD59-A6C34878D82A}">
                    <a16:rowId xmlns:a16="http://schemas.microsoft.com/office/drawing/2014/main" val="1241458069"/>
                  </a:ext>
                </a:extLst>
              </a:tr>
              <a:tr h="4452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Vast Data</a:t>
                      </a:r>
                    </a:p>
                  </a:txBody>
                  <a:tcPr marL="101203" marR="101203" marT="50601" marB="506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Smaller Data</a:t>
                      </a:r>
                    </a:p>
                  </a:txBody>
                  <a:tcPr marL="101203" marR="101203" marT="50601" marB="50601"/>
                </a:tc>
                <a:extLst>
                  <a:ext uri="{0D108BD9-81ED-4DB2-BD59-A6C34878D82A}">
                    <a16:rowId xmlns:a16="http://schemas.microsoft.com/office/drawing/2014/main" val="1504108868"/>
                  </a:ext>
                </a:extLst>
              </a:tr>
              <a:tr h="4452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Collects data from various sources</a:t>
                      </a:r>
                    </a:p>
                  </a:txBody>
                  <a:tcPr marL="101203" marR="101203" marT="50601" marB="506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Collects data from warehouse</a:t>
                      </a:r>
                    </a:p>
                  </a:txBody>
                  <a:tcPr marL="101203" marR="101203" marT="50601" marB="50601"/>
                </a:tc>
                <a:extLst>
                  <a:ext uri="{0D108BD9-81ED-4DB2-BD59-A6C34878D82A}">
                    <a16:rowId xmlns:a16="http://schemas.microsoft.com/office/drawing/2014/main" val="622836933"/>
                  </a:ext>
                </a:extLst>
              </a:tr>
              <a:tr h="4452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Optimum efficiency for business analysis</a:t>
                      </a:r>
                      <a:endParaRPr lang="en-GB" sz="2000"/>
                    </a:p>
                  </a:txBody>
                  <a:tcPr marL="101203" marR="101203" marT="50601" marB="506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Faster response to requests and information</a:t>
                      </a:r>
                      <a:endParaRPr lang="en-US" sz="2000"/>
                    </a:p>
                  </a:txBody>
                  <a:tcPr marL="101203" marR="101203" marT="50601" marB="50601"/>
                </a:tc>
                <a:extLst>
                  <a:ext uri="{0D108BD9-81ED-4DB2-BD59-A6C34878D82A}">
                    <a16:rowId xmlns:a16="http://schemas.microsoft.com/office/drawing/2014/main" val="334760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2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AA75-C416-67B6-3479-56DA0C9A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59726075-D069-5E1A-CD4B-CEA6492C0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7DE9A-A2DC-AE80-E6D9-FB7DE1BB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074DE-0BF1-9872-C47E-9284A468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Data Warehouse Architecture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9447-3855-D05E-BE54-7BD83C8C5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400">
                <a:ea typeface="Calibri"/>
                <a:cs typeface="Calibri"/>
              </a:rPr>
              <a:t>Three major data warehouse architecture types: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cs typeface="Calibri"/>
              </a:rPr>
              <a:t>Enterprise or Centralized Architecture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cs typeface="Calibri"/>
              </a:rPr>
              <a:t>Federated Architecture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cs typeface="Calibri"/>
              </a:rPr>
              <a:t>Multi-Tiered Architecture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DC149-8F36-1027-9CE3-1C685A0F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B17E6-8D01-0FCF-C482-CEE1805B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Enterprise/ Centralized Data warehouse</a:t>
            </a:r>
            <a:endParaRPr lang="en-GB" sz="4000" dirty="0">
              <a:cs typeface="Calibri Light"/>
            </a:endParaRPr>
          </a:p>
          <a:p>
            <a:endParaRPr lang="en-GB" sz="4000">
              <a:cs typeface="Calibri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BE25-7604-4CB7-7F05-9CED4B68636C}"/>
              </a:ext>
            </a:extLst>
          </p:cNvPr>
          <p:cNvSpPr>
            <a:spLocks/>
          </p:cNvSpPr>
          <p:nvPr/>
        </p:nvSpPr>
        <p:spPr>
          <a:xfrm>
            <a:off x="861291" y="1329170"/>
            <a:ext cx="10584872" cy="475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4BC62-C79C-66D1-6763-F3AC42C2313A}"/>
              </a:ext>
            </a:extLst>
          </p:cNvPr>
          <p:cNvSpPr>
            <a:spLocks/>
          </p:cNvSpPr>
          <p:nvPr/>
        </p:nvSpPr>
        <p:spPr>
          <a:xfrm>
            <a:off x="11252522" y="6352814"/>
            <a:ext cx="2610938" cy="347521"/>
          </a:xfrm>
          <a:prstGeom prst="rect">
            <a:avLst/>
          </a:prstGeom>
        </p:spPr>
        <p:txBody>
          <a:bodyPr/>
          <a:lstStyle/>
          <a:p>
            <a:pPr defTabSz="868680">
              <a:spcAft>
                <a:spcPts val="600"/>
              </a:spcAft>
            </a:pPr>
            <a:fld id="{697F8C6F-A057-4813-9296-F5CF208F6F1E}" type="slidenum"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6868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E651571-CBCF-2111-5E86-DB7F44287DB5}"/>
              </a:ext>
            </a:extLst>
          </p:cNvPr>
          <p:cNvSpPr/>
          <p:nvPr/>
        </p:nvSpPr>
        <p:spPr>
          <a:xfrm>
            <a:off x="1413598" y="2049718"/>
            <a:ext cx="604384" cy="714271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F374319-8ADD-259D-BFC2-26C09DF19934}"/>
              </a:ext>
            </a:extLst>
          </p:cNvPr>
          <p:cNvSpPr/>
          <p:nvPr/>
        </p:nvSpPr>
        <p:spPr>
          <a:xfrm>
            <a:off x="2017981" y="2939810"/>
            <a:ext cx="604384" cy="714271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E932A3E-6C96-3D4F-E793-8976C24C7D5A}"/>
              </a:ext>
            </a:extLst>
          </p:cNvPr>
          <p:cNvSpPr/>
          <p:nvPr/>
        </p:nvSpPr>
        <p:spPr>
          <a:xfrm>
            <a:off x="2446544" y="2049717"/>
            <a:ext cx="604384" cy="7142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CB398A9-D97E-9C40-14DF-3E1BA8EB124F}"/>
              </a:ext>
            </a:extLst>
          </p:cNvPr>
          <p:cNvSpPr/>
          <p:nvPr/>
        </p:nvSpPr>
        <p:spPr>
          <a:xfrm>
            <a:off x="1910841" y="3961768"/>
            <a:ext cx="813170" cy="65932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66A6F7-0A88-69A3-91D7-33416663F241}"/>
              </a:ext>
            </a:extLst>
          </p:cNvPr>
          <p:cNvSpPr/>
          <p:nvPr/>
        </p:nvSpPr>
        <p:spPr>
          <a:xfrm>
            <a:off x="3550918" y="2632124"/>
            <a:ext cx="1494475" cy="10219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ETL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9F9660-8616-20AE-B1A7-7F5A2BBCEE28}"/>
              </a:ext>
            </a:extLst>
          </p:cNvPr>
          <p:cNvCxnSpPr/>
          <p:nvPr/>
        </p:nvCxnSpPr>
        <p:spPr>
          <a:xfrm flipH="1">
            <a:off x="3313012" y="1955215"/>
            <a:ext cx="8791" cy="32988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08DE22-CC55-590B-3570-C75B6177256C}"/>
              </a:ext>
            </a:extLst>
          </p:cNvPr>
          <p:cNvSpPr txBox="1"/>
          <p:nvPr/>
        </p:nvSpPr>
        <p:spPr>
          <a:xfrm>
            <a:off x="1405356" y="4843619"/>
            <a:ext cx="1552167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Sources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3AAE2D-CB69-908E-4BC1-64960F99B8BD}"/>
              </a:ext>
            </a:extLst>
          </p:cNvPr>
          <p:cNvCxnSpPr>
            <a:cxnSpLocks/>
          </p:cNvCxnSpPr>
          <p:nvPr/>
        </p:nvCxnSpPr>
        <p:spPr>
          <a:xfrm>
            <a:off x="5266819" y="1955215"/>
            <a:ext cx="2198" cy="32988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F01B9C-D786-C3A4-40CE-C688F3792B5C}"/>
              </a:ext>
            </a:extLst>
          </p:cNvPr>
          <p:cNvSpPr txBox="1"/>
          <p:nvPr/>
        </p:nvSpPr>
        <p:spPr>
          <a:xfrm>
            <a:off x="3449272" y="4843619"/>
            <a:ext cx="1706010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Preparation</a:t>
            </a:r>
            <a:endParaRPr lang="en-GB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AD97F900-3EE8-7917-4651-C54FBDADFA06}"/>
              </a:ext>
            </a:extLst>
          </p:cNvPr>
          <p:cNvSpPr/>
          <p:nvPr/>
        </p:nvSpPr>
        <p:spPr>
          <a:xfrm>
            <a:off x="5611319" y="3211784"/>
            <a:ext cx="2736209" cy="11758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Centralized Data Warehouse</a:t>
            </a:r>
            <a:endParaRPr lang="en-US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8B2680EA-EA22-0D93-440C-2BDCE0EDDC68}"/>
              </a:ext>
            </a:extLst>
          </p:cNvPr>
          <p:cNvSpPr/>
          <p:nvPr/>
        </p:nvSpPr>
        <p:spPr>
          <a:xfrm>
            <a:off x="6254162" y="2807945"/>
            <a:ext cx="1461509" cy="52746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Metadata</a:t>
            </a:r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1C66482A-9F1F-2ABF-5522-94DDDAF95715}"/>
              </a:ext>
            </a:extLst>
          </p:cNvPr>
          <p:cNvSpPr/>
          <p:nvPr/>
        </p:nvSpPr>
        <p:spPr>
          <a:xfrm>
            <a:off x="8534338" y="1673352"/>
            <a:ext cx="593394" cy="3417513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E4E0E-9AA5-89E6-A563-635407B91FA6}"/>
              </a:ext>
            </a:extLst>
          </p:cNvPr>
          <p:cNvSpPr/>
          <p:nvPr/>
        </p:nvSpPr>
        <p:spPr>
          <a:xfrm>
            <a:off x="9344761" y="1890380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DSS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F6BFE-77A5-6BD7-D61C-8C5E98463AE7}"/>
              </a:ext>
            </a:extLst>
          </p:cNvPr>
          <p:cNvSpPr/>
          <p:nvPr/>
        </p:nvSpPr>
        <p:spPr>
          <a:xfrm>
            <a:off x="9344761" y="2813439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OLAP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A5E6F9-A8AB-5407-B6A4-D748262F4540}"/>
              </a:ext>
            </a:extLst>
          </p:cNvPr>
          <p:cNvSpPr/>
          <p:nvPr/>
        </p:nvSpPr>
        <p:spPr>
          <a:xfrm>
            <a:off x="9278828" y="3703530"/>
            <a:ext cx="1043935" cy="6813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Web Browsers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281F1-08C2-0A81-FE63-AF1B5DACC066}"/>
              </a:ext>
            </a:extLst>
          </p:cNvPr>
          <p:cNvSpPr/>
          <p:nvPr/>
        </p:nvSpPr>
        <p:spPr>
          <a:xfrm>
            <a:off x="9344760" y="4626589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Mining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8DBA5B-1D4F-7FFC-CE7D-06FB4FCBE108}"/>
              </a:ext>
            </a:extLst>
          </p:cNvPr>
          <p:cNvSpPr txBox="1"/>
          <p:nvPr/>
        </p:nvSpPr>
        <p:spPr>
          <a:xfrm>
            <a:off x="8056324" y="5187018"/>
            <a:ext cx="1280194" cy="615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Middleware/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DC089-777F-359F-3C56-C8DF8330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>
                <a:cs typeface="Calibri Light"/>
              </a:rPr>
              <a:t>Benefits of Centralized Architecture</a:t>
            </a:r>
            <a:endParaRPr lang="en-GB" sz="4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3C2F-C84E-E5D1-4174-6FAED6C9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Unified Data Management System</a:t>
            </a:r>
          </a:p>
          <a:p>
            <a:r>
              <a:rPr lang="en-GB" dirty="0">
                <a:cs typeface="Calibri"/>
              </a:rPr>
              <a:t>360-degree view of company's operation</a:t>
            </a:r>
          </a:p>
          <a:p>
            <a:r>
              <a:rPr lang="en-GB" dirty="0">
                <a:cs typeface="Calibri"/>
              </a:rPr>
              <a:t>Easier data governance</a:t>
            </a:r>
          </a:p>
          <a:p>
            <a:r>
              <a:rPr lang="en-GB" dirty="0">
                <a:cs typeface="Calibri"/>
              </a:rPr>
              <a:t>Centralized and single point of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67356-837F-1CEA-C4A9-D3CFE0B3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B17E6-8D01-0FCF-C482-CEE1805B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59" y="844338"/>
            <a:ext cx="10232136" cy="8648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cs typeface="Calibri Light"/>
              </a:rPr>
              <a:t>Federated Data warehouse/ Single Department Data Mart</a:t>
            </a:r>
            <a:endParaRPr lang="en-GB" sz="4000" dirty="0" err="1">
              <a:cs typeface="Calibri Light"/>
            </a:endParaRPr>
          </a:p>
          <a:p>
            <a:endParaRPr lang="en-GB" sz="4000">
              <a:cs typeface="Calibri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BE25-7604-4CB7-7F05-9CED4B68636C}"/>
              </a:ext>
            </a:extLst>
          </p:cNvPr>
          <p:cNvSpPr>
            <a:spLocks/>
          </p:cNvSpPr>
          <p:nvPr/>
        </p:nvSpPr>
        <p:spPr>
          <a:xfrm>
            <a:off x="861291" y="1329170"/>
            <a:ext cx="10584872" cy="475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4BC62-C79C-66D1-6763-F3AC42C2313A}"/>
              </a:ext>
            </a:extLst>
          </p:cNvPr>
          <p:cNvSpPr>
            <a:spLocks/>
          </p:cNvSpPr>
          <p:nvPr/>
        </p:nvSpPr>
        <p:spPr>
          <a:xfrm>
            <a:off x="11252522" y="6352814"/>
            <a:ext cx="2610938" cy="347521"/>
          </a:xfrm>
          <a:prstGeom prst="rect">
            <a:avLst/>
          </a:prstGeom>
        </p:spPr>
        <p:txBody>
          <a:bodyPr/>
          <a:lstStyle/>
          <a:p>
            <a:pPr defTabSz="868680">
              <a:spcAft>
                <a:spcPts val="600"/>
              </a:spcAft>
            </a:pPr>
            <a:fld id="{697F8C6F-A057-4813-9296-F5CF208F6F1E}" type="slidenum"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6868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E651571-CBCF-2111-5E86-DB7F44287DB5}"/>
              </a:ext>
            </a:extLst>
          </p:cNvPr>
          <p:cNvSpPr/>
          <p:nvPr/>
        </p:nvSpPr>
        <p:spPr>
          <a:xfrm>
            <a:off x="1413598" y="2049718"/>
            <a:ext cx="604384" cy="714271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F374319-8ADD-259D-BFC2-26C09DF19934}"/>
              </a:ext>
            </a:extLst>
          </p:cNvPr>
          <p:cNvSpPr/>
          <p:nvPr/>
        </p:nvSpPr>
        <p:spPr>
          <a:xfrm>
            <a:off x="2017981" y="2939810"/>
            <a:ext cx="604384" cy="714271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E932A3E-6C96-3D4F-E793-8976C24C7D5A}"/>
              </a:ext>
            </a:extLst>
          </p:cNvPr>
          <p:cNvSpPr/>
          <p:nvPr/>
        </p:nvSpPr>
        <p:spPr>
          <a:xfrm>
            <a:off x="2446544" y="2049717"/>
            <a:ext cx="604384" cy="7142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CB398A9-D97E-9C40-14DF-3E1BA8EB124F}"/>
              </a:ext>
            </a:extLst>
          </p:cNvPr>
          <p:cNvSpPr/>
          <p:nvPr/>
        </p:nvSpPr>
        <p:spPr>
          <a:xfrm>
            <a:off x="1910841" y="3961768"/>
            <a:ext cx="813170" cy="65932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66A6F7-0A88-69A3-91D7-33416663F241}"/>
              </a:ext>
            </a:extLst>
          </p:cNvPr>
          <p:cNvSpPr/>
          <p:nvPr/>
        </p:nvSpPr>
        <p:spPr>
          <a:xfrm>
            <a:off x="3550918" y="2632124"/>
            <a:ext cx="1494475" cy="10219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ETL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9F9660-8616-20AE-B1A7-7F5A2BBCEE28}"/>
              </a:ext>
            </a:extLst>
          </p:cNvPr>
          <p:cNvCxnSpPr/>
          <p:nvPr/>
        </p:nvCxnSpPr>
        <p:spPr>
          <a:xfrm flipH="1">
            <a:off x="3313012" y="1955215"/>
            <a:ext cx="8791" cy="32988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08DE22-CC55-590B-3570-C75B6177256C}"/>
              </a:ext>
            </a:extLst>
          </p:cNvPr>
          <p:cNvSpPr txBox="1"/>
          <p:nvPr/>
        </p:nvSpPr>
        <p:spPr>
          <a:xfrm>
            <a:off x="1405356" y="4843619"/>
            <a:ext cx="1552167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Sources</a:t>
            </a:r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3AAE2D-CB69-908E-4BC1-64960F99B8BD}"/>
              </a:ext>
            </a:extLst>
          </p:cNvPr>
          <p:cNvCxnSpPr>
            <a:cxnSpLocks/>
          </p:cNvCxnSpPr>
          <p:nvPr/>
        </p:nvCxnSpPr>
        <p:spPr>
          <a:xfrm>
            <a:off x="5266819" y="1955215"/>
            <a:ext cx="2198" cy="32988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F01B9C-D786-C3A4-40CE-C688F3792B5C}"/>
              </a:ext>
            </a:extLst>
          </p:cNvPr>
          <p:cNvSpPr txBox="1"/>
          <p:nvPr/>
        </p:nvSpPr>
        <p:spPr>
          <a:xfrm>
            <a:off x="3449272" y="4843619"/>
            <a:ext cx="1706010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Preparation</a:t>
            </a:r>
            <a:endParaRPr lang="en-GB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AD97F900-3EE8-7917-4651-C54FBDADFA06}"/>
              </a:ext>
            </a:extLst>
          </p:cNvPr>
          <p:cNvSpPr/>
          <p:nvPr/>
        </p:nvSpPr>
        <p:spPr>
          <a:xfrm>
            <a:off x="5542046" y="2114966"/>
            <a:ext cx="1766391" cy="76016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</a:t>
            </a:r>
            <a:r>
              <a:rPr lang="en-GB" sz="1700" dirty="0">
                <a:solidFill>
                  <a:srgbClr val="555555"/>
                </a:solidFill>
                <a:cs typeface="Calibri"/>
              </a:rPr>
              <a:t>Mart</a:t>
            </a:r>
            <a:endParaRPr lang="en-US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8B2680EA-EA22-0D93-440C-2BDCE0EDDC68}"/>
              </a:ext>
            </a:extLst>
          </p:cNvPr>
          <p:cNvSpPr/>
          <p:nvPr/>
        </p:nvSpPr>
        <p:spPr>
          <a:xfrm>
            <a:off x="5884707" y="1768855"/>
            <a:ext cx="1092054" cy="38891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dirty="0">
                <a:solidFill>
                  <a:srgbClr val="555555"/>
                </a:solidFill>
                <a:cs typeface="Calibri"/>
              </a:rPr>
              <a:t>Metadata</a:t>
            </a:r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1C66482A-9F1F-2ABF-5522-94DDDAF95715}"/>
              </a:ext>
            </a:extLst>
          </p:cNvPr>
          <p:cNvSpPr/>
          <p:nvPr/>
        </p:nvSpPr>
        <p:spPr>
          <a:xfrm>
            <a:off x="8534338" y="1673352"/>
            <a:ext cx="593394" cy="3417513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E4E0E-9AA5-89E6-A563-635407B91FA6}"/>
              </a:ext>
            </a:extLst>
          </p:cNvPr>
          <p:cNvSpPr/>
          <p:nvPr/>
        </p:nvSpPr>
        <p:spPr>
          <a:xfrm>
            <a:off x="9344761" y="1890380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DSS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F6BFE-77A5-6BD7-D61C-8C5E98463AE7}"/>
              </a:ext>
            </a:extLst>
          </p:cNvPr>
          <p:cNvSpPr/>
          <p:nvPr/>
        </p:nvSpPr>
        <p:spPr>
          <a:xfrm>
            <a:off x="9344761" y="2813439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OLAP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A5E6F9-A8AB-5407-B6A4-D748262F4540}"/>
              </a:ext>
            </a:extLst>
          </p:cNvPr>
          <p:cNvSpPr/>
          <p:nvPr/>
        </p:nvSpPr>
        <p:spPr>
          <a:xfrm>
            <a:off x="9278828" y="3703530"/>
            <a:ext cx="1043935" cy="6813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Web Browsers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281F1-08C2-0A81-FE63-AF1B5DACC066}"/>
              </a:ext>
            </a:extLst>
          </p:cNvPr>
          <p:cNvSpPr/>
          <p:nvPr/>
        </p:nvSpPr>
        <p:spPr>
          <a:xfrm>
            <a:off x="9344760" y="4626589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Mining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8DBA5B-1D4F-7FFC-CE7D-06FB4FCBE108}"/>
              </a:ext>
            </a:extLst>
          </p:cNvPr>
          <p:cNvSpPr txBox="1"/>
          <p:nvPr/>
        </p:nvSpPr>
        <p:spPr>
          <a:xfrm>
            <a:off x="8056324" y="5187018"/>
            <a:ext cx="1280194" cy="615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Middleware/ API</a:t>
            </a:r>
            <a:endParaRPr lang="en-GB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C2696D-F65A-C965-4FEA-B1BB54CC6CB3}"/>
              </a:ext>
            </a:extLst>
          </p:cNvPr>
          <p:cNvSpPr/>
          <p:nvPr/>
        </p:nvSpPr>
        <p:spPr>
          <a:xfrm>
            <a:off x="5622864" y="3431148"/>
            <a:ext cx="1766391" cy="76016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</a:t>
            </a:r>
            <a:r>
              <a:rPr lang="en-GB" sz="1700" dirty="0">
                <a:solidFill>
                  <a:srgbClr val="555555"/>
                </a:solidFill>
                <a:cs typeface="Calibri"/>
              </a:rPr>
              <a:t>Mart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29AB4DC8-F5ED-95FA-8C12-270AFC0364C4}"/>
              </a:ext>
            </a:extLst>
          </p:cNvPr>
          <p:cNvSpPr/>
          <p:nvPr/>
        </p:nvSpPr>
        <p:spPr>
          <a:xfrm>
            <a:off x="5622864" y="4735784"/>
            <a:ext cx="1766391" cy="76016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</a:t>
            </a:r>
            <a:r>
              <a:rPr lang="en-GB" sz="1700" dirty="0">
                <a:solidFill>
                  <a:srgbClr val="555555"/>
                </a:solidFill>
                <a:cs typeface="Calibri"/>
              </a:rPr>
              <a:t>Mart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C38CB98A-AFC6-8F35-14B2-2AC9D1D77175}"/>
              </a:ext>
            </a:extLst>
          </p:cNvPr>
          <p:cNvSpPr/>
          <p:nvPr/>
        </p:nvSpPr>
        <p:spPr>
          <a:xfrm>
            <a:off x="5965525" y="3142764"/>
            <a:ext cx="1092054" cy="38891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dirty="0">
                <a:solidFill>
                  <a:srgbClr val="555555"/>
                </a:solidFill>
                <a:cs typeface="Calibri"/>
              </a:rPr>
              <a:t>Metadata</a:t>
            </a:r>
            <a:endParaRPr lang="en-US" dirty="0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1B022CF9-2B4E-0779-B029-2A8D7B465223}"/>
              </a:ext>
            </a:extLst>
          </p:cNvPr>
          <p:cNvSpPr/>
          <p:nvPr/>
        </p:nvSpPr>
        <p:spPr>
          <a:xfrm>
            <a:off x="5965524" y="4389673"/>
            <a:ext cx="1092054" cy="38891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dirty="0">
                <a:solidFill>
                  <a:srgbClr val="555555"/>
                </a:solidFill>
                <a:cs typeface="Calibri"/>
              </a:rPr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DC089-777F-359F-3C56-C8DF8330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cs typeface="Calibri Light"/>
              </a:rPr>
              <a:t>Benefits of Federated System</a:t>
            </a:r>
            <a:endParaRPr lang="en-GB" sz="4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3C2F-C84E-E5D1-4174-6FAED6C9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solidFill>
                  <a:srgbClr val="3E4C59"/>
                </a:solidFill>
                <a:ea typeface="+mn-lt"/>
                <a:cs typeface="+mn-lt"/>
              </a:rPr>
              <a:t>Flexibility and agility</a:t>
            </a:r>
            <a:endParaRPr lang="en-GB" sz="2400">
              <a:cs typeface="Calibri"/>
            </a:endParaRPr>
          </a:p>
          <a:p>
            <a:r>
              <a:rPr lang="en-GB" sz="2400" dirty="0">
                <a:solidFill>
                  <a:srgbClr val="3E4C59"/>
                </a:solidFill>
                <a:ea typeface="+mn-lt"/>
                <a:cs typeface="+mn-lt"/>
              </a:rPr>
              <a:t>Scalability</a:t>
            </a:r>
            <a:endParaRPr lang="en-GB" sz="2400">
              <a:cs typeface="Calibri"/>
            </a:endParaRPr>
          </a:p>
          <a:p>
            <a:r>
              <a:rPr lang="en-GB" sz="2400" dirty="0">
                <a:solidFill>
                  <a:srgbClr val="3E4C59"/>
                </a:solidFill>
                <a:ea typeface="+mn-lt"/>
                <a:cs typeface="+mn-lt"/>
              </a:rPr>
              <a:t>Enhanced collaboration and data sharing</a:t>
            </a:r>
            <a:endParaRPr lang="en-GB" sz="2400">
              <a:cs typeface="Calibri"/>
            </a:endParaRPr>
          </a:p>
          <a:p>
            <a:r>
              <a:rPr lang="en-GB" sz="2400" dirty="0">
                <a:solidFill>
                  <a:srgbClr val="3E4C59"/>
                </a:solidFill>
                <a:ea typeface="+mn-lt"/>
                <a:cs typeface="+mn-lt"/>
              </a:rPr>
              <a:t>Improved fault tolerance and resiliency</a:t>
            </a:r>
            <a:endParaRPr lang="en-GB" sz="2400">
              <a:cs typeface="Calibri"/>
            </a:endParaRPr>
          </a:p>
          <a:p>
            <a:r>
              <a:rPr lang="en-GB" sz="2400" dirty="0">
                <a:solidFill>
                  <a:srgbClr val="3E4C59"/>
                </a:solidFill>
                <a:ea typeface="+mn-lt"/>
                <a:cs typeface="+mn-lt"/>
              </a:rPr>
              <a:t>Governance and regulatory compliance</a:t>
            </a:r>
            <a:endParaRPr lang="en-GB" sz="2400" dirty="0"/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67356-837F-1CEA-C4A9-D3CFE0B3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B17E6-8D01-0FCF-C482-CEE1805B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59" y="844338"/>
            <a:ext cx="10232136" cy="864894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Multi-tiered Architecture</a:t>
            </a:r>
          </a:p>
          <a:p>
            <a:endParaRPr lang="en-GB" sz="4000">
              <a:cs typeface="Calibri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BE25-7604-4CB7-7F05-9CED4B68636C}"/>
              </a:ext>
            </a:extLst>
          </p:cNvPr>
          <p:cNvSpPr>
            <a:spLocks/>
          </p:cNvSpPr>
          <p:nvPr/>
        </p:nvSpPr>
        <p:spPr>
          <a:xfrm>
            <a:off x="861291" y="1329170"/>
            <a:ext cx="10584872" cy="475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4BC62-C79C-66D1-6763-F3AC42C2313A}"/>
              </a:ext>
            </a:extLst>
          </p:cNvPr>
          <p:cNvSpPr>
            <a:spLocks/>
          </p:cNvSpPr>
          <p:nvPr/>
        </p:nvSpPr>
        <p:spPr>
          <a:xfrm>
            <a:off x="11252522" y="6352814"/>
            <a:ext cx="2610938" cy="347521"/>
          </a:xfrm>
          <a:prstGeom prst="rect">
            <a:avLst/>
          </a:prstGeom>
        </p:spPr>
        <p:txBody>
          <a:bodyPr/>
          <a:lstStyle/>
          <a:p>
            <a:pPr defTabSz="868680">
              <a:spcAft>
                <a:spcPts val="600"/>
              </a:spcAft>
            </a:pPr>
            <a:fld id="{697F8C6F-A057-4813-9296-F5CF208F6F1E}" type="slidenum"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6868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E651571-CBCF-2111-5E86-DB7F44287DB5}"/>
              </a:ext>
            </a:extLst>
          </p:cNvPr>
          <p:cNvSpPr/>
          <p:nvPr/>
        </p:nvSpPr>
        <p:spPr>
          <a:xfrm>
            <a:off x="1413598" y="2049718"/>
            <a:ext cx="604384" cy="714271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F374319-8ADD-259D-BFC2-26C09DF19934}"/>
              </a:ext>
            </a:extLst>
          </p:cNvPr>
          <p:cNvSpPr/>
          <p:nvPr/>
        </p:nvSpPr>
        <p:spPr>
          <a:xfrm>
            <a:off x="2017981" y="2939810"/>
            <a:ext cx="604384" cy="714271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E932A3E-6C96-3D4F-E793-8976C24C7D5A}"/>
              </a:ext>
            </a:extLst>
          </p:cNvPr>
          <p:cNvSpPr/>
          <p:nvPr/>
        </p:nvSpPr>
        <p:spPr>
          <a:xfrm>
            <a:off x="2446544" y="2049717"/>
            <a:ext cx="604384" cy="7142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CB398A9-D97E-9C40-14DF-3E1BA8EB124F}"/>
              </a:ext>
            </a:extLst>
          </p:cNvPr>
          <p:cNvSpPr/>
          <p:nvPr/>
        </p:nvSpPr>
        <p:spPr>
          <a:xfrm>
            <a:off x="1910841" y="3961768"/>
            <a:ext cx="813170" cy="65932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66A6F7-0A88-69A3-91D7-33416663F241}"/>
              </a:ext>
            </a:extLst>
          </p:cNvPr>
          <p:cNvSpPr/>
          <p:nvPr/>
        </p:nvSpPr>
        <p:spPr>
          <a:xfrm>
            <a:off x="3550918" y="2632124"/>
            <a:ext cx="1494475" cy="10219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ETL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9F9660-8616-20AE-B1A7-7F5A2BBCEE28}"/>
              </a:ext>
            </a:extLst>
          </p:cNvPr>
          <p:cNvCxnSpPr/>
          <p:nvPr/>
        </p:nvCxnSpPr>
        <p:spPr>
          <a:xfrm flipH="1">
            <a:off x="3313012" y="1955215"/>
            <a:ext cx="8791" cy="32988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08DE22-CC55-590B-3570-C75B6177256C}"/>
              </a:ext>
            </a:extLst>
          </p:cNvPr>
          <p:cNvSpPr txBox="1"/>
          <p:nvPr/>
        </p:nvSpPr>
        <p:spPr>
          <a:xfrm>
            <a:off x="1405356" y="4843619"/>
            <a:ext cx="1552167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Sources</a:t>
            </a:r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3AAE2D-CB69-908E-4BC1-64960F99B8BD}"/>
              </a:ext>
            </a:extLst>
          </p:cNvPr>
          <p:cNvCxnSpPr>
            <a:cxnSpLocks/>
          </p:cNvCxnSpPr>
          <p:nvPr/>
        </p:nvCxnSpPr>
        <p:spPr>
          <a:xfrm>
            <a:off x="5162910" y="1885942"/>
            <a:ext cx="2198" cy="32988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F01B9C-D786-C3A4-40CE-C688F3792B5C}"/>
              </a:ext>
            </a:extLst>
          </p:cNvPr>
          <p:cNvSpPr txBox="1"/>
          <p:nvPr/>
        </p:nvSpPr>
        <p:spPr>
          <a:xfrm>
            <a:off x="3449272" y="4843619"/>
            <a:ext cx="1706010" cy="355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Data Preparation</a:t>
            </a:r>
            <a:endParaRPr lang="en-GB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AD97F900-3EE8-7917-4651-C54FBDADFA06}"/>
              </a:ext>
            </a:extLst>
          </p:cNvPr>
          <p:cNvSpPr/>
          <p:nvPr/>
        </p:nvSpPr>
        <p:spPr>
          <a:xfrm>
            <a:off x="7631773" y="1710874"/>
            <a:ext cx="842755" cy="57543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</a:t>
            </a:r>
            <a:r>
              <a:rPr lang="en-GB" sz="1700" dirty="0">
                <a:solidFill>
                  <a:srgbClr val="555555"/>
                </a:solidFill>
                <a:cs typeface="Calibri"/>
              </a:rPr>
              <a:t>Mart</a:t>
            </a:r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1C66482A-9F1F-2ABF-5522-94DDDAF95715}"/>
              </a:ext>
            </a:extLst>
          </p:cNvPr>
          <p:cNvSpPr/>
          <p:nvPr/>
        </p:nvSpPr>
        <p:spPr>
          <a:xfrm>
            <a:off x="8534338" y="1673352"/>
            <a:ext cx="593394" cy="3417513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E4E0E-9AA5-89E6-A563-635407B91FA6}"/>
              </a:ext>
            </a:extLst>
          </p:cNvPr>
          <p:cNvSpPr/>
          <p:nvPr/>
        </p:nvSpPr>
        <p:spPr>
          <a:xfrm>
            <a:off x="9344761" y="1890380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DSS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F6BFE-77A5-6BD7-D61C-8C5E98463AE7}"/>
              </a:ext>
            </a:extLst>
          </p:cNvPr>
          <p:cNvSpPr/>
          <p:nvPr/>
        </p:nvSpPr>
        <p:spPr>
          <a:xfrm>
            <a:off x="9344761" y="2813439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OLAP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A5E6F9-A8AB-5407-B6A4-D748262F4540}"/>
              </a:ext>
            </a:extLst>
          </p:cNvPr>
          <p:cNvSpPr/>
          <p:nvPr/>
        </p:nvSpPr>
        <p:spPr>
          <a:xfrm>
            <a:off x="9278828" y="3703530"/>
            <a:ext cx="1043935" cy="6813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Web Browsers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281F1-08C2-0A81-FE63-AF1B5DACC066}"/>
              </a:ext>
            </a:extLst>
          </p:cNvPr>
          <p:cNvSpPr/>
          <p:nvPr/>
        </p:nvSpPr>
        <p:spPr>
          <a:xfrm>
            <a:off x="9344760" y="4626589"/>
            <a:ext cx="923059" cy="5384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10" kern="120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Mining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8DBA5B-1D4F-7FFC-CE7D-06FB4FCBE108}"/>
              </a:ext>
            </a:extLst>
          </p:cNvPr>
          <p:cNvSpPr txBox="1"/>
          <p:nvPr/>
        </p:nvSpPr>
        <p:spPr>
          <a:xfrm>
            <a:off x="8056324" y="5187018"/>
            <a:ext cx="1280194" cy="615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Middleware/ API</a:t>
            </a:r>
            <a:endParaRPr lang="en-GB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C2696D-F65A-C965-4FEA-B1BB54CC6CB3}"/>
              </a:ext>
            </a:extLst>
          </p:cNvPr>
          <p:cNvSpPr/>
          <p:nvPr/>
        </p:nvSpPr>
        <p:spPr>
          <a:xfrm>
            <a:off x="7654864" y="2807693"/>
            <a:ext cx="796574" cy="62161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</a:t>
            </a:r>
            <a:r>
              <a:rPr lang="en-GB" sz="1700" dirty="0">
                <a:solidFill>
                  <a:srgbClr val="555555"/>
                </a:solidFill>
                <a:cs typeface="Calibri"/>
              </a:rPr>
              <a:t>Mart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29AB4DC8-F5ED-95FA-8C12-270AFC0364C4}"/>
              </a:ext>
            </a:extLst>
          </p:cNvPr>
          <p:cNvSpPr/>
          <p:nvPr/>
        </p:nvSpPr>
        <p:spPr>
          <a:xfrm>
            <a:off x="7654865" y="3858330"/>
            <a:ext cx="785027" cy="58698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</a:t>
            </a:r>
            <a:r>
              <a:rPr lang="en-GB" sz="1700" dirty="0">
                <a:solidFill>
                  <a:srgbClr val="555555"/>
                </a:solidFill>
                <a:cs typeface="Calibri"/>
              </a:rPr>
              <a:t>Mart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6AF75CB-18DA-A0A0-8DF8-13E514C69056}"/>
              </a:ext>
            </a:extLst>
          </p:cNvPr>
          <p:cNvSpPr/>
          <p:nvPr/>
        </p:nvSpPr>
        <p:spPr>
          <a:xfrm>
            <a:off x="5357319" y="3015512"/>
            <a:ext cx="1766391" cy="76016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Data </a:t>
            </a:r>
            <a:r>
              <a:rPr lang="en-GB" sz="1700" dirty="0">
                <a:solidFill>
                  <a:srgbClr val="555555"/>
                </a:solidFill>
                <a:cs typeface="Calibri"/>
              </a:rPr>
              <a:t>Warehouse</a:t>
            </a:r>
            <a:endParaRPr lang="en-US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9F7B4646-A38A-7AFB-2E08-2C70F551415C}"/>
              </a:ext>
            </a:extLst>
          </p:cNvPr>
          <p:cNvSpPr/>
          <p:nvPr/>
        </p:nvSpPr>
        <p:spPr>
          <a:xfrm>
            <a:off x="5699980" y="2750219"/>
            <a:ext cx="1092054" cy="38891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68680">
              <a:spcAft>
                <a:spcPts val="600"/>
              </a:spcAft>
            </a:pPr>
            <a:r>
              <a:rPr lang="en-GB" sz="1700" dirty="0">
                <a:solidFill>
                  <a:srgbClr val="555555"/>
                </a:solidFill>
                <a:cs typeface="Calibri"/>
              </a:rPr>
              <a:t>Metadata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EB4146-C6BA-197D-22CF-876B7E2C345C}"/>
              </a:ext>
            </a:extLst>
          </p:cNvPr>
          <p:cNvCxnSpPr/>
          <p:nvPr/>
        </p:nvCxnSpPr>
        <p:spPr>
          <a:xfrm flipV="1">
            <a:off x="6400800" y="2108200"/>
            <a:ext cx="1122218" cy="45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3B756C-1D07-322E-2187-630FD755A2B9}"/>
              </a:ext>
            </a:extLst>
          </p:cNvPr>
          <p:cNvCxnSpPr>
            <a:cxnSpLocks/>
          </p:cNvCxnSpPr>
          <p:nvPr/>
        </p:nvCxnSpPr>
        <p:spPr>
          <a:xfrm>
            <a:off x="6262255" y="3930073"/>
            <a:ext cx="1272308" cy="30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563F7A-D590-1377-2C23-9D60F1E77814}"/>
              </a:ext>
            </a:extLst>
          </p:cNvPr>
          <p:cNvCxnSpPr>
            <a:cxnSpLocks/>
          </p:cNvCxnSpPr>
          <p:nvPr/>
        </p:nvCxnSpPr>
        <p:spPr>
          <a:xfrm flipV="1">
            <a:off x="7185891" y="3205017"/>
            <a:ext cx="279400" cy="3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1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DC089-777F-359F-3C56-C8DF8330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cs typeface="Calibri Light"/>
              </a:rPr>
              <a:t>Benefits of Multi-tiered architecture</a:t>
            </a:r>
            <a:endParaRPr lang="en-GB" sz="4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3C2F-C84E-E5D1-4174-6FAED6C9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solidFill>
                  <a:srgbClr val="3E4C59"/>
                </a:solidFill>
                <a:ea typeface="+mn-lt"/>
                <a:cs typeface="+mn-lt"/>
              </a:rPr>
              <a:t>Scalability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solidFill>
                  <a:srgbClr val="3E4C59"/>
                </a:solidFill>
                <a:cs typeface="Calibri"/>
              </a:rPr>
              <a:t>Better Performance</a:t>
            </a:r>
          </a:p>
          <a:p>
            <a:r>
              <a:rPr lang="en-GB" sz="2400" dirty="0">
                <a:solidFill>
                  <a:srgbClr val="3E4C59"/>
                </a:solidFill>
                <a:cs typeface="Calibri"/>
              </a:rPr>
              <a:t>Modularity</a:t>
            </a:r>
          </a:p>
          <a:p>
            <a:r>
              <a:rPr lang="en-GB" sz="2400" dirty="0">
                <a:solidFill>
                  <a:srgbClr val="3E4C59"/>
                </a:solidFill>
                <a:cs typeface="Calibri"/>
              </a:rPr>
              <a:t>Security</a:t>
            </a:r>
          </a:p>
          <a:p>
            <a:r>
              <a:rPr lang="en-GB" sz="2400" dirty="0">
                <a:solidFill>
                  <a:srgbClr val="3E4C59"/>
                </a:solidFill>
                <a:cs typeface="Calibri"/>
              </a:rPr>
              <a:t>Improved resource management</a:t>
            </a:r>
          </a:p>
          <a:p>
            <a:r>
              <a:rPr lang="en-GB" sz="2400" dirty="0">
                <a:solidFill>
                  <a:srgbClr val="3E4C59"/>
                </a:solidFill>
                <a:cs typeface="Calibri"/>
              </a:rPr>
              <a:t>Easier Maintenance</a:t>
            </a:r>
          </a:p>
          <a:p>
            <a:r>
              <a:rPr lang="en-GB" sz="2400" dirty="0">
                <a:solidFill>
                  <a:srgbClr val="3E4C59"/>
                </a:solidFill>
                <a:cs typeface="Calibri"/>
              </a:rPr>
              <a:t>Improved Reliability</a:t>
            </a:r>
          </a:p>
          <a:p>
            <a:pPr marL="0" indent="0">
              <a:buNone/>
            </a:pPr>
            <a:endParaRPr lang="en-GB" sz="2400" dirty="0">
              <a:solidFill>
                <a:srgbClr val="3E4C59"/>
              </a:solidFill>
              <a:cs typeface="Calibri"/>
            </a:endParaRPr>
          </a:p>
          <a:p>
            <a:pPr marL="0" indent="0">
              <a:buNone/>
            </a:pPr>
            <a:endParaRPr lang="en-GB" sz="2400" dirty="0">
              <a:solidFill>
                <a:srgbClr val="3E4C59"/>
              </a:solidFill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67356-837F-1CEA-C4A9-D3CFE0B3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532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Business Intelligence and Data Warehousing  (ANL408)</vt:lpstr>
      <vt:lpstr>Recap from last week....</vt:lpstr>
      <vt:lpstr>Data Warehouse Architecture</vt:lpstr>
      <vt:lpstr>Enterprise/ Centralized Data warehouse </vt:lpstr>
      <vt:lpstr>Benefits of Centralized Architecture</vt:lpstr>
      <vt:lpstr>Federated Data warehouse/ Single Department Data Mart </vt:lpstr>
      <vt:lpstr>Benefits of Federated System</vt:lpstr>
      <vt:lpstr>Multi-tiered Architecture </vt:lpstr>
      <vt:lpstr>Benefits of Multi-tiered architecture</vt:lpstr>
      <vt:lpstr>Layers of a data warehouse</vt:lpstr>
      <vt:lpstr>Staging Layer</vt:lpstr>
      <vt:lpstr>Staging area: Key Points</vt:lpstr>
      <vt:lpstr>Types: Staging Areas  </vt:lpstr>
      <vt:lpstr>Staging Area: Example 1 (Temporary vs Persistent Staging)</vt:lpstr>
      <vt:lpstr>Staging Area: Example 2 (Combining Tables)</vt:lpstr>
      <vt:lpstr>Staging Area: Example 3 (Merging Tables)</vt:lpstr>
      <vt:lpstr>Summarizing Staging Layer  </vt:lpstr>
      <vt:lpstr>Data Mart </vt:lpstr>
      <vt:lpstr>Data Mart: Example</vt:lpstr>
      <vt:lpstr>Data Mart: Characteristics</vt:lpstr>
      <vt:lpstr>Types of Data Mart </vt:lpstr>
      <vt:lpstr>Data Mart: Advantages</vt:lpstr>
      <vt:lpstr>Data Mart: Drawbacks</vt:lpstr>
      <vt:lpstr>Data Mart vs Data Warehouse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Nair1</dc:creator>
  <cp:lastModifiedBy>SABARISH NAIR</cp:lastModifiedBy>
  <cp:revision>1098</cp:revision>
  <dcterms:created xsi:type="dcterms:W3CDTF">2024-01-04T06:13:59Z</dcterms:created>
  <dcterms:modified xsi:type="dcterms:W3CDTF">2024-02-03T20:34:39Z</dcterms:modified>
</cp:coreProperties>
</file>