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9" r:id="rId11"/>
    <p:sldId id="318" r:id="rId12"/>
    <p:sldId id="320" r:id="rId13"/>
    <p:sldId id="321" r:id="rId14"/>
    <p:sldId id="322" r:id="rId15"/>
    <p:sldId id="323" r:id="rId16"/>
    <p:sldId id="324" r:id="rId17"/>
    <p:sldId id="326" r:id="rId18"/>
    <p:sldId id="325" r:id="rId19"/>
    <p:sldId id="328" r:id="rId20"/>
    <p:sldId id="329" r:id="rId21"/>
    <p:sldId id="330" r:id="rId22"/>
    <p:sldId id="332" r:id="rId23"/>
    <p:sldId id="331" r:id="rId24"/>
    <p:sldId id="333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FAE4F-AF46-F8B8-C9D1-EDFD820DB5D6}" v="3432" dt="2024-02-18T22:12:14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rish  Nair" userId="S::sabarish.nair@citycolleges.ie::7336bcbd-cfb4-47b4-9481-a88fcd73ef23" providerId="AD" clId="Web-{676FAE4F-AF46-F8B8-C9D1-EDFD820DB5D6}"/>
    <pc:docChg chg="addSld delSld modSld sldOrd">
      <pc:chgData name="Sabarish  Nair" userId="S::sabarish.nair@citycolleges.ie::7336bcbd-cfb4-47b4-9481-a88fcd73ef23" providerId="AD" clId="Web-{676FAE4F-AF46-F8B8-C9D1-EDFD820DB5D6}" dt="2024-02-18T22:12:14.524" v="3211" actId="20577"/>
      <pc:docMkLst>
        <pc:docMk/>
      </pc:docMkLst>
      <pc:sldChg chg="modSp">
        <pc:chgData name="Sabarish  Nair" userId="S::sabarish.nair@citycolleges.ie::7336bcbd-cfb4-47b4-9481-a88fcd73ef23" providerId="AD" clId="Web-{676FAE4F-AF46-F8B8-C9D1-EDFD820DB5D6}" dt="2024-02-18T19:56:08.541" v="322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676FAE4F-AF46-F8B8-C9D1-EDFD820DB5D6}" dt="2024-02-18T19:56:08.541" v="322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modSp">
        <pc:chgData name="Sabarish  Nair" userId="S::sabarish.nair@citycolleges.ie::7336bcbd-cfb4-47b4-9481-a88fcd73ef23" providerId="AD" clId="Web-{676FAE4F-AF46-F8B8-C9D1-EDFD820DB5D6}" dt="2024-02-18T19:22:24.403" v="13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676FAE4F-AF46-F8B8-C9D1-EDFD820DB5D6}" dt="2024-02-18T19:22:24.403" v="132" actId="20577"/>
          <ac:spMkLst>
            <pc:docMk/>
            <pc:sldMk cId="442753921" sldId="286"/>
            <ac:spMk id="3" creationId="{6924FCBE-CC7D-7C08-D7C1-06C096A3FAA1}"/>
          </ac:spMkLst>
        </pc:spChg>
      </pc:sldChg>
      <pc:sldChg chg="add del">
        <pc:chgData name="Sabarish  Nair" userId="S::sabarish.nair@citycolleges.ie::7336bcbd-cfb4-47b4-9481-a88fcd73ef23" providerId="AD" clId="Web-{676FAE4F-AF46-F8B8-C9D1-EDFD820DB5D6}" dt="2024-02-18T19:56:37.075" v="367"/>
        <pc:sldMkLst>
          <pc:docMk/>
          <pc:sldMk cId="281566384" sldId="28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6"/>
        <pc:sldMkLst>
          <pc:docMk/>
          <pc:sldMk cId="3254524126" sldId="28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4"/>
        <pc:sldMkLst>
          <pc:docMk/>
          <pc:sldMk cId="8886946" sldId="29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2"/>
        <pc:sldMkLst>
          <pc:docMk/>
          <pc:sldMk cId="4149811887" sldId="29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5"/>
        <pc:sldMkLst>
          <pc:docMk/>
          <pc:sldMk cId="1049833040" sldId="29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3"/>
        <pc:sldMkLst>
          <pc:docMk/>
          <pc:sldMk cId="3593065898" sldId="29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1"/>
        <pc:sldMkLst>
          <pc:docMk/>
          <pc:sldMk cId="3693375308" sldId="29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0"/>
        <pc:sldMkLst>
          <pc:docMk/>
          <pc:sldMk cId="3731474390" sldId="29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9"/>
        <pc:sldMkLst>
          <pc:docMk/>
          <pc:sldMk cId="1523619104" sldId="29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8"/>
        <pc:sldMkLst>
          <pc:docMk/>
          <pc:sldMk cId="1573877964" sldId="29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6"/>
        <pc:sldMkLst>
          <pc:docMk/>
          <pc:sldMk cId="3929227410" sldId="29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7"/>
        <pc:sldMkLst>
          <pc:docMk/>
          <pc:sldMk cId="3372653662" sldId="29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5"/>
        <pc:sldMkLst>
          <pc:docMk/>
          <pc:sldMk cId="1721112763" sldId="30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4"/>
        <pc:sldMkLst>
          <pc:docMk/>
          <pc:sldMk cId="1893011861" sldId="30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3"/>
        <pc:sldMkLst>
          <pc:docMk/>
          <pc:sldMk cId="3803416931" sldId="30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2"/>
        <pc:sldMkLst>
          <pc:docMk/>
          <pc:sldMk cId="3705341411" sldId="30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1"/>
        <pc:sldMkLst>
          <pc:docMk/>
          <pc:sldMk cId="239972576" sldId="30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8"/>
        <pc:sldMkLst>
          <pc:docMk/>
          <pc:sldMk cId="1163367984" sldId="30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9"/>
        <pc:sldMkLst>
          <pc:docMk/>
          <pc:sldMk cId="3871153889" sldId="30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50"/>
        <pc:sldMkLst>
          <pc:docMk/>
          <pc:sldMk cId="1063997528" sldId="30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7"/>
        <pc:sldMkLst>
          <pc:docMk/>
          <pc:sldMk cId="593281841" sldId="30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6"/>
        <pc:sldMkLst>
          <pc:docMk/>
          <pc:sldMk cId="4197021181" sldId="310"/>
        </pc:sldMkLst>
      </pc:sldChg>
      <pc:sldChg chg="addSp modSp new mod setBg">
        <pc:chgData name="Sabarish  Nair" userId="S::sabarish.nair@citycolleges.ie::7336bcbd-cfb4-47b4-9481-a88fcd73ef23" providerId="AD" clId="Web-{676FAE4F-AF46-F8B8-C9D1-EDFD820DB5D6}" dt="2024-02-18T19:52:55.902" v="214" actId="1076"/>
        <pc:sldMkLst>
          <pc:docMk/>
          <pc:sldMk cId="218627229" sldId="311"/>
        </pc:sldMkLst>
        <pc:spChg chg="mo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9.510" v="212" actId="20577"/>
          <ac:spMkLst>
            <pc:docMk/>
            <pc:sldMk cId="218627229" sldId="311"/>
            <ac:spMk id="3" creationId="{0CFEF9B7-9841-F05C-42F4-1CEC6A2EA316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3.651" v="211" actId="1076"/>
          <ac:spMkLst>
            <pc:docMk/>
            <pc:sldMk cId="218627229" sldId="311"/>
            <ac:spMk id="4" creationId="{41D5AFCB-6409-B578-3EEC-777668E5221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55.902" v="214" actId="1076"/>
          <ac:spMkLst>
            <pc:docMk/>
            <pc:sldMk cId="218627229" sldId="311"/>
            <ac:spMk id="5" creationId="{C476607F-AD96-0889-7D12-89FCD7F92C3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28.056" v="210" actId="1076"/>
          <ac:spMkLst>
            <pc:docMk/>
            <pc:sldMk cId="218627229" sldId="311"/>
            <ac:spMk id="6" creationId="{7AEFBC32-26CD-6A44-4857-D1CB85C8661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2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9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1:54.600" v="204"/>
          <ac:grpSpMkLst>
            <pc:docMk/>
            <pc:sldMk cId="218627229" sldId="311"/>
            <ac:grpSpMk id="14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19:51:54.600" v="204"/>
          <ac:cxnSpMkLst>
            <pc:docMk/>
            <pc:sldMk cId="218627229" sldId="311"/>
            <ac:cxnSpMk id="21" creationId="{6CF1BAF6-AD41-4082-B212-8A1F9A2E8779}"/>
          </ac:cxnSpMkLst>
        </pc:cxnChg>
      </pc:sldChg>
      <pc:sldChg chg="addSp modSp new add del mod setBg">
        <pc:chgData name="Sabarish  Nair" userId="S::sabarish.nair@citycolleges.ie::7336bcbd-cfb4-47b4-9481-a88fcd73ef23" providerId="AD" clId="Web-{676FAE4F-AF46-F8B8-C9D1-EDFD820DB5D6}" dt="2024-02-18T19:56:11.463" v="323"/>
        <pc:sldMkLst>
          <pc:docMk/>
          <pc:sldMk cId="1902776216" sldId="312"/>
        </pc:sldMkLst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3" creationId="{4B986432-6672-8545-AE33-027A95417F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4" creationId="{664155A4-7E39-FF85-5449-20C0226E492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5:34.617" v="295"/>
          <ac:grpSpMkLst>
            <pc:docMk/>
            <pc:sldMk cId="1902776216" sldId="312"/>
            <ac:grpSpMk id="11" creationId="{28FAF094-D087-493F-8DF9-A486C2D6BBAA}"/>
          </ac:grpSpMkLst>
        </pc:grpChg>
      </pc:sldChg>
      <pc:sldChg chg="delSp modSp add ord replId">
        <pc:chgData name="Sabarish  Nair" userId="S::sabarish.nair@citycolleges.ie::7336bcbd-cfb4-47b4-9481-a88fcd73ef23" providerId="AD" clId="Web-{676FAE4F-AF46-F8B8-C9D1-EDFD820DB5D6}" dt="2024-02-18T20:00:32.858" v="407" actId="1076"/>
        <pc:sldMkLst>
          <pc:docMk/>
          <pc:sldMk cId="2719360807" sldId="313"/>
        </pc:sldMkLst>
        <pc:spChg chg="mod">
          <ac:chgData name="Sabarish  Nair" userId="S::sabarish.nair@citycolleges.ie::7336bcbd-cfb4-47b4-9481-a88fcd73ef23" providerId="AD" clId="Web-{676FAE4F-AF46-F8B8-C9D1-EDFD820DB5D6}" dt="2024-02-18T19:57:20.765" v="371" actId="20577"/>
          <ac:spMkLst>
            <pc:docMk/>
            <pc:sldMk cId="2719360807" sldId="313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9:53.886" v="397" actId="20577"/>
          <ac:spMkLst>
            <pc:docMk/>
            <pc:sldMk cId="2719360807" sldId="313"/>
            <ac:spMk id="3" creationId="{0CFEF9B7-9841-F05C-42F4-1CEC6A2EA316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19:59:17.415" v="391"/>
          <ac:spMkLst>
            <pc:docMk/>
            <pc:sldMk cId="2719360807" sldId="313"/>
            <ac:spMk id="5" creationId="{C476607F-AD96-0889-7D12-89FCD7F92C3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0:32.858" v="407" actId="1076"/>
          <ac:spMkLst>
            <pc:docMk/>
            <pc:sldMk cId="2719360807" sldId="313"/>
            <ac:spMk id="6" creationId="{7AEFBC32-26CD-6A44-4857-D1CB85C8661F}"/>
          </ac:spMkLst>
        </pc:spChg>
      </pc:sldChg>
      <pc:sldChg chg="modSp add ord replId">
        <pc:chgData name="Sabarish  Nair" userId="S::sabarish.nair@citycolleges.ie::7336bcbd-cfb4-47b4-9481-a88fcd73ef23" providerId="AD" clId="Web-{676FAE4F-AF46-F8B8-C9D1-EDFD820DB5D6}" dt="2024-02-18T20:03:45.560" v="456" actId="1076"/>
        <pc:sldMkLst>
          <pc:docMk/>
          <pc:sldMk cId="1229216081" sldId="314"/>
        </pc:sldMkLst>
        <pc:spChg chg="mod">
          <ac:chgData name="Sabarish  Nair" userId="S::sabarish.nair@citycolleges.ie::7336bcbd-cfb4-47b4-9481-a88fcd73ef23" providerId="AD" clId="Web-{676FAE4F-AF46-F8B8-C9D1-EDFD820DB5D6}" dt="2024-02-18T20:01:17.674" v="414" actId="20577"/>
          <ac:spMkLst>
            <pc:docMk/>
            <pc:sldMk cId="1229216081" sldId="314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3:45.560" v="456" actId="1076"/>
          <ac:spMkLst>
            <pc:docMk/>
            <pc:sldMk cId="1229216081" sldId="314"/>
            <ac:spMk id="3" creationId="{4B986432-6672-8545-AE33-027A95417FB9}"/>
          </ac:spMkLst>
        </pc:s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14:17.883" v="818"/>
        <pc:sldMkLst>
          <pc:docMk/>
          <pc:sldMk cId="3546718536" sldId="315"/>
        </pc:sldMkLst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2" creationId="{FA89B3C6-ABAA-4FC4-D959-C741114BFA3E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0:06:33.448" v="469"/>
          <ac:spMkLst>
            <pc:docMk/>
            <pc:sldMk cId="3546718536" sldId="315"/>
            <ac:spMk id="3" creationId="{BF63C308-8D40-67CF-7082-425505B611C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4" creationId="{4CBEE74B-931C-F1A5-A6BA-02B16807B55E}"/>
          </ac:spMkLst>
        </pc:spChg>
        <pc:spChg chg="add del mod">
          <ac:chgData name="Sabarish  Nair" userId="S::sabarish.nair@citycolleges.ie::7336bcbd-cfb4-47b4-9481-a88fcd73ef23" providerId="AD" clId="Web-{676FAE4F-AF46-F8B8-C9D1-EDFD820DB5D6}" dt="2024-02-18T20:09:05.288" v="544"/>
          <ac:spMkLst>
            <pc:docMk/>
            <pc:sldMk cId="3546718536" sldId="315"/>
            <ac:spMk id="9" creationId="{3109D322-58F7-9B59-C8E4-B6B6282A35E0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13:55.210" v="761"/>
          <ac:grpSpMkLst>
            <pc:docMk/>
            <pc:sldMk cId="3546718536" sldId="315"/>
            <ac:grpSpMk id="12" creationId="{AE1C45F0-260A-458C-96ED-C1F6D2151219}"/>
          </ac:grpSpMkLst>
        </pc:grpChg>
        <pc:graphicFrameChg chg="add del mod ord modGraphic">
          <ac:chgData name="Sabarish  Nair" userId="S::sabarish.nair@citycolleges.ie::7336bcbd-cfb4-47b4-9481-a88fcd73ef23" providerId="AD" clId="Web-{676FAE4F-AF46-F8B8-C9D1-EDFD820DB5D6}" dt="2024-02-18T20:14:17.883" v="818"/>
          <ac:graphicFrameMkLst>
            <pc:docMk/>
            <pc:sldMk cId="3546718536" sldId="315"/>
            <ac:graphicFrameMk id="5" creationId="{F9EAEA83-77A6-CBE2-4949-2AE89BDF5D51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0:07:11.076" v="517"/>
          <ac:graphicFrameMkLst>
            <pc:docMk/>
            <pc:sldMk cId="3546718536" sldId="315"/>
            <ac:graphicFrameMk id="7" creationId="{D4F3A8E5-86B5-79DF-CD2F-6DE2D1A722DD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13:55.210" v="761"/>
          <ac:cxnSpMkLst>
            <pc:docMk/>
            <pc:sldMk cId="3546718536" sldId="315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22:05.343" v="868"/>
        <pc:sldMkLst>
          <pc:docMk/>
          <pc:sldMk cId="1122056994" sldId="316"/>
        </pc:sldMkLst>
        <pc:spChg chg="mod">
          <ac:chgData name="Sabarish  Nair" userId="S::sabarish.nair@citycolleges.ie::7336bcbd-cfb4-47b4-9481-a88fcd73ef23" providerId="AD" clId="Web-{676FAE4F-AF46-F8B8-C9D1-EDFD820DB5D6}" dt="2024-02-18T20:15:37.076" v="826" actId="20577"/>
          <ac:spMkLst>
            <pc:docMk/>
            <pc:sldMk cId="1122056994" sldId="316"/>
            <ac:spMk id="2" creationId="{31C6C46E-6942-C647-11BA-C11DF8F9B2C7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21:26.934" v="867"/>
          <ac:spMkLst>
            <pc:docMk/>
            <pc:sldMk cId="1122056994" sldId="316"/>
            <ac:spMk id="3" creationId="{5C700616-8ED2-13DC-042B-432ED80A0CE7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4" creationId="{E2A67B99-C402-0BB8-DB51-24F2601526C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1" creationId="{F3060C83-F051-4F0E-ABAD-AA0DFC48B21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3" creationId="{83C98ABE-055B-441F-B07E-44F97F083C3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5" creationId="{29FDB030-9B49-4CED-8CCD-4D99382388A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7" creationId="{3783CA14-24A1-485C-8B30-D6A5D87987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9" creationId="{9A97C86A-04D6-40F7-AE84-31AB43E6A84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1" creationId="{FF9F2414-84E8-453E-B1F3-389FDE8192D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3" creationId="{3ECA69A1-7536-43AC-85EF-C7106179F5ED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0:21:26.934" v="867"/>
          <ac:graphicFrameMkLst>
            <pc:docMk/>
            <pc:sldMk cId="1122056994" sldId="316"/>
            <ac:graphicFrameMk id="6" creationId="{0912336E-F4DC-2711-CA92-26CC74D6CDA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1:40.391" v="1187"/>
        <pc:sldMkLst>
          <pc:docMk/>
          <pc:sldMk cId="689236399" sldId="317"/>
        </pc:sldMkLst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" creationId="{1E89F088-7371-83F5-827B-049EED87B83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3" creationId="{0FA9EE6A-FE44-CD7B-0FA2-0E66262155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20.993" v="933" actId="1076"/>
          <ac:spMkLst>
            <pc:docMk/>
            <pc:sldMk cId="689236399" sldId="317"/>
            <ac:spMk id="4" creationId="{D2E951BF-10A0-50A0-9E62-A14D6E0E090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5" creationId="{A1317DA3-D29E-AF20-365E-6569DFE34B77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6" creationId="{AABA2AD4-C31D-C992-3853-4D2201181A6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41:40.391" v="1187"/>
          <ac:spMkLst>
            <pc:docMk/>
            <pc:sldMk cId="689236399" sldId="317"/>
            <ac:spMk id="7" creationId="{95DBF659-4CE6-7600-504B-D66830AF072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8" creationId="{0F66B341-7871-8B8C-B904-C7E45621981D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9" creationId="{0CEADC57-ADA4-55C4-E613-C60EAF6120E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0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4" creationId="{9DECDBF4-02B6-4BB4-B65B-B8107AD6A9E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6" creationId="{E659831F-0D9A-4C63-9EBB-8435B85A440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8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9" creationId="{52D502E5-F6B4-4D58-B4AE-FC466FF15EE8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28:12.461" v="931"/>
          <ac:grpSpMkLst>
            <pc:docMk/>
            <pc:sldMk cId="689236399" sldId="317"/>
            <ac:grpSpMk id="22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0" creationId="{50C3CDF6-0CE2-678E-2249-75A75DF0FCE6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1" creationId="{63F56AE0-197A-AB82-122C-BCAC01C4AD2C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2" creationId="{9138C800-53A2-505E-CBEC-F18F6534372B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3" creationId="{06A425ED-E299-8CA3-3296-14DA974EFB20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4" creationId="{E0CC187B-6C0F-7E7C-E054-6F5A2C893E31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5:42.533" v="1224" actId="1076"/>
        <pc:sldMkLst>
          <pc:docMk/>
          <pc:sldMk cId="1674922462" sldId="318"/>
        </pc:sldMkLst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2" creationId="{83A8BE88-867C-BD49-A163-85BC4EE16B86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37:25.686" v="940"/>
          <ac:spMkLst>
            <pc:docMk/>
            <pc:sldMk cId="1674922462" sldId="318"/>
            <ac:spMk id="3" creationId="{B5017804-996C-54B8-BBB0-5AB1B05BA53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4" creationId="{C030F3A7-8D3A-C1F3-981B-9E9728B3E6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0:39.512" v="1166"/>
          <ac:grpSpMkLst>
            <pc:docMk/>
            <pc:sldMk cId="1674922462" sldId="318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0:45:42.533" v="1224" actId="1076"/>
          <ac:graphicFrameMkLst>
            <pc:docMk/>
            <pc:sldMk cId="1674922462" sldId="318"/>
            <ac:graphicFrameMk id="5" creationId="{972B9A1C-EB17-51AE-C9AD-827E3EA5487E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40:39.512" v="1166"/>
          <ac:cxnSpMkLst>
            <pc:docMk/>
            <pc:sldMk cId="1674922462" sldId="318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8:23.809" v="1239"/>
        <pc:sldMkLst>
          <pc:docMk/>
          <pc:sldMk cId="324346046" sldId="319"/>
        </pc:sldMkLst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" creationId="{46E262DA-6AA9-10A6-1FC2-08953D1043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3" creationId="{FEFAACBB-9A95-1CB2-B082-B9CA94DBF632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4" creationId="{6BF9AD4B-A72C-4CA3-97D4-680FDF0E6AC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9" creationId="{DAF1966E-FD40-4A4A-B61B-C4DF7FA05F0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1" creationId="{047BFA19-D45E-416B-A404-7AF2F3F2701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3" creationId="{8E0105E7-23DB-4CF2-8258-FF47C7620F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5" creationId="{074B4F7D-14B2-478B-8BF5-01E4E0C5D26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0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8:23.809" v="1239"/>
          <ac:grpSpMkLst>
            <pc:docMk/>
            <pc:sldMk cId="324346046" sldId="319"/>
            <ac:grpSpMk id="22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0:48:23.809" v="1239"/>
          <ac:cxnSpMkLst>
            <pc:docMk/>
            <pc:sldMk cId="324346046" sldId="319"/>
            <ac:cxnSpMk id="2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52:31.154" v="1259"/>
        <pc:sldMkLst>
          <pc:docMk/>
          <pc:sldMk cId="807593181" sldId="320"/>
        </pc:sldMkLst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" creationId="{967EB799-8F1F-6374-FBAD-B9F47BE6C58E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" creationId="{074532C6-CCAC-1E5F-8864-33AB357F810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4" creationId="{F309B769-9FB9-3193-5BF5-DA9B6778BA1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9" creationId="{8B9AA7C6-5E5A-498E-A6DF-A943376E09B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5" creationId="{81E140AE-0ABF-47C8-BF32-7D2F0CF2BA44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7" creationId="{CBC4F608-B4B8-48C3-9572-C0F061B1CD9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2" creationId="{9C99D1AB-0C2D-4DD9-B88A-B6369D90443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9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1" creationId="{3873B707-463F-40B0-8227-E8CC6C67EB25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11" creationId="{83EAB11A-76F7-48F4-9B4F-5BFDF4BF9670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24" creationId="{032D8612-31EB-44CF-A1D0-14FD4C705424}"/>
          </ac:grpSpMkLst>
        </pc:gr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1:12.033" v="1321" actId="1076"/>
        <pc:sldMkLst>
          <pc:docMk/>
          <pc:sldMk cId="1728386191" sldId="321"/>
        </pc:sldMkLst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" creationId="{79D7AF7A-C3A7-7B32-C117-CB67339C20F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3" creationId="{3DAF551C-7F95-7A5A-CE98-C6E5960340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4" creationId="{76219483-7B78-C66E-FED4-789CB65AAEC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12.033" v="1321" actId="1076"/>
          <ac:spMkLst>
            <pc:docMk/>
            <pc:sldMk cId="1728386191" sldId="321"/>
            <ac:spMk id="5" creationId="{FEE3C488-EEE4-B4F5-DEE3-952638B1025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58.079" v="1317" actId="20577"/>
          <ac:spMkLst>
            <pc:docMk/>
            <pc:sldMk cId="1728386191" sldId="321"/>
            <ac:spMk id="6" creationId="{B07E3548-2994-B300-EB76-80AE436045E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01.704" v="1319" actId="20577"/>
          <ac:spMkLst>
            <pc:docMk/>
            <pc:sldMk cId="1728386191" sldId="321"/>
            <ac:spMk id="7" creationId="{942CCE9C-75D7-5A08-647B-93700856758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0" creationId="{EBBB112D-9083-547B-5E87-7DA054F7789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6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3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0:28.390" v="1313"/>
          <ac:grpSpMkLst>
            <pc:docMk/>
            <pc:sldMk cId="1728386191" sldId="321"/>
            <ac:grpSpMk id="18" creationId="{AE1C45F0-260A-458C-96ED-C1F6D2151219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8" creationId="{46DAC01A-C96D-B2FC-A1DE-E5A0F2492AE9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9" creationId="{4C07216E-8CD0-E060-FDFE-BB69DA8D2D3D}"/>
          </ac:cxnSpMkLst>
        </pc:cxnChg>
        <pc:cxnChg chg="ad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25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02:27.070" v="1335" actId="1076"/>
        <pc:sldMkLst>
          <pc:docMk/>
          <pc:sldMk cId="1599981502" sldId="322"/>
        </pc:sldMkLst>
        <pc:spChg chg="mod">
          <ac:chgData name="Sabarish  Nair" userId="S::sabarish.nair@citycolleges.ie::7336bcbd-cfb4-47b4-9481-a88fcd73ef23" providerId="AD" clId="Web-{676FAE4F-AF46-F8B8-C9D1-EDFD820DB5D6}" dt="2024-02-18T21:01:35.426" v="1326" actId="20577"/>
          <ac:spMkLst>
            <pc:docMk/>
            <pc:sldMk cId="1599981502" sldId="322"/>
            <ac:spMk id="2" creationId="{79D7AF7A-C3A7-7B32-C117-CB67339C20F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1:02:14.319" v="1331"/>
          <ac:spMkLst>
            <pc:docMk/>
            <pc:sldMk cId="1599981502" sldId="322"/>
            <ac:spMk id="10" creationId="{EBBB112D-9083-547B-5E87-7DA054F77891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2:07.396" v="1330" actId="1076"/>
          <ac:spMkLst>
            <pc:docMk/>
            <pc:sldMk cId="1599981502" sldId="322"/>
            <ac:spMk id="11" creationId="{0CD79527-5692-48C8-EDF7-5990AF45A640}"/>
          </ac:spMkLst>
        </pc:spChg>
        <pc:cxnChg chg="add mod">
          <ac:chgData name="Sabarish  Nair" userId="S::sabarish.nair@citycolleges.ie::7336bcbd-cfb4-47b4-9481-a88fcd73ef23" providerId="AD" clId="Web-{676FAE4F-AF46-F8B8-C9D1-EDFD820DB5D6}" dt="2024-02-18T21:02:27.070" v="1335" actId="1076"/>
          <ac:cxnSpMkLst>
            <pc:docMk/>
            <pc:sldMk cId="1599981502" sldId="322"/>
            <ac:cxnSpMk id="12" creationId="{12063343-B9A3-3C9B-786A-8DFBC4C62045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5:07.002" v="1397"/>
        <pc:sldMkLst>
          <pc:docMk/>
          <pc:sldMk cId="1417018784" sldId="323"/>
        </pc:sldMkLst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2" creationId="{E3C4561A-6404-A0E6-E8E9-B854FAA73E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3" creationId="{CF3857D5-7358-0A57-332B-AF6151C9F57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4" creationId="{56C014A5-1D97-A167-E0CA-A9DF014517C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5:07.002" v="1397"/>
          <ac:grpSpMkLst>
            <pc:docMk/>
            <pc:sldMk cId="1417018784" sldId="323"/>
            <ac:grpSpMk id="11" creationId="{28FAF094-D087-493F-8DF9-A486C2D6BBAA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33:10.971" v="1716"/>
        <pc:sldMkLst>
          <pc:docMk/>
          <pc:sldMk cId="1791319442" sldId="324"/>
        </pc:sldMkLst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2" creationId="{EE1D8C01-2094-D26C-E582-16F7685A2E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3" creationId="{28EB49DE-9C22-7D0C-AA1B-B00CB4ECA1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4" creationId="{F136738A-7ACC-79BD-6389-AB552197F3A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0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2" creationId="{52D502E5-F6B4-4D58-B4AE-FC466FF15EE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4" creationId="{9DECDBF4-02B6-4BB4-B65B-B8107AD6A9E8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33:10.971" v="1716"/>
          <ac:graphicFrameMkLst>
            <pc:docMk/>
            <pc:sldMk cId="1791319442" sldId="324"/>
            <ac:graphicFrameMk id="6" creationId="{93AA3AAC-6237-E601-F5F9-0689A659FE3F}"/>
          </ac:graphicFrameMkLst>
        </pc:graphicFrameChg>
      </pc:sldChg>
      <pc:sldChg chg="addSp delSp modSp new mod ord setBg">
        <pc:chgData name="Sabarish  Nair" userId="S::sabarish.nair@citycolleges.ie::7336bcbd-cfb4-47b4-9481-a88fcd73ef23" providerId="AD" clId="Web-{676FAE4F-AF46-F8B8-C9D1-EDFD820DB5D6}" dt="2024-02-18T21:40:31.517" v="1930"/>
        <pc:sldMkLst>
          <pc:docMk/>
          <pc:sldMk cId="2163214656" sldId="325"/>
        </pc:sldMkLst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2" creationId="{3B699C5F-1297-C470-A0CB-2BC04FF9FC58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3" creationId="{DE458291-1A8C-CC53-5C52-4825C90601E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4" creationId="{E6EA2E8A-AD49-A836-EBFD-5476725421F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0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2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4" creationId="{99F74EB5-E547-4FB4-95F5-BCC788F3C4A0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40:31.517" v="1930"/>
          <ac:graphicFrameMkLst>
            <pc:docMk/>
            <pc:sldMk cId="2163214656" sldId="325"/>
            <ac:graphicFrameMk id="6" creationId="{B19E6522-62E0-32AC-44B0-C24574A73BEF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40:20.235" v="1929"/>
        <pc:sldMkLst>
          <pc:docMk/>
          <pc:sldMk cId="3619404712" sldId="326"/>
        </pc:sldMkLst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" creationId="{1B06DA53-012B-62BA-D234-E5E2DB612A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8:46.806" v="1888"/>
          <ac:spMkLst>
            <pc:docMk/>
            <pc:sldMk cId="3619404712" sldId="326"/>
            <ac:spMk id="3" creationId="{071F2452-021A-EB80-DF37-183BDD2F8CE7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4" creationId="{3C774C0E-FD5C-CDD4-D405-32F15F6805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0" creationId="{5ACC6BB2-28F8-4405-829D-0562733BEE7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1" creationId="{DBC6133C-0615-4CE4-9132-37E609A9BD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2" creationId="{5C2E53F0-AD54-4A55-99A0-EC896CE3C233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3" creationId="{169CC832-2974-4E8D-90ED-3E2941BA733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4" creationId="{D15F19F8-85EE-477A-ACBA-4B6D069780E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5" creationId="{55222F96-971A-4F90-B841-6BAB416C7AC1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6" creationId="{92C3387C-D24F-4737-8A37-1DC5CFF09C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7" creationId="{08980754-6F4B-43C9-B9BE-127B6BED658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9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5" creationId="{99F74EB5-E547-4FB4-95F5-BCC788F3C4A0}"/>
          </ac:spMkLst>
        </pc:spChg>
        <pc:graphicFrameChg chg="add mod modGraphic">
          <ac:chgData name="Sabarish  Nair" userId="S::sabarish.nair@citycolleges.ie::7336bcbd-cfb4-47b4-9481-a88fcd73ef23" providerId="AD" clId="Web-{676FAE4F-AF46-F8B8-C9D1-EDFD820DB5D6}" dt="2024-02-18T21:40:20.235" v="1929"/>
          <ac:graphicFrameMkLst>
            <pc:docMk/>
            <pc:sldMk cId="3619404712" sldId="326"/>
            <ac:graphicFrameMk id="6" creationId="{A31FDB8F-1BBD-92A9-EC98-231BB1DED747}"/>
          </ac:graphicFrameMkLst>
        </pc:graphicFrameChg>
        <pc:picChg chg="add del">
          <ac:chgData name="Sabarish  Nair" userId="S::sabarish.nair@citycolleges.ie::7336bcbd-cfb4-47b4-9481-a88fcd73ef23" providerId="AD" clId="Web-{676FAE4F-AF46-F8B8-C9D1-EDFD820DB5D6}" dt="2024-02-18T21:38:46.775" v="1887"/>
          <ac:picMkLst>
            <pc:docMk/>
            <pc:sldMk cId="3619404712" sldId="326"/>
            <ac:picMk id="8" creationId="{DBADCD8D-D61E-14E6-AA46-47976145945C}"/>
          </ac:picMkLst>
        </pc:picChg>
      </pc:sldChg>
      <pc:sldChg chg="modSp new del">
        <pc:chgData name="Sabarish  Nair" userId="S::sabarish.nair@citycolleges.ie::7336bcbd-cfb4-47b4-9481-a88fcd73ef23" providerId="AD" clId="Web-{676FAE4F-AF46-F8B8-C9D1-EDFD820DB5D6}" dt="2024-02-18T21:38:06.772" v="1885"/>
        <pc:sldMkLst>
          <pc:docMk/>
          <pc:sldMk cId="2293149939" sldId="327"/>
        </pc:sldMkLst>
        <pc:spChg chg="mod">
          <ac:chgData name="Sabarish  Nair" userId="S::sabarish.nair@citycolleges.ie::7336bcbd-cfb4-47b4-9481-a88fcd73ef23" providerId="AD" clId="Web-{676FAE4F-AF46-F8B8-C9D1-EDFD820DB5D6}" dt="2024-02-18T21:17:13.074" v="1652" actId="20577"/>
          <ac:spMkLst>
            <pc:docMk/>
            <pc:sldMk cId="2293149939" sldId="327"/>
            <ac:spMk id="2" creationId="{B949783E-EDFB-2DF4-127F-ECCD1EC9667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19:00.159" v="1685" actId="20577"/>
          <ac:spMkLst>
            <pc:docMk/>
            <pc:sldMk cId="2293149939" sldId="327"/>
            <ac:spMk id="3" creationId="{CED8F9D4-30DF-986E-A08B-51D3D4B8BFE1}"/>
          </ac:spMkLst>
        </pc:s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3:30.751" v="2019"/>
        <pc:sldMkLst>
          <pc:docMk/>
          <pc:sldMk cId="2637661231" sldId="328"/>
        </pc:sldMkLst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2" creationId="{50B4E129-A18D-B4CF-92B0-16D0D7F9D5F3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3" creationId="{DC47E570-B078-A94B-E5EC-7A86788DBED8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4" creationId="{98088747-DC4B-C11D-26D5-2A1934FA537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3:30.751" v="2019"/>
          <ac:grpSpMkLst>
            <pc:docMk/>
            <pc:sldMk cId="2637661231" sldId="328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1:43:30.751" v="2019"/>
          <ac:cxnSpMkLst>
            <pc:docMk/>
            <pc:sldMk cId="2637661231" sldId="328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8:03.988" v="2076" actId="20577"/>
        <pc:sldMkLst>
          <pc:docMk/>
          <pc:sldMk cId="2076489730" sldId="329"/>
        </pc:sldMkLst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2" creationId="{A5001FA9-2F84-6790-3125-31A5C857B48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8:03.988" v="2076" actId="20577"/>
          <ac:spMkLst>
            <pc:docMk/>
            <pc:sldMk cId="2076489730" sldId="329"/>
            <ac:spMk id="3" creationId="{FEAFCDA4-FC48-D9DD-06DF-A8A8B93D8B6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4" creationId="{184E19E5-0255-A11C-3BA0-D4440687C14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7:45.284" v="2075"/>
          <ac:grpSpMkLst>
            <pc:docMk/>
            <pc:sldMk cId="2076489730" sldId="329"/>
            <ac:grpSpMk id="11" creationId="{83EAB11A-76F7-48F4-9B4F-5BFDF4BF9670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52:30.428" v="2155"/>
        <pc:sldMkLst>
          <pc:docMk/>
          <pc:sldMk cId="3586272843" sldId="330"/>
        </pc:sldMkLst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3" creationId="{70914114-0B9C-8EDD-5002-B09CF83EF86A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4" creationId="{7C2A57E6-43D3-DC94-9A7F-6D25389536F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9" creationId="{70E96339-907C-46C3-99AC-31179B6F0EB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20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2" creationId="{28D31E1B-0407-4223-9642-0B642CBF57D9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1:52:30.428" v="2154"/>
          <ac:grpSpMkLst>
            <pc:docMk/>
            <pc:sldMk cId="3586272843" sldId="330"/>
            <ac:grpSpMk id="12" creationId="{1DE889C7-FAD6-4397-98E2-05D50348445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1:52:30.428" v="2155"/>
          <ac:grpSpMkLst>
            <pc:docMk/>
            <pc:sldMk cId="3586272843" sldId="330"/>
            <ac:grpSpMk id="23" creationId="{AE1C45F0-260A-458C-96ED-C1F6D2151219}"/>
          </ac:grpSpMkLst>
        </pc:grpChg>
        <pc:picChg chg="add mod">
          <ac:chgData name="Sabarish  Nair" userId="S::sabarish.nair@citycolleges.ie::7336bcbd-cfb4-47b4-9481-a88fcd73ef23" providerId="AD" clId="Web-{676FAE4F-AF46-F8B8-C9D1-EDFD820DB5D6}" dt="2024-02-18T21:52:30.428" v="2155"/>
          <ac:picMkLst>
            <pc:docMk/>
            <pc:sldMk cId="3586272843" sldId="330"/>
            <ac:picMk id="5" creationId="{0218A417-A27A-B405-DB83-0D6FADD958EE}"/>
          </ac:picMkLst>
        </pc:picChg>
        <pc:cxnChg chg="add">
          <ac:chgData name="Sabarish  Nair" userId="S::sabarish.nair@citycolleges.ie::7336bcbd-cfb4-47b4-9481-a88fcd73ef23" providerId="AD" clId="Web-{676FAE4F-AF46-F8B8-C9D1-EDFD820DB5D6}" dt="2024-02-18T21:52:30.428" v="2155"/>
          <ac:cxnSpMkLst>
            <pc:docMk/>
            <pc:sldMk cId="3586272843" sldId="330"/>
            <ac:cxnSpMk id="21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2:08:20.196" v="3177"/>
        <pc:sldMkLst>
          <pc:docMk/>
          <pc:sldMk cId="2364491969" sldId="331"/>
        </pc:sldMkLst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" creationId="{B2BE0B55-F23B-84FA-CB2C-EC0B32998D9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2:00:05.350" v="2252"/>
          <ac:spMkLst>
            <pc:docMk/>
            <pc:sldMk cId="2364491969" sldId="331"/>
            <ac:spMk id="3" creationId="{6DD4631C-DEEA-FB3B-8AA9-1CB12FCCB98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4" creationId="{90EB9276-AC10-3C02-0525-C72DF5CAE5F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0" creationId="{346163D3-B666-4446-84C6-9902EB936B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4" creationId="{FB92FFCE-0C90-454E-AA25-D4EE9A6C39C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6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8" creationId="{81D377EB-C9D2-4ED0-86A6-740A297E3EA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9" creationId="{066346BE-FDB4-4772-A696-0719490ABD6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1" creationId="{56E9B3E6-E277-4D68-BA48-9CB43FFBD6E2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2:07:47.584" v="3112"/>
          <ac:grpSpMkLst>
            <pc:docMk/>
            <pc:sldMk cId="2364491969" sldId="331"/>
            <ac:grpSpMk id="12" creationId="{3AF6A671-C637-4547-85F4-51B6D188139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2:08:06.148" v="3115"/>
          <ac:grpSpMkLst>
            <pc:docMk/>
            <pc:sldMk cId="2364491969" sldId="331"/>
            <ac:grpSpMk id="2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2:08:20.196" v="3177"/>
          <ac:graphicFrameMkLst>
            <pc:docMk/>
            <pc:sldMk cId="2364491969" sldId="331"/>
            <ac:graphicFrameMk id="5" creationId="{3C1B3732-38B8-5F75-C3CC-26C96CBB16DC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3:19.629" v="2484"/>
          <ac:graphicFrameMkLst>
            <pc:docMk/>
            <pc:sldMk cId="2364491969" sldId="331"/>
            <ac:graphicFrameMk id="7" creationId="{D7C62D57-3FD6-0A2D-F48E-80379A7C4A4B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4:00.444" v="2496"/>
          <ac:graphicFrameMkLst>
            <pc:docMk/>
            <pc:sldMk cId="2364491969" sldId="331"/>
            <ac:graphicFrameMk id="9" creationId="{068F8820-EF19-C492-0BD6-F017556193D8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2:08:06.148" v="3115"/>
          <ac:cxnSpMkLst>
            <pc:docMk/>
            <pc:sldMk cId="2364491969" sldId="331"/>
            <ac:cxnSpMk id="24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58:20.327" v="2226" actId="20577"/>
        <pc:sldMkLst>
          <pc:docMk/>
          <pc:sldMk cId="3756030130" sldId="332"/>
        </pc:sldMkLst>
        <pc:spChg chg="mod">
          <ac:chgData name="Sabarish  Nair" userId="S::sabarish.nair@citycolleges.ie::7336bcbd-cfb4-47b4-9481-a88fcd73ef23" providerId="AD" clId="Web-{676FAE4F-AF46-F8B8-C9D1-EDFD820DB5D6}" dt="2024-02-18T21:56:20.975" v="2159" actId="20577"/>
          <ac:spMkLst>
            <pc:docMk/>
            <pc:sldMk cId="3756030130" sldId="332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8:20.327" v="2226" actId="20577"/>
          <ac:spMkLst>
            <pc:docMk/>
            <pc:sldMk cId="3756030130" sldId="332"/>
            <ac:spMk id="3" creationId="{70914114-0B9C-8EDD-5002-B09CF83EF86A}"/>
          </ac:spMkLst>
        </pc:spChg>
        <pc:picChg chg="del">
          <ac:chgData name="Sabarish  Nair" userId="S::sabarish.nair@citycolleges.ie::7336bcbd-cfb4-47b4-9481-a88fcd73ef23" providerId="AD" clId="Web-{676FAE4F-AF46-F8B8-C9D1-EDFD820DB5D6}" dt="2024-02-18T21:56:23.038" v="2160"/>
          <ac:picMkLst>
            <pc:docMk/>
            <pc:sldMk cId="3756030130" sldId="332"/>
            <ac:picMk id="5" creationId="{0218A417-A27A-B405-DB83-0D6FADD958EE}"/>
          </ac:picMkLst>
        </pc:picChg>
        <pc:picChg chg="add mod">
          <ac:chgData name="Sabarish  Nair" userId="S::sabarish.nair@citycolleges.ie::7336bcbd-cfb4-47b4-9481-a88fcd73ef23" providerId="AD" clId="Web-{676FAE4F-AF46-F8B8-C9D1-EDFD820DB5D6}" dt="2024-02-18T21:56:31.929" v="2164" actId="1076"/>
          <ac:picMkLst>
            <pc:docMk/>
            <pc:sldMk cId="3756030130" sldId="332"/>
            <ac:picMk id="6" creationId="{48D89B9E-C01B-BF77-F66E-645026A0A0B8}"/>
          </ac:picMkLst>
        </pc:picChg>
      </pc:sldChg>
      <pc:sldChg chg="addSp modSp new mod setBg">
        <pc:chgData name="Sabarish  Nair" userId="S::sabarish.nair@citycolleges.ie::7336bcbd-cfb4-47b4-9481-a88fcd73ef23" providerId="AD" clId="Web-{676FAE4F-AF46-F8B8-C9D1-EDFD820DB5D6}" dt="2024-02-18T22:12:14.524" v="3211" actId="20577"/>
        <pc:sldMkLst>
          <pc:docMk/>
          <pc:sldMk cId="3105327552" sldId="333"/>
        </pc:sldMkLst>
        <pc:spChg chg="mo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2" creationId="{FE0A2053-B27A-A49B-7AF5-031A341D5E7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12:14.524" v="3211" actId="20577"/>
          <ac:spMkLst>
            <pc:docMk/>
            <pc:sldMk cId="3105327552" sldId="333"/>
            <ac:spMk id="3" creationId="{6D3E5007-6C02-F25D-CE13-09DB1435A3C4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4" creationId="{0C359DB6-73B9-A0B4-AF71-D18986B4509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0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2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4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6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8" creationId="{2C1BBA94-3F40-40AA-8BB9-E69E25E537C1}"/>
          </ac:spMkLst>
        </pc:spChg>
        <pc:picChg chg="add mod">
          <ac:chgData name="Sabarish  Nair" userId="S::sabarish.nair@citycolleges.ie::7336bcbd-cfb4-47b4-9481-a88fcd73ef23" providerId="AD" clId="Web-{676FAE4F-AF46-F8B8-C9D1-EDFD820DB5D6}" dt="2024-02-18T22:12:02.383" v="3209"/>
          <ac:picMkLst>
            <pc:docMk/>
            <pc:sldMk cId="3105327552" sldId="333"/>
            <ac:picMk id="5" creationId="{22221DE0-FC24-11DA-371F-9D907EE2AF67}"/>
          </ac:picMkLst>
        </pc:picChg>
      </pc:sldChg>
    </pc:docChg>
  </pc:docChgLst>
  <pc:docChgLst>
    <pc:chgData name="Sabarish Nair1" userId="1694b562-e57b-4831-90c0-4cdd510e495b" providerId="ADAL" clId="{4BC5EF7C-BD76-42F7-BE2C-34598CF6DB61}"/>
    <pc:docChg chg="undo custSel addSld modSld">
      <pc:chgData name="Sabarish Nair1" userId="1694b562-e57b-4831-90c0-4cdd510e495b" providerId="ADAL" clId="{4BC5EF7C-BD76-42F7-BE2C-34598CF6DB61}" dt="2024-01-04T10:18:36.699" v="2971" actId="26606"/>
      <pc:docMkLst>
        <pc:docMk/>
      </pc:docMkLst>
      <pc:sldChg chg="addSp modSp mod setBg">
        <pc:chgData name="Sabarish Nair1" userId="1694b562-e57b-4831-90c0-4cdd510e495b" providerId="ADAL" clId="{4BC5EF7C-BD76-42F7-BE2C-34598CF6DB61}" dt="2024-01-04T07:22:31.304" v="697" actId="20577"/>
        <pc:sldMkLst>
          <pc:docMk/>
          <pc:sldMk cId="3374306276" sldId="256"/>
        </pc:sldMkLst>
        <pc:spChg chg="mod">
          <ac:chgData name="Sabarish Nair1" userId="1694b562-e57b-4831-90c0-4cdd510e495b" providerId="ADAL" clId="{4BC5EF7C-BD76-42F7-BE2C-34598CF6DB61}" dt="2024-01-04T07:22:31.304" v="697" actId="20577"/>
          <ac:spMkLst>
            <pc:docMk/>
            <pc:sldMk cId="3374306276" sldId="256"/>
            <ac:spMk id="2" creationId="{A640B8AD-AD0A-BB8B-97E1-6849013A0567}"/>
          </ac:spMkLst>
        </pc:spChg>
        <pc:spChg chg="mo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3" creationId="{297EF3A3-6C41-AF85-F8BF-51370AF6210C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8" creationId="{4522B21E-B2B9-4C72-9A71-C87EFD137480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0" creationId="{5EB7D2A2-F448-44D4-938C-DC84CBCB3B1E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2" creationId="{871AEA07-1E14-44B4-8E55-64EF049CD66F}"/>
          </ac:spMkLst>
        </pc:spChg>
        <pc:cxnChg chg="add">
          <ac:chgData name="Sabarish Nair1" userId="1694b562-e57b-4831-90c0-4cdd510e495b" providerId="ADAL" clId="{4BC5EF7C-BD76-42F7-BE2C-34598CF6DB61}" dt="2024-01-04T06:31:43.488" v="75" actId="26606"/>
          <ac:cxnSpMkLst>
            <pc:docMk/>
            <pc:sldMk cId="3374306276" sldId="256"/>
            <ac:cxnSpMk id="14" creationId="{F7C8EA93-3210-4C62-99E9-153C275E3A87}"/>
          </ac:cxnSpMkLst>
        </pc:cxnChg>
      </pc:sldChg>
      <pc:sldChg chg="addSp delSp modSp new mod modNotesTx">
        <pc:chgData name="Sabarish Nair1" userId="1694b562-e57b-4831-90c0-4cdd510e495b" providerId="ADAL" clId="{4BC5EF7C-BD76-42F7-BE2C-34598CF6DB61}" dt="2024-01-04T06:58:00.733" v="605" actId="20577"/>
        <pc:sldMkLst>
          <pc:docMk/>
          <pc:sldMk cId="3195025859" sldId="257"/>
        </pc:sldMkLst>
        <pc:spChg chg="mod">
          <ac:chgData name="Sabarish Nair1" userId="1694b562-e57b-4831-90c0-4cdd510e495b" providerId="ADAL" clId="{4BC5EF7C-BD76-42F7-BE2C-34598CF6DB61}" dt="2024-01-04T06:37:13.798" v="102" actId="20577"/>
          <ac:spMkLst>
            <pc:docMk/>
            <pc:sldMk cId="3195025859" sldId="257"/>
            <ac:spMk id="2" creationId="{F19085D7-0771-4556-3816-150DF2D95BA7}"/>
          </ac:spMkLst>
        </pc:spChg>
        <pc:spChg chg="del mod">
          <ac:chgData name="Sabarish Nair1" userId="1694b562-e57b-4831-90c0-4cdd510e495b" providerId="ADAL" clId="{4BC5EF7C-BD76-42F7-BE2C-34598CF6DB61}" dt="2024-01-04T06:49:44.863" v="431" actId="26606"/>
          <ac:spMkLst>
            <pc:docMk/>
            <pc:sldMk cId="3195025859" sldId="257"/>
            <ac:spMk id="3" creationId="{495EE4AF-7E9D-272E-DE4F-08B06D5CE6A7}"/>
          </ac:spMkLst>
        </pc:spChg>
        <pc:graphicFrameChg chg="add mod">
          <ac:chgData name="Sabarish Nair1" userId="1694b562-e57b-4831-90c0-4cdd510e495b" providerId="ADAL" clId="{4BC5EF7C-BD76-42F7-BE2C-34598CF6DB61}" dt="2024-01-04T06:56:08.437" v="436" actId="113"/>
          <ac:graphicFrameMkLst>
            <pc:docMk/>
            <pc:sldMk cId="3195025859" sldId="257"/>
            <ac:graphicFrameMk id="5" creationId="{D5C2E9C9-1ED3-D772-E310-22D6976736C3}"/>
          </ac:graphicFrameMkLst>
        </pc:graphicFrameChg>
      </pc:sldChg>
      <pc:sldChg chg="addSp delSp modSp new mod modNotesTx">
        <pc:chgData name="Sabarish Nair1" userId="1694b562-e57b-4831-90c0-4cdd510e495b" providerId="ADAL" clId="{4BC5EF7C-BD76-42F7-BE2C-34598CF6DB61}" dt="2024-01-04T07:50:14.069" v="999" actId="1076"/>
        <pc:sldMkLst>
          <pc:docMk/>
          <pc:sldMk cId="1347623644" sldId="258"/>
        </pc:sldMkLst>
        <pc:spChg chg="mod">
          <ac:chgData name="Sabarish Nair1" userId="1694b562-e57b-4831-90c0-4cdd510e495b" providerId="ADAL" clId="{4BC5EF7C-BD76-42F7-BE2C-34598CF6DB61}" dt="2024-01-04T07:50:14.069" v="999" actId="1076"/>
          <ac:spMkLst>
            <pc:docMk/>
            <pc:sldMk cId="1347623644" sldId="258"/>
            <ac:spMk id="2" creationId="{5125EA3F-1994-A4ED-125E-0FA58F4057D5}"/>
          </ac:spMkLst>
        </pc:spChg>
        <pc:spChg chg="del mod">
          <ac:chgData name="Sabarish Nair1" userId="1694b562-e57b-4831-90c0-4cdd510e495b" providerId="ADAL" clId="{4BC5EF7C-BD76-42F7-BE2C-34598CF6DB61}" dt="2024-01-04T07:24:03.059" v="699"/>
          <ac:spMkLst>
            <pc:docMk/>
            <pc:sldMk cId="1347623644" sldId="258"/>
            <ac:spMk id="3" creationId="{8D949ED0-1E93-038D-ACF7-8A55BC73433A}"/>
          </ac:spMkLst>
        </pc:spChg>
        <pc:spChg chg="add del mod">
          <ac:chgData name="Sabarish Nair1" userId="1694b562-e57b-4831-90c0-4cdd510e495b" providerId="ADAL" clId="{4BC5EF7C-BD76-42F7-BE2C-34598CF6DB61}" dt="2024-01-04T07:24:16.918" v="700"/>
          <ac:spMkLst>
            <pc:docMk/>
            <pc:sldMk cId="1347623644" sldId="258"/>
            <ac:spMk id="4" creationId="{5578A67C-1E38-0F9F-9E72-1DC3EEA06F41}"/>
          </ac:spMkLst>
        </pc:spChg>
        <pc:spChg chg="add del mod">
          <ac:chgData name="Sabarish Nair1" userId="1694b562-e57b-4831-90c0-4cdd510e495b" providerId="ADAL" clId="{4BC5EF7C-BD76-42F7-BE2C-34598CF6DB61}" dt="2024-01-04T07:24:32.562" v="701"/>
          <ac:spMkLst>
            <pc:docMk/>
            <pc:sldMk cId="1347623644" sldId="258"/>
            <ac:spMk id="5" creationId="{F0B33854-2A42-3C93-383A-86DED82DCC8B}"/>
          </ac:spMkLst>
        </pc:spChg>
        <pc:spChg chg="add del mod">
          <ac:chgData name="Sabarish Nair1" userId="1694b562-e57b-4831-90c0-4cdd510e495b" providerId="ADAL" clId="{4BC5EF7C-BD76-42F7-BE2C-34598CF6DB61}" dt="2024-01-04T07:24:38.416" v="702" actId="478"/>
          <ac:spMkLst>
            <pc:docMk/>
            <pc:sldMk cId="1347623644" sldId="258"/>
            <ac:spMk id="6" creationId="{4196D621-3A41-7B1A-21B3-3C2D907DAB9D}"/>
          </ac:spMkLst>
        </pc:spChg>
        <pc:picChg chg="add mod">
          <ac:chgData name="Sabarish Nair1" userId="1694b562-e57b-4831-90c0-4cdd510e495b" providerId="ADAL" clId="{4BC5EF7C-BD76-42F7-BE2C-34598CF6DB61}" dt="2024-01-04T07:49:54.700" v="998" actId="1076"/>
          <ac:picMkLst>
            <pc:docMk/>
            <pc:sldMk cId="1347623644" sldId="258"/>
            <ac:picMk id="8" creationId="{1539D8BD-D1D3-A8CF-3176-DE5D1259A598}"/>
          </ac:picMkLst>
        </pc:picChg>
        <pc:picChg chg="add del mod">
          <ac:chgData name="Sabarish Nair1" userId="1694b562-e57b-4831-90c0-4cdd510e495b" providerId="ADAL" clId="{4BC5EF7C-BD76-42F7-BE2C-34598CF6DB61}" dt="2024-01-04T07:49:09.510" v="986" actId="21"/>
          <ac:picMkLst>
            <pc:docMk/>
            <pc:sldMk cId="1347623644" sldId="258"/>
            <ac:picMk id="10" creationId="{792519FC-099D-B848-EDE1-045C26B053EA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7:49:36.845" v="993" actId="1076"/>
        <pc:sldMkLst>
          <pc:docMk/>
          <pc:sldMk cId="440561150" sldId="259"/>
        </pc:sldMkLst>
        <pc:spChg chg="mod">
          <ac:chgData name="Sabarish Nair1" userId="1694b562-e57b-4831-90c0-4cdd510e495b" providerId="ADAL" clId="{4BC5EF7C-BD76-42F7-BE2C-34598CF6DB61}" dt="2024-01-04T07:49:28.182" v="992" actId="1076"/>
          <ac:spMkLst>
            <pc:docMk/>
            <pc:sldMk cId="440561150" sldId="259"/>
            <ac:spMk id="2" creationId="{DE8B92AC-951F-0D81-BF4A-943A74F0C5D8}"/>
          </ac:spMkLst>
        </pc:spChg>
        <pc:spChg chg="del">
          <ac:chgData name="Sabarish Nair1" userId="1694b562-e57b-4831-90c0-4cdd510e495b" providerId="ADAL" clId="{4BC5EF7C-BD76-42F7-BE2C-34598CF6DB61}" dt="2024-01-04T07:49:11.985" v="987"/>
          <ac:spMkLst>
            <pc:docMk/>
            <pc:sldMk cId="440561150" sldId="259"/>
            <ac:spMk id="3" creationId="{C63E361C-1ED2-1B52-1289-A7A71987DC9B}"/>
          </ac:spMkLst>
        </pc:spChg>
        <pc:picChg chg="add mod">
          <ac:chgData name="Sabarish Nair1" userId="1694b562-e57b-4831-90c0-4cdd510e495b" providerId="ADAL" clId="{4BC5EF7C-BD76-42F7-BE2C-34598CF6DB61}" dt="2024-01-04T07:49:36.845" v="993" actId="1076"/>
          <ac:picMkLst>
            <pc:docMk/>
            <pc:sldMk cId="440561150" sldId="259"/>
            <ac:picMk id="4" creationId="{2AC8B5DB-54C5-CA13-B6AE-F92501A9FCC3}"/>
          </ac:picMkLst>
        </pc:picChg>
      </pc:sldChg>
      <pc:sldChg chg="addSp delSp modSp new mod setBg modNotesTx">
        <pc:chgData name="Sabarish Nair1" userId="1694b562-e57b-4831-90c0-4cdd510e495b" providerId="ADAL" clId="{4BC5EF7C-BD76-42F7-BE2C-34598CF6DB61}" dt="2024-01-04T08:08:31.852" v="1728" actId="26606"/>
        <pc:sldMkLst>
          <pc:docMk/>
          <pc:sldMk cId="1570163459" sldId="260"/>
        </pc:sldMkLst>
        <pc:spChg chg="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2" creationId="{ECBA450E-8677-8B01-F1F8-496FC1651146}"/>
          </ac:spMkLst>
        </pc:spChg>
        <pc:spChg chg="add del 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3" creationId="{CD9B9F05-930D-D03E-A39D-C0B59A022413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9" creationId="{53B021B3-DE93-4AB7-8A18-CF5F1CED88B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1" creationId="{52D502E5-F6B4-4D58-B4AE-FC466FF15EE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3" creationId="{9DECDBF4-02B6-4BB4-B65B-B8107AD6A9E8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5" creationId="{56E9B3E6-E277-4D68-BA48-9CB43FFBD6E2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6" creationId="{D5B0017B-2ECA-49AF-B397-DC140825DF8D}"/>
          </ac:spMkLst>
        </pc:spChg>
        <pc:grpChg chg="add">
          <ac:chgData name="Sabarish Nair1" userId="1694b562-e57b-4831-90c0-4cdd510e495b" providerId="ADAL" clId="{4BC5EF7C-BD76-42F7-BE2C-34598CF6DB61}" dt="2024-01-04T08:08:31.852" v="1728" actId="26606"/>
          <ac:grpSpMkLst>
            <pc:docMk/>
            <pc:sldMk cId="1570163459" sldId="260"/>
            <ac:grpSpMk id="17" creationId="{AE1C45F0-260A-458C-96ED-C1F6D2151219}"/>
          </ac:grpSpMkLst>
        </pc:grpChg>
        <pc:graphicFrameChg chg="add del">
          <ac:chgData name="Sabarish Nair1" userId="1694b562-e57b-4831-90c0-4cdd510e495b" providerId="ADAL" clId="{4BC5EF7C-BD76-42F7-BE2C-34598CF6DB61}" dt="2024-01-04T08:08:31.817" v="1727" actId="26606"/>
          <ac:graphicFrameMkLst>
            <pc:docMk/>
            <pc:sldMk cId="1570163459" sldId="260"/>
            <ac:graphicFrameMk id="5" creationId="{F97B3429-49F3-1C49-5601-DE2BFBE16CA2}"/>
          </ac:graphicFrameMkLst>
        </pc:graphicFrameChg>
        <pc:graphicFrameChg chg="add">
          <ac:chgData name="Sabarish Nair1" userId="1694b562-e57b-4831-90c0-4cdd510e495b" providerId="ADAL" clId="{4BC5EF7C-BD76-42F7-BE2C-34598CF6DB61}" dt="2024-01-04T08:08:31.852" v="1728" actId="26606"/>
          <ac:graphicFrameMkLst>
            <pc:docMk/>
            <pc:sldMk cId="1570163459" sldId="260"/>
            <ac:graphicFrameMk id="20" creationId="{F41E079C-E07E-0034-119E-C87D5C4D7932}"/>
          </ac:graphicFrameMkLst>
        </pc:graphicFrameChg>
        <pc:cxnChg chg="add">
          <ac:chgData name="Sabarish Nair1" userId="1694b562-e57b-4831-90c0-4cdd510e495b" providerId="ADAL" clId="{4BC5EF7C-BD76-42F7-BE2C-34598CF6DB61}" dt="2024-01-04T08:08:31.852" v="1728" actId="26606"/>
          <ac:cxnSpMkLst>
            <pc:docMk/>
            <pc:sldMk cId="1570163459" sldId="260"/>
            <ac:cxnSpMk id="18" creationId="{6CF1BAF6-AD41-4082-B212-8A1F9A2E8779}"/>
          </ac:cxnSpMkLst>
        </pc:cxnChg>
      </pc:sldChg>
      <pc:sldChg chg="addSp delSp modSp new mod setBg">
        <pc:chgData name="Sabarish Nair1" userId="1694b562-e57b-4831-90c0-4cdd510e495b" providerId="ADAL" clId="{4BC5EF7C-BD76-42F7-BE2C-34598CF6DB61}" dt="2024-01-04T09:34:11.033" v="2274" actId="26606"/>
        <pc:sldMkLst>
          <pc:docMk/>
          <pc:sldMk cId="1444246505" sldId="261"/>
        </pc:sldMkLst>
        <pc:spChg chg="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" creationId="{88422A64-61D6-952D-FC6D-A2DCA0DF951B}"/>
          </ac:spMkLst>
        </pc:spChg>
        <pc:spChg chg="add del 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3" creationId="{FFF6D277-586B-F9E0-6D2B-D06A55470BB9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2" creationId="{F13C74B1-5B17-4795-BED0-7140497B445A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4" creationId="{D4974D33-8DC5-464E-8C6D-BE58F0669C17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9" creationId="{201CC55D-ED54-4C5C-95E6-10947BD1103B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5" creationId="{3873B707-463F-40B0-8227-E8CC6C67EB25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7" creationId="{C13237C8-E62C-4F0D-A318-BD6FB6C2D138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9" creationId="{19C9EAEA-39D0-4B0E-A0EB-51E7B26740B1}"/>
          </ac:spMkLst>
        </pc:spChg>
        <pc:grpChg chg="add">
          <ac:chgData name="Sabarish Nair1" userId="1694b562-e57b-4831-90c0-4cdd510e495b" providerId="ADAL" clId="{4BC5EF7C-BD76-42F7-BE2C-34598CF6DB61}" dt="2024-01-04T09:34:11.033" v="2274" actId="26606"/>
          <ac:grpSpMkLst>
            <pc:docMk/>
            <pc:sldMk cId="1444246505" sldId="261"/>
            <ac:grpSpMk id="21" creationId="{1DE889C7-FAD6-4397-98E2-05D503484459}"/>
          </ac:grpSpMkLst>
        </pc:grpChg>
        <pc:picChg chg="add del mod ord">
          <ac:chgData name="Sabarish Nair1" userId="1694b562-e57b-4831-90c0-4cdd510e495b" providerId="ADAL" clId="{4BC5EF7C-BD76-42F7-BE2C-34598CF6DB61}" dt="2024-01-04T08:23:31.891" v="1797" actId="22"/>
          <ac:picMkLst>
            <pc:docMk/>
            <pc:sldMk cId="1444246505" sldId="261"/>
            <ac:picMk id="5" creationId="{FCFDCA8A-DC39-7CE3-31EF-8FBDE5B641F5}"/>
          </ac:picMkLst>
        </pc:picChg>
        <pc:picChg chg="add mod">
          <ac:chgData name="Sabarish Nair1" userId="1694b562-e57b-4831-90c0-4cdd510e495b" providerId="ADAL" clId="{4BC5EF7C-BD76-42F7-BE2C-34598CF6DB61}" dt="2024-01-04T09:34:11.033" v="2274" actId="26606"/>
          <ac:picMkLst>
            <pc:docMk/>
            <pc:sldMk cId="1444246505" sldId="261"/>
            <ac:picMk id="7" creationId="{886C4EDF-ECEB-6382-436C-55D9F53E97D4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45:30.381" v="2674" actId="26606"/>
        <pc:sldMkLst>
          <pc:docMk/>
          <pc:sldMk cId="435715810" sldId="262"/>
        </pc:sldMkLst>
        <pc:spChg chg="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2" creationId="{64A7FCCB-E3B2-C050-2CD5-0239AD4C426B}"/>
          </ac:spMkLst>
        </pc:spChg>
        <pc:spChg chg="del 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3" creationId="{B0806E7A-C242-016E-0999-E32C284438B8}"/>
          </ac:spMkLst>
        </pc:spChg>
        <pc:spChg chg="add del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0" creationId="{B50AB553-2A96-4A92-96F2-93548E096954}"/>
          </ac:spMkLst>
        </pc:spChg>
        <pc:spChg chg="add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5" creationId="{B50AB553-2A96-4A92-96F2-93548E096954}"/>
          </ac:spMkLst>
        </pc:spChg>
        <pc:graphicFrameChg chg="add mod modGraphic">
          <ac:chgData name="Sabarish Nair1" userId="1694b562-e57b-4831-90c0-4cdd510e495b" providerId="ADAL" clId="{4BC5EF7C-BD76-42F7-BE2C-34598CF6DB61}" dt="2024-01-04T09:45:30.381" v="2674" actId="26606"/>
          <ac:graphicFrameMkLst>
            <pc:docMk/>
            <pc:sldMk cId="435715810" sldId="262"/>
            <ac:graphicFrameMk id="5" creationId="{440DFC34-8CCE-521D-6019-4F7399C3D1B7}"/>
          </ac:graphicFrameMkLst>
        </pc:graphicFrameChg>
        <pc:picChg chg="add mod">
          <ac:chgData name="Sabarish Nair1" userId="1694b562-e57b-4831-90c0-4cdd510e495b" providerId="ADAL" clId="{4BC5EF7C-BD76-42F7-BE2C-34598CF6DB61}" dt="2024-01-04T09:45:30.381" v="2674" actId="26606"/>
          <ac:picMkLst>
            <pc:docMk/>
            <pc:sldMk cId="435715810" sldId="262"/>
            <ac:picMk id="6" creationId="{70C6EAC5-0A6C-186B-3D07-5645D861DBF6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2:03.072" v="2715" actId="1076"/>
        <pc:sldMkLst>
          <pc:docMk/>
          <pc:sldMk cId="2747084047" sldId="263"/>
        </pc:sldMkLst>
        <pc:spChg chg="mod">
          <ac:chgData name="Sabarish Nair1" userId="1694b562-e57b-4831-90c0-4cdd510e495b" providerId="ADAL" clId="{4BC5EF7C-BD76-42F7-BE2C-34598CF6DB61}" dt="2024-01-04T09:49:24.321" v="2695" actId="14100"/>
          <ac:spMkLst>
            <pc:docMk/>
            <pc:sldMk cId="2747084047" sldId="263"/>
            <ac:spMk id="2" creationId="{D6774978-9A18-E5E1-B3AF-3FD983D5344F}"/>
          </ac:spMkLst>
        </pc:spChg>
        <pc:spChg chg="del">
          <ac:chgData name="Sabarish Nair1" userId="1694b562-e57b-4831-90c0-4cdd510e495b" providerId="ADAL" clId="{4BC5EF7C-BD76-42F7-BE2C-34598CF6DB61}" dt="2024-01-04T09:49:27.410" v="2696" actId="478"/>
          <ac:spMkLst>
            <pc:docMk/>
            <pc:sldMk cId="2747084047" sldId="263"/>
            <ac:spMk id="3" creationId="{07B1D04C-272A-B779-2BE8-E81A1837AFE5}"/>
          </ac:spMkLst>
        </pc:spChg>
        <pc:picChg chg="add del mod">
          <ac:chgData name="Sabarish Nair1" userId="1694b562-e57b-4831-90c0-4cdd510e495b" providerId="ADAL" clId="{4BC5EF7C-BD76-42F7-BE2C-34598CF6DB61}" dt="2024-01-04T09:50:49.602" v="2705" actId="478"/>
          <ac:picMkLst>
            <pc:docMk/>
            <pc:sldMk cId="2747084047" sldId="263"/>
            <ac:picMk id="5" creationId="{2DBA7E90-278F-9544-0692-F192D33D8C3F}"/>
          </ac:picMkLst>
        </pc:picChg>
        <pc:picChg chg="add mod">
          <ac:chgData name="Sabarish Nair1" userId="1694b562-e57b-4831-90c0-4cdd510e495b" providerId="ADAL" clId="{4BC5EF7C-BD76-42F7-BE2C-34598CF6DB61}" dt="2024-01-04T09:50:52.225" v="2706" actId="1076"/>
          <ac:picMkLst>
            <pc:docMk/>
            <pc:sldMk cId="2747084047" sldId="263"/>
            <ac:picMk id="7" creationId="{94F8ED91-5A3B-C790-3DC9-ACFE969B2BA6}"/>
          </ac:picMkLst>
        </pc:picChg>
        <pc:picChg chg="add mod">
          <ac:chgData name="Sabarish Nair1" userId="1694b562-e57b-4831-90c0-4cdd510e495b" providerId="ADAL" clId="{4BC5EF7C-BD76-42F7-BE2C-34598CF6DB61}" dt="2024-01-04T09:51:24.551" v="2709" actId="1076"/>
          <ac:picMkLst>
            <pc:docMk/>
            <pc:sldMk cId="2747084047" sldId="263"/>
            <ac:picMk id="9" creationId="{4DCF7153-5BDF-71BC-6E8B-50F4499352E4}"/>
          </ac:picMkLst>
        </pc:picChg>
        <pc:picChg chg="add mod">
          <ac:chgData name="Sabarish Nair1" userId="1694b562-e57b-4831-90c0-4cdd510e495b" providerId="ADAL" clId="{4BC5EF7C-BD76-42F7-BE2C-34598CF6DB61}" dt="2024-01-04T09:52:03.072" v="2715" actId="1076"/>
          <ac:picMkLst>
            <pc:docMk/>
            <pc:sldMk cId="2747084047" sldId="263"/>
            <ac:picMk id="11" creationId="{F4616AF9-E663-CD8E-AEB5-11267785EE10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6:39.230" v="2769" actId="208"/>
        <pc:sldMkLst>
          <pc:docMk/>
          <pc:sldMk cId="4118081608" sldId="264"/>
        </pc:sldMkLst>
        <pc:spChg chg="mod">
          <ac:chgData name="Sabarish Nair1" userId="1694b562-e57b-4831-90c0-4cdd510e495b" providerId="ADAL" clId="{4BC5EF7C-BD76-42F7-BE2C-34598CF6DB61}" dt="2024-01-04T09:53:34.038" v="2737" actId="14100"/>
          <ac:spMkLst>
            <pc:docMk/>
            <pc:sldMk cId="4118081608" sldId="264"/>
            <ac:spMk id="2" creationId="{510C89B9-2C16-4B6E-34BF-AC50FDAB571A}"/>
          </ac:spMkLst>
        </pc:spChg>
        <pc:spChg chg="del">
          <ac:chgData name="Sabarish Nair1" userId="1694b562-e57b-4831-90c0-4cdd510e495b" providerId="ADAL" clId="{4BC5EF7C-BD76-42F7-BE2C-34598CF6DB61}" dt="2024-01-04T09:53:11.665" v="2735" actId="478"/>
          <ac:spMkLst>
            <pc:docMk/>
            <pc:sldMk cId="4118081608" sldId="264"/>
            <ac:spMk id="3" creationId="{104AF1DB-B309-B195-423D-DC2B49B99DFC}"/>
          </ac:spMkLst>
        </pc:spChg>
        <pc:picChg chg="add mod">
          <ac:chgData name="Sabarish Nair1" userId="1694b562-e57b-4831-90c0-4cdd510e495b" providerId="ADAL" clId="{4BC5EF7C-BD76-42F7-BE2C-34598CF6DB61}" dt="2024-01-04T09:56:39.230" v="2769" actId="208"/>
          <ac:picMkLst>
            <pc:docMk/>
            <pc:sldMk cId="4118081608" sldId="264"/>
            <ac:picMk id="5" creationId="{0EF6A4C2-E759-2B23-03AC-2A61EFA77DB2}"/>
          </ac:picMkLst>
        </pc:picChg>
        <pc:picChg chg="add mod">
          <ac:chgData name="Sabarish Nair1" userId="1694b562-e57b-4831-90c0-4cdd510e495b" providerId="ADAL" clId="{4BC5EF7C-BD76-42F7-BE2C-34598CF6DB61}" dt="2024-01-04T09:56:36.261" v="2768" actId="208"/>
          <ac:picMkLst>
            <pc:docMk/>
            <pc:sldMk cId="4118081608" sldId="264"/>
            <ac:picMk id="7" creationId="{C9C45E6A-0A41-FA5E-01B7-B8D9AD3809C3}"/>
          </ac:picMkLst>
        </pc:picChg>
        <pc:picChg chg="add del mod">
          <ac:chgData name="Sabarish Nair1" userId="1694b562-e57b-4831-90c0-4cdd510e495b" providerId="ADAL" clId="{4BC5EF7C-BD76-42F7-BE2C-34598CF6DB61}" dt="2024-01-04T09:56:04.726" v="2759" actId="478"/>
          <ac:picMkLst>
            <pc:docMk/>
            <pc:sldMk cId="4118081608" sldId="264"/>
            <ac:picMk id="9" creationId="{1289C787-95F6-D8DB-9DD8-ACAEE842366A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59:47.679" v="2800" actId="26606"/>
        <pc:sldMkLst>
          <pc:docMk/>
          <pc:sldMk cId="3702842933" sldId="265"/>
        </pc:sldMkLst>
        <pc:spChg chg="mod or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" creationId="{FFAF26D5-81F0-6B13-AA67-0E720BBC235A}"/>
          </ac:spMkLst>
        </pc:spChg>
        <pc:spChg chg="del">
          <ac:chgData name="Sabarish Nair1" userId="1694b562-e57b-4831-90c0-4cdd510e495b" providerId="ADAL" clId="{4BC5EF7C-BD76-42F7-BE2C-34598CF6DB61}" dt="2024-01-04T09:57:07.040" v="2780" actId="478"/>
          <ac:spMkLst>
            <pc:docMk/>
            <pc:sldMk cId="3702842933" sldId="265"/>
            <ac:spMk id="3" creationId="{904E4293-A223-5F35-A4B3-40C5CFB60FB4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7" creationId="{C1DD1A8A-57D5-4A81-AD04-532B043C5611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8" creationId="{007891EC-4501-44ED-A8C8-B11B6DB767AB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9" creationId="{C8320351-9FA2-4A26-885B-BB8F3E4902D2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0" creationId="{5A59F003-E00A-43F9-91DC-CC54E3B8746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1" creationId="{4D60F200-5EB0-B223-2439-C96C67F0FEE1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2" creationId="{D74A4382-E3AD-430A-9A1F-DFA3E0E77A7D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3" creationId="{A6567EA8-C72D-4B9B-D23F-6B2E9F9C9F47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4" creationId="{79F40191-0F44-4FD1-82CC-ACB507C14BE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5" creationId="{FEFBFA78-9360-1E01-5448-6D5AE0A32601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6" creationId="{1740453C-744F-DB3A-47EC-15EACE1DC117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17" creationId="{68CD2EFB-78C2-4C6E-A6B9-4ED12FAD5B99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8" creationId="{B6924B03-77BD-EAE3-2854-43363FF8E6BB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19" creationId="{EB0222B5-B739-82A9-5CCC-C5585AE12A69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20" creationId="{5BE23E75-E7E9-4D9F-6D25-5512363F862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3" creationId="{C1DD1A8A-57D5-4A81-AD04-532B043C561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4" creationId="{007891EC-4501-44ED-A8C8-B11B6DB767AB}"/>
          </ac:spMkLst>
        </pc:spChg>
        <pc:picChg chg="add mod">
          <ac:chgData name="Sabarish Nair1" userId="1694b562-e57b-4831-90c0-4cdd510e495b" providerId="ADAL" clId="{4BC5EF7C-BD76-42F7-BE2C-34598CF6DB61}" dt="2024-01-04T09:59:47.679" v="2800" actId="26606"/>
          <ac:picMkLst>
            <pc:docMk/>
            <pc:sldMk cId="3702842933" sldId="265"/>
            <ac:picMk id="5" creationId="{118FBA7C-7E90-94EF-2FD8-84E2EB99547F}"/>
          </ac:picMkLst>
        </pc:picChg>
        <pc:cxnChg chg="add del">
          <ac:chgData name="Sabarish Nair1" userId="1694b562-e57b-4831-90c0-4cdd510e495b" providerId="ADAL" clId="{4BC5EF7C-BD76-42F7-BE2C-34598CF6DB61}" dt="2024-01-04T09:59:47.677" v="2799" actId="26606"/>
          <ac:cxnSpMkLst>
            <pc:docMk/>
            <pc:sldMk cId="3702842933" sldId="265"/>
            <ac:cxnSpMk id="21" creationId="{61B115DB-65EB-3FC3-7284-CFDF4ADC60B6}"/>
          </ac:cxnSpMkLst>
        </pc:cxnChg>
      </pc:sldChg>
      <pc:sldChg chg="addSp delSp modSp new mod">
        <pc:chgData name="Sabarish Nair1" userId="1694b562-e57b-4831-90c0-4cdd510e495b" providerId="ADAL" clId="{4BC5EF7C-BD76-42F7-BE2C-34598CF6DB61}" dt="2024-01-04T10:15:17.166" v="2953" actId="20577"/>
        <pc:sldMkLst>
          <pc:docMk/>
          <pc:sldMk cId="4088632149" sldId="266"/>
        </pc:sldMkLst>
        <pc:spChg chg="mod">
          <ac:chgData name="Sabarish Nair1" userId="1694b562-e57b-4831-90c0-4cdd510e495b" providerId="ADAL" clId="{4BC5EF7C-BD76-42F7-BE2C-34598CF6DB61}" dt="2024-01-04T10:02:41.659" v="2846" actId="27636"/>
          <ac:spMkLst>
            <pc:docMk/>
            <pc:sldMk cId="4088632149" sldId="266"/>
            <ac:spMk id="2" creationId="{404E2362-8019-45DE-017B-CEB217A81151}"/>
          </ac:spMkLst>
        </pc:spChg>
        <pc:spChg chg="del mod">
          <ac:chgData name="Sabarish Nair1" userId="1694b562-e57b-4831-90c0-4cdd510e495b" providerId="ADAL" clId="{4BC5EF7C-BD76-42F7-BE2C-34598CF6DB61}" dt="2024-01-04T10:10:49.934" v="2848" actId="3680"/>
          <ac:spMkLst>
            <pc:docMk/>
            <pc:sldMk cId="4088632149" sldId="266"/>
            <ac:spMk id="3" creationId="{BF7103FA-2253-1E11-494C-1DC3BB97B7D6}"/>
          </ac:spMkLst>
        </pc:spChg>
        <pc:graphicFrameChg chg="add mod ord modGraphic">
          <ac:chgData name="Sabarish Nair1" userId="1694b562-e57b-4831-90c0-4cdd510e495b" providerId="ADAL" clId="{4BC5EF7C-BD76-42F7-BE2C-34598CF6DB61}" dt="2024-01-04T10:15:17.166" v="2953" actId="20577"/>
          <ac:graphicFrameMkLst>
            <pc:docMk/>
            <pc:sldMk cId="4088632149" sldId="266"/>
            <ac:graphicFrameMk id="4" creationId="{EB8A560F-6817-7B4E-56B2-A0DAD6137287}"/>
          </ac:graphicFrameMkLst>
        </pc:graphicFrameChg>
      </pc:sldChg>
      <pc:sldChg chg="addSp delSp modSp new mod setBg">
        <pc:chgData name="Sabarish Nair1" userId="1694b562-e57b-4831-90c0-4cdd510e495b" providerId="ADAL" clId="{4BC5EF7C-BD76-42F7-BE2C-34598CF6DB61}" dt="2024-01-04T10:18:36.699" v="2971" actId="26606"/>
        <pc:sldMkLst>
          <pc:docMk/>
          <pc:sldMk cId="2023502742" sldId="267"/>
        </pc:sldMkLst>
        <pc:spChg chg="del">
          <ac:chgData name="Sabarish Nair1" userId="1694b562-e57b-4831-90c0-4cdd510e495b" providerId="ADAL" clId="{4BC5EF7C-BD76-42F7-BE2C-34598CF6DB61}" dt="2024-01-04T10:15:30.049" v="2955" actId="478"/>
          <ac:spMkLst>
            <pc:docMk/>
            <pc:sldMk cId="2023502742" sldId="267"/>
            <ac:spMk id="2" creationId="{97B33136-E187-B65C-4618-84D3EC8A97F2}"/>
          </ac:spMkLst>
        </pc:spChg>
        <pc:spChg chg="del mod">
          <ac:chgData name="Sabarish Nair1" userId="1694b562-e57b-4831-90c0-4cdd510e495b" providerId="ADAL" clId="{4BC5EF7C-BD76-42F7-BE2C-34598CF6DB61}" dt="2024-01-04T10:18:03.719" v="2968" actId="478"/>
          <ac:spMkLst>
            <pc:docMk/>
            <pc:sldMk cId="2023502742" sldId="267"/>
            <ac:spMk id="3" creationId="{E7C0ECBF-52AA-77FC-21E0-6DC6A9076AB2}"/>
          </ac:spMkLst>
        </pc:spChg>
        <pc:spChg chg="add or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4" creationId="{59726075-D069-5E1A-CD4B-CEA6492C037B}"/>
          </ac:spMkLst>
        </pc:spChg>
        <pc:spChg chg="ad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11" creationId="{42A4FC2C-047E-45A5-965D-8E1E3BF09BC6}"/>
          </ac:spMkLst>
        </pc:spChg>
        <pc:picChg chg="add mod">
          <ac:chgData name="Sabarish Nair1" userId="1694b562-e57b-4831-90c0-4cdd510e495b" providerId="ADAL" clId="{4BC5EF7C-BD76-42F7-BE2C-34598CF6DB61}" dt="2024-01-04T10:18:36.699" v="2971" actId="26606"/>
          <ac:picMkLst>
            <pc:docMk/>
            <pc:sldMk cId="2023502742" sldId="267"/>
            <ac:picMk id="6" creationId="{A276AA75-C416-67B6-3479-56DA0C9A5E24}"/>
          </ac:picMkLst>
        </pc:picChg>
      </pc:sldChg>
    </pc:docChg>
  </pc:docChgLst>
  <pc:docChgLst>
    <pc:chgData name="Sabarish  Nair" userId="S::sabarish.nair@citycolleges.ie::7336bcbd-cfb4-47b4-9481-a88fcd73ef23" providerId="AD" clId="Web-{92616B34-ECC6-A632-E28C-296705577EFF}"/>
    <pc:docChg chg="addSld delSld modSld sldOrd">
      <pc:chgData name="Sabarish  Nair" userId="S::sabarish.nair@citycolleges.ie::7336bcbd-cfb4-47b4-9481-a88fcd73ef23" providerId="AD" clId="Web-{92616B34-ECC6-A632-E28C-296705577EFF}" dt="2024-02-03T20:34:35.051" v="2302"/>
      <pc:docMkLst>
        <pc:docMk/>
      </pc:docMkLst>
      <pc:sldChg chg="modSp">
        <pc:chgData name="Sabarish  Nair" userId="S::sabarish.nair@citycolleges.ie::7336bcbd-cfb4-47b4-9481-a88fcd73ef23" providerId="AD" clId="Web-{92616B34-ECC6-A632-E28C-296705577EFF}" dt="2024-02-03T13:40:53.693" v="1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92616B34-ECC6-A632-E28C-296705577EFF}" dt="2024-02-03T13:40:53.693" v="1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92616B34-ECC6-A632-E28C-296705577EFF}" dt="2024-02-03T13:45:47.095" v="130"/>
        <pc:sldMkLst>
          <pc:docMk/>
          <pc:sldMk cId="3195025859" sldId="25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9"/>
        <pc:sldMkLst>
          <pc:docMk/>
          <pc:sldMk cId="1347623644" sldId="25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8"/>
        <pc:sldMkLst>
          <pc:docMk/>
          <pc:sldMk cId="440561150" sldId="25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7"/>
        <pc:sldMkLst>
          <pc:docMk/>
          <pc:sldMk cId="1570163459" sldId="26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4"/>
        <pc:sldMkLst>
          <pc:docMk/>
          <pc:sldMk cId="1444246505" sldId="26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3"/>
        <pc:sldMkLst>
          <pc:docMk/>
          <pc:sldMk cId="435715810" sldId="26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2"/>
        <pc:sldMkLst>
          <pc:docMk/>
          <pc:sldMk cId="2747084047" sldId="26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1"/>
        <pc:sldMkLst>
          <pc:docMk/>
          <pc:sldMk cId="4118081608" sldId="26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0"/>
        <pc:sldMkLst>
          <pc:docMk/>
          <pc:sldMk cId="3702842933" sldId="26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19"/>
        <pc:sldMkLst>
          <pc:docMk/>
          <pc:sldMk cId="4088632149" sldId="26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58" v="145"/>
        <pc:sldMkLst>
          <pc:docMk/>
          <pc:sldMk cId="1626416671" sldId="26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4"/>
        <pc:sldMkLst>
          <pc:docMk/>
          <pc:sldMk cId="365379198" sldId="27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3"/>
        <pc:sldMkLst>
          <pc:docMk/>
          <pc:sldMk cId="437085568" sldId="27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2"/>
        <pc:sldMkLst>
          <pc:docMk/>
          <pc:sldMk cId="1116334905" sldId="27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1"/>
        <pc:sldMkLst>
          <pc:docMk/>
          <pc:sldMk cId="465377230" sldId="27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0"/>
        <pc:sldMkLst>
          <pc:docMk/>
          <pc:sldMk cId="1074381978" sldId="27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9"/>
        <pc:sldMkLst>
          <pc:docMk/>
          <pc:sldMk cId="1309125023" sldId="27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8"/>
        <pc:sldMkLst>
          <pc:docMk/>
          <pc:sldMk cId="1668544267" sldId="27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7"/>
        <pc:sldMkLst>
          <pc:docMk/>
          <pc:sldMk cId="2774003229" sldId="27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6"/>
        <pc:sldMkLst>
          <pc:docMk/>
          <pc:sldMk cId="3590086990" sldId="27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5"/>
        <pc:sldMkLst>
          <pc:docMk/>
          <pc:sldMk cId="1954766834" sldId="27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4"/>
        <pc:sldMkLst>
          <pc:docMk/>
          <pc:sldMk cId="3086761711" sldId="28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3"/>
        <pc:sldMkLst>
          <pc:docMk/>
          <pc:sldMk cId="4015896424" sldId="28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31"/>
        <pc:sldMkLst>
          <pc:docMk/>
          <pc:sldMk cId="3907702955" sldId="28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2"/>
        <pc:sldMkLst>
          <pc:docMk/>
          <pc:sldMk cId="3454886646" sldId="28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6"/>
        <pc:sldMkLst>
          <pc:docMk/>
          <pc:sldMk cId="3475835794" sldId="28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5"/>
        <pc:sldMkLst>
          <pc:docMk/>
          <pc:sldMk cId="1370630508" sldId="285"/>
        </pc:sldMkLst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3:47:12.207" v="15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92616B34-ECC6-A632-E28C-296705577EFF}" dt="2024-02-03T13:47:12.207" v="152" actId="20577"/>
          <ac:spMkLst>
            <pc:docMk/>
            <pc:sldMk cId="442753921" sldId="286"/>
            <ac:spMk id="2" creationId="{75CACE43-68F2-0168-0942-10363404C6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5:25.610" v="118" actId="20577"/>
          <ac:spMkLst>
            <pc:docMk/>
            <pc:sldMk cId="442753921" sldId="286"/>
            <ac:spMk id="3" creationId="{6924FCBE-CC7D-7C08-D7C1-06C096A3FAA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4:26.622" v="113"/>
          <ac:spMkLst>
            <pc:docMk/>
            <pc:sldMk cId="442753921" sldId="286"/>
            <ac:spMk id="4" creationId="{2253D71D-707D-C0B6-DA15-8AAA535A80E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9" creationId="{B6CDA21F-E7AF-4C75-8395-33F58D5B0E4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16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3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9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11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25" creationId="{B14B560F-9DD7-4302-A60B-EBD3EF59B073}"/>
          </ac:grpSpMkLst>
        </pc:grpChg>
        <pc:cxnChg chg="add del">
          <ac:chgData name="Sabarish  Nair" userId="S::sabarish.nair@citycolleges.ie::7336bcbd-cfb4-47b4-9481-a88fcd73ef23" providerId="AD" clId="Web-{92616B34-ECC6-A632-E28C-296705577EFF}" dt="2024-02-03T13:45:06.389" v="116"/>
          <ac:cxnSpMkLst>
            <pc:docMk/>
            <pc:sldMk cId="442753921" sldId="286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7:00:01.491" v="211"/>
        <pc:sldMkLst>
          <pc:docMk/>
          <pc:sldMk cId="281566384" sldId="287"/>
        </pc:sldMkLst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2" creationId="{217074DE-0BF1-9872-C47E-9284A4681FC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3" creationId="{72669447-3855-D05E-BE54-7BD83C8C5405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4" creationId="{384DC149-8F36-1027-9CE3-1C685A0F9C2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7:00:01.491" v="211"/>
          <ac:grpSpMkLst>
            <pc:docMk/>
            <pc:sldMk cId="281566384" sldId="287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92616B34-ECC6-A632-E28C-296705577EFF}" dt="2024-02-03T17:00:01.491" v="211"/>
          <ac:cxnSpMkLst>
            <pc:docMk/>
            <pc:sldMk cId="281566384" sldId="287"/>
            <ac:cxnSpMk id="18" creationId="{6CF1BAF6-AD41-4082-B212-8A1F9A2E8779}"/>
          </ac:cxnSpMkLst>
        </pc:cxnChg>
      </pc:sldChg>
      <pc:sldChg chg="addSp delSp modSp new del mod setBg">
        <pc:chgData name="Sabarish  Nair" userId="S::sabarish.nair@citycolleges.ie::7336bcbd-cfb4-47b4-9481-a88fcd73ef23" providerId="AD" clId="Web-{92616B34-ECC6-A632-E28C-296705577EFF}" dt="2024-02-03T17:50:36.649" v="380"/>
        <pc:sldMkLst>
          <pc:docMk/>
          <pc:sldMk cId="4237096505" sldId="288"/>
        </pc:sldMkLst>
        <pc:spChg chg="mo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" creationId="{2A7E6834-5AE1-C1F7-616F-D26DB4832654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7:05:20.501" v="221"/>
          <ac:spMkLst>
            <pc:docMk/>
            <pc:sldMk cId="4237096505" sldId="288"/>
            <ac:spMk id="3" creationId="{02E47367-023C-9DB1-C290-1DD19B965ED2}"/>
          </ac:spMkLst>
        </pc:spChg>
        <pc:spChg chg="mod or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4" creationId="{A5CB459E-2A9C-5344-67DB-0F815155AF3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4.809" v="235"/>
          <ac:spMkLst>
            <pc:docMk/>
            <pc:sldMk cId="4237096505" sldId="288"/>
            <ac:spMk id="7" creationId="{94296822-D2CE-464D-BCAA-E09000A604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3.169" v="234"/>
          <ac:spMkLst>
            <pc:docMk/>
            <pc:sldMk cId="4237096505" sldId="288"/>
            <ac:spMk id="8" creationId="{E7B352A7-A2C8-A634-E48D-D93631AACB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9:44.669" v="259"/>
          <ac:spMkLst>
            <pc:docMk/>
            <pc:sldMk cId="4237096505" sldId="288"/>
            <ac:spMk id="11" creationId="{F4039BEA-94D1-0F55-CEF1-71D4A4430D37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4" creationId="{BA79A7CF-01AF-4178-9369-94E0C90EB04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6" creationId="{99413ED5-9ED4-4772-BCE4-2BCAE6B12E3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8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0" creationId="{90F533E9-6690-41A8-A372-4C6C622D028D}"/>
          </ac:spMkLst>
        </pc:spChg>
        <pc:picChg chg="add del mod ord">
          <ac:chgData name="Sabarish  Nair" userId="S::sabarish.nair@citycolleges.ie::7336bcbd-cfb4-47b4-9481-a88fcd73ef23" providerId="AD" clId="Web-{92616B34-ECC6-A632-E28C-296705577EFF}" dt="2024-02-03T17:05:28.048" v="222"/>
          <ac:picMkLst>
            <pc:docMk/>
            <pc:sldMk cId="4237096505" sldId="288"/>
            <ac:picMk id="5" creationId="{F28036A0-0E12-3F47-83D2-F247834F3287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7:19:44.669" v="259"/>
          <ac:picMkLst>
            <pc:docMk/>
            <pc:sldMk cId="4237096505" sldId="288"/>
            <ac:picMk id="9" creationId="{B994E3DF-5FA8-EF98-2C72-F9192510DD76}"/>
          </ac:picMkLst>
        </pc:pic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7:57:53.475" v="457"/>
        <pc:sldMkLst>
          <pc:docMk/>
          <pc:sldMk cId="3254524126" sldId="289"/>
        </pc:sldMkLst>
        <pc:spChg chg="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24.326" v="388" actId="1076"/>
          <ac:spMkLst>
            <pc:docMk/>
            <pc:sldMk cId="3254524126" sldId="289"/>
            <ac:spMk id="3" creationId="{2759BE25-7604-4CB7-7F05-9CED4B68636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37.936" v="389" actId="1076"/>
          <ac:spMkLst>
            <pc:docMk/>
            <pc:sldMk cId="3254524126" sldId="289"/>
            <ac:spMk id="4" creationId="{EEF4BC62-C79C-66D1-6763-F3AC42C2313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5" creationId="{8E651571-CBCF-2111-5E86-DB7F44287DB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6" creationId="{1F374319-8ADD-259D-BFC2-26C09DF1993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7" creationId="{8E932A3E-6C96-3D4F-E793-8976C24C7D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8" creationId="{7CB398A9-D97E-9C40-14DF-3E1BA8EB124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9" creationId="{A466A6F7-0A88-69A3-91D7-33416663F24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1" creationId="{3508DE22-CC55-590B-3570-C75B6177256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3" creationId="{59F01B9C-D786-C3A4-40CE-C688F3792B5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42.662" v="456"/>
          <ac:spMkLst>
            <pc:docMk/>
            <pc:sldMk cId="3254524126" sldId="289"/>
            <ac:spMk id="14" creationId="{AD97F900-3EE8-7917-4651-C54FBDADFA0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53.475" v="457"/>
          <ac:spMkLst>
            <pc:docMk/>
            <pc:sldMk cId="3254524126" sldId="289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6" creationId="{1C66482A-9F1F-2ABF-5522-94DDDAF9571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7" creationId="{FA3E4E0E-9AA5-89E6-A563-635407B91FA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6:55.939" v="336"/>
          <ac:spMkLst>
            <pc:docMk/>
            <pc:sldMk cId="3254524126" sldId="289"/>
            <ac:spMk id="18" creationId="{8A2BC9EA-96AD-5F78-9B77-1A5B69D7F667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7:42.175" v="344"/>
          <ac:spMkLst>
            <pc:docMk/>
            <pc:sldMk cId="3254524126" sldId="289"/>
            <ac:spMk id="19" creationId="{EEA1E78C-3857-DC64-53A7-73D2C8718C3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0" creationId="{189F6BFE-77A5-6BD7-D61C-8C5E98463AE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1" creationId="{7CA5E6F9-A8AB-5407-B6A4-D748262F454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2" creationId="{19F281F1-08C2-0A81-FE63-AF1B5DACC06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3" creationId="{E28DBA5B-1D4F-7FFC-CE7D-06FB4FCBE1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5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7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28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9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1" creationId="{562DFC44-A40C-4573-9230-B3EDB3EC8EEB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2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34" creationId="{E659831F-0D9A-4C63-9EBB-8435B85A440F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7:52:57.200" v="386"/>
          <ac:grpSpMkLst>
            <pc:docMk/>
            <pc:sldMk cId="3254524126" sldId="289"/>
            <ac:grpSpMk id="26" creationId="{28FAF094-D087-493F-8DF9-A486C2D6BBAA}"/>
          </ac:grpSpMkLst>
        </pc:grpChg>
        <pc:grpChg chg="add del">
          <ac:chgData name="Sabarish  Nair" userId="S::sabarish.nair@citycolleges.ie::7336bcbd-cfb4-47b4-9481-a88fcd73ef23" providerId="AD" clId="Web-{92616B34-ECC6-A632-E28C-296705577EFF}" dt="2024-02-03T17:51:13.666" v="384"/>
          <ac:grpSpMkLst>
            <pc:docMk/>
            <pc:sldMk cId="3254524126" sldId="289"/>
            <ac:grpSpMk id="30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0" creationId="{389F9660-8616-20AE-B1A7-7F5A2BBCEE28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2" creationId="{AC3AAE2D-CB69-908E-4BC1-64960F99B8BD}"/>
          </ac:cxnSpMkLst>
        </pc:cxn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7:59:20.087" v="465"/>
        <pc:sldMkLst>
          <pc:docMk/>
          <pc:sldMk cId="8886946" sldId="290"/>
        </pc:sldMkLst>
        <pc:spChg chg="mod">
          <ac:chgData name="Sabarish  Nair" userId="S::sabarish.nair@citycolleges.ie::7336bcbd-cfb4-47b4-9481-a88fcd73ef23" providerId="AD" clId="Web-{92616B34-ECC6-A632-E28C-296705577EFF}" dt="2024-02-03T17:54:44.423" v="425" actId="14100"/>
          <ac:spMkLst>
            <pc:docMk/>
            <pc:sldMk cId="8886946" sldId="290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8:36.055" v="460"/>
          <ac:spMkLst>
            <pc:docMk/>
            <pc:sldMk cId="8886946" sldId="290"/>
            <ac:spMk id="14" creationId="{AD97F900-3EE8-7917-4651-C54FBDADFA06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9:20.087" v="465"/>
          <ac:spMkLst>
            <pc:docMk/>
            <pc:sldMk cId="8886946" sldId="290"/>
            <ac:spMk id="15" creationId="{8B2680EA-EA22-0D93-440C-2BDCE0EDDC6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50" v="443"/>
          <ac:spMkLst>
            <pc:docMk/>
            <pc:sldMk cId="8886946" sldId="290"/>
            <ac:spMk id="18" creationId="{B14DB345-1C9A-C9C4-F206-893EE78494E7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2"/>
          <ac:spMkLst>
            <pc:docMk/>
            <pc:sldMk cId="8886946" sldId="290"/>
            <ac:spMk id="19" creationId="{8194704D-C7D6-AEF1-DF4A-FA8E3937CD3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1"/>
          <ac:spMkLst>
            <pc:docMk/>
            <pc:sldMk cId="8886946" sldId="290"/>
            <ac:spMk id="24" creationId="{2D04487D-A606-3E0B-5C87-41CA45A2CA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0"/>
          <ac:spMkLst>
            <pc:docMk/>
            <pc:sldMk cId="8886946" sldId="290"/>
            <ac:spMk id="25" creationId="{B884F5FE-591C-7FF1-7DAE-7205E54CE52A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39"/>
          <ac:spMkLst>
            <pc:docMk/>
            <pc:sldMk cId="8886946" sldId="290"/>
            <ac:spMk id="26" creationId="{4E5F83DA-F166-5D38-0295-6EEC4D8F950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42.305" v="461"/>
          <ac:spMkLst>
            <pc:docMk/>
            <pc:sldMk cId="8886946" sldId="290"/>
            <ac:spMk id="27" creationId="{08C2696D-F65A-C965-4FEA-B1BB54CC6CB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0.899" v="462"/>
          <ac:spMkLst>
            <pc:docMk/>
            <pc:sldMk cId="8886946" sldId="290"/>
            <ac:spMk id="28" creationId="{29AB4DC8-F5ED-95FA-8C12-270AFC0364C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9:14.650" v="464"/>
          <ac:spMkLst>
            <pc:docMk/>
            <pc:sldMk cId="8886946" sldId="290"/>
            <ac:spMk id="30" creationId="{C38CB98A-AFC6-8F35-14B2-2AC9D1D7717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5.852" v="463"/>
          <ac:spMkLst>
            <pc:docMk/>
            <pc:sldMk cId="8886946" sldId="290"/>
            <ac:spMk id="33" creationId="{1B022CF9-2B4E-0779-B029-2A8D7B465223}"/>
          </ac:spMkLst>
        </pc:sp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8:08:47.785" v="541" actId="14100"/>
        <pc:sldMkLst>
          <pc:docMk/>
          <pc:sldMk cId="4149811887" sldId="291"/>
        </pc:sldMkLst>
        <pc:spChg chg="mod">
          <ac:chgData name="Sabarish  Nair" userId="S::sabarish.nair@citycolleges.ie::7336bcbd-cfb4-47b4-9481-a88fcd73ef23" providerId="AD" clId="Web-{92616B34-ECC6-A632-E28C-296705577EFF}" dt="2024-02-03T18:00:31.840" v="485" actId="20577"/>
          <ac:spMkLst>
            <pc:docMk/>
            <pc:sldMk cId="4149811887" sldId="291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0.398" v="523" actId="1076"/>
          <ac:spMkLst>
            <pc:docMk/>
            <pc:sldMk cId="4149811887" sldId="291"/>
            <ac:spMk id="14" creationId="{AD97F900-3EE8-7917-4651-C54FBDADFA06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8:01:16.689" v="487"/>
          <ac:spMkLst>
            <pc:docMk/>
            <pc:sldMk cId="4149811887" sldId="291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21.209" v="509" actId="20577"/>
          <ac:spMkLst>
            <pc:docMk/>
            <pc:sldMk cId="4149811887" sldId="291"/>
            <ac:spMk id="19" creationId="{76AF75CB-18DA-A0A0-8DF8-13E514C690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08.489" v="508" actId="1076"/>
          <ac:spMkLst>
            <pc:docMk/>
            <pc:sldMk cId="4149811887" sldId="291"/>
            <ac:spMk id="25" creationId="{9F7B4646-A38A-7AFB-2E08-2C70F551415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4.367" v="524" actId="1076"/>
          <ac:spMkLst>
            <pc:docMk/>
            <pc:sldMk cId="4149811887" sldId="291"/>
            <ac:spMk id="27" creationId="{08C2696D-F65A-C965-4FEA-B1BB54CC6CB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32.851" v="526" actId="1076"/>
          <ac:spMkLst>
            <pc:docMk/>
            <pc:sldMk cId="4149811887" sldId="291"/>
            <ac:spMk id="28" creationId="{29AB4DC8-F5ED-95FA-8C12-270AFC0364C4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19.736" v="488"/>
          <ac:spMkLst>
            <pc:docMk/>
            <pc:sldMk cId="4149811887" sldId="291"/>
            <ac:spMk id="30" creationId="{C38CB98A-AFC6-8F35-14B2-2AC9D1D77175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22.595" v="489"/>
          <ac:spMkLst>
            <pc:docMk/>
            <pc:sldMk cId="4149811887" sldId="291"/>
            <ac:spMk id="33" creationId="{1B022CF9-2B4E-0779-B029-2A8D7B465223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3"/>
          <ac:spMkLst>
            <pc:docMk/>
            <pc:sldMk cId="4149811887" sldId="291"/>
            <ac:spMk id="34" creationId="{3048A492-123D-C50C-10B9-41562E4750B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2"/>
          <ac:spMkLst>
            <pc:docMk/>
            <pc:sldMk cId="4149811887" sldId="291"/>
            <ac:spMk id="36" creationId="{A468E6C9-6E45-CB4B-F5BE-C983B368A15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7"/>
          <ac:spMkLst>
            <pc:docMk/>
            <pc:sldMk cId="4149811887" sldId="291"/>
            <ac:spMk id="38" creationId="{0137C2A5-0117-BFC1-C6F0-535CB7AD022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6"/>
          <ac:spMkLst>
            <pc:docMk/>
            <pc:sldMk cId="4149811887" sldId="291"/>
            <ac:spMk id="40" creationId="{B580D2E0-4EBB-8B92-865E-3753C7AB27AE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07:32.452" v="528"/>
          <ac:spMkLst>
            <pc:docMk/>
            <pc:sldMk cId="4149811887" sldId="291"/>
            <ac:spMk id="41" creationId="{EC00ADB4-FA6C-5E1A-25C9-BBF847DF2E2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7:55.377" v="530"/>
          <ac:spMkLst>
            <pc:docMk/>
            <pc:sldMk cId="4149811887" sldId="291"/>
            <ac:spMk id="42" creationId="{43675673-6533-4E8F-D2E2-530EE60420E6}"/>
          </ac:spMkLst>
        </pc:spChg>
        <pc:cxnChg chg="mod">
          <ac:chgData name="Sabarish  Nair" userId="S::sabarish.nair@citycolleges.ie::7336bcbd-cfb4-47b4-9481-a88fcd73ef23" providerId="AD" clId="Web-{92616B34-ECC6-A632-E28C-296705577EFF}" dt="2024-02-03T18:03:01.177" v="507" actId="1076"/>
          <ac:cxnSpMkLst>
            <pc:docMk/>
            <pc:sldMk cId="4149811887" sldId="291"/>
            <ac:cxnSpMk id="12" creationId="{AC3AAE2D-CB69-908E-4BC1-64960F99B8BD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22.002" v="534" actId="1076"/>
          <ac:cxnSpMkLst>
            <pc:docMk/>
            <pc:sldMk cId="4149811887" sldId="291"/>
            <ac:cxnSpMk id="43" creationId="{58EB4146-C6BA-197D-22CF-876B7E2C345C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32.222" v="537" actId="14100"/>
          <ac:cxnSpMkLst>
            <pc:docMk/>
            <pc:sldMk cId="4149811887" sldId="291"/>
            <ac:cxnSpMk id="44" creationId="{D83B756C-1D07-322E-2187-630FD755A2B9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47.785" v="541" actId="14100"/>
          <ac:cxnSpMkLst>
            <pc:docMk/>
            <pc:sldMk cId="4149811887" sldId="291"/>
            <ac:cxnSpMk id="45" creationId="{19563F7A-D590-1377-2C23-9D60F1E77814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8:26:45.389" v="599" actId="20577"/>
        <pc:sldMkLst>
          <pc:docMk/>
          <pc:sldMk cId="1049833040" sldId="292"/>
        </pc:sldMkLst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45.389" v="599" actId="20577"/>
          <ac:spMkLst>
            <pc:docMk/>
            <pc:sldMk cId="1049833040" sldId="292"/>
            <ac:spMk id="3" creationId="{3FFE3C2F-C84E-E5D1-4174-6FAED6C9E99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4" creationId="{79467356-837F-1CEA-C4A9-D3CFE0B34738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26:31.669" v="598"/>
          <ac:grpSpMkLst>
            <pc:docMk/>
            <pc:sldMk cId="1049833040" sldId="292"/>
            <ac:grpSpMk id="11" creationId="{B14B560F-9DD7-4302-A60B-EBD3EF59B073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18:00:18.386" v="468"/>
        <pc:sldMkLst>
          <pc:docMk/>
          <pc:sldMk cId="2119605073" sldId="292"/>
        </pc:sldMkLst>
      </pc:sldChg>
      <pc:sldChg chg="modSp add ord replId">
        <pc:chgData name="Sabarish  Nair" userId="S::sabarish.nair@citycolleges.ie::7336bcbd-cfb4-47b4-9481-a88fcd73ef23" providerId="AD" clId="Web-{92616B34-ECC6-A632-E28C-296705577EFF}" dt="2024-02-03T18:29:04.534" v="614" actId="20577"/>
        <pc:sldMkLst>
          <pc:docMk/>
          <pc:sldMk cId="3593065898" sldId="293"/>
        </pc:sldMkLst>
        <pc:spChg chg="mod">
          <ac:chgData name="Sabarish  Nair" userId="S::sabarish.nair@citycolleges.ie::7336bcbd-cfb4-47b4-9481-a88fcd73ef23" providerId="AD" clId="Web-{92616B34-ECC6-A632-E28C-296705577EFF}" dt="2024-02-03T18:27:34.187" v="609" actId="20577"/>
          <ac:spMkLst>
            <pc:docMk/>
            <pc:sldMk cId="3593065898" sldId="293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9:04.534" v="614" actId="20577"/>
          <ac:spMkLst>
            <pc:docMk/>
            <pc:sldMk cId="3593065898" sldId="293"/>
            <ac:spMk id="3" creationId="{3FFE3C2F-C84E-E5D1-4174-6FAED6C9E991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18:32:09.071" v="678" actId="20577"/>
        <pc:sldMkLst>
          <pc:docMk/>
          <pc:sldMk cId="3693375308" sldId="294"/>
        </pc:sldMkLst>
        <pc:spChg chg="mod">
          <ac:chgData name="Sabarish  Nair" userId="S::sabarish.nair@citycolleges.ie::7336bcbd-cfb4-47b4-9481-a88fcd73ef23" providerId="AD" clId="Web-{92616B34-ECC6-A632-E28C-296705577EFF}" dt="2024-02-03T18:30:56.506" v="621" actId="20577"/>
          <ac:spMkLst>
            <pc:docMk/>
            <pc:sldMk cId="3693375308" sldId="294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32:09.071" v="678" actId="20577"/>
          <ac:spMkLst>
            <pc:docMk/>
            <pc:sldMk cId="3693375308" sldId="294"/>
            <ac:spMk id="3" creationId="{3FFE3C2F-C84E-E5D1-4174-6FAED6C9E991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8:48:32.013" v="730" actId="1076"/>
        <pc:sldMkLst>
          <pc:docMk/>
          <pc:sldMk cId="3731474390" sldId="295"/>
        </pc:sldMkLst>
        <pc:spChg chg="mo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" creationId="{5AC7852F-1506-58A5-F0F7-4A297559EAC1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45:28.257" v="696"/>
          <ac:spMkLst>
            <pc:docMk/>
            <pc:sldMk cId="3731474390" sldId="295"/>
            <ac:spMk id="3" creationId="{209B80C2-18A3-295E-0208-841BEE666D1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47:40.699" v="721" actId="1076"/>
          <ac:spMkLst>
            <pc:docMk/>
            <pc:sldMk cId="3731474390" sldId="295"/>
            <ac:spMk id="4" creationId="{F9F31217-A142-747B-72CF-97D21BF8E03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13.919" v="727" actId="1076"/>
          <ac:spMkLst>
            <pc:docMk/>
            <pc:sldMk cId="3731474390" sldId="295"/>
            <ac:spMk id="9" creationId="{6F3F4156-2781-686C-82E2-D34F360EBCB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32.013" v="730" actId="1076"/>
          <ac:spMkLst>
            <pc:docMk/>
            <pc:sldMk cId="3731474390" sldId="295"/>
            <ac:spMk id="10" creationId="{DBEF060A-3BFB-3CB6-CB10-539A174BC40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15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2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47:19.057" v="717"/>
          <ac:grpSpMkLst>
            <pc:docMk/>
            <pc:sldMk cId="3731474390" sldId="295"/>
            <ac:grpSpMk id="17" creationId="{AE1C45F0-260A-458C-96ED-C1F6D2151219}"/>
          </ac:grpSpMkLst>
        </pc:grpChg>
        <pc:picChg chg="add del mod ord">
          <ac:chgData name="Sabarish  Nair" userId="S::sabarish.nair@citycolleges.ie::7336bcbd-cfb4-47b4-9481-a88fcd73ef23" providerId="AD" clId="Web-{92616B34-ECC6-A632-E28C-296705577EFF}" dt="2024-02-03T18:42:33.080" v="690"/>
          <ac:picMkLst>
            <pc:docMk/>
            <pc:sldMk cId="3731474390" sldId="295"/>
            <ac:picMk id="5" creationId="{AD3E1DA0-9C58-BC4D-BFFB-E0C708E371E2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8:44:49.240" v="695"/>
          <ac:picMkLst>
            <pc:docMk/>
            <pc:sldMk cId="3731474390" sldId="295"/>
            <ac:picMk id="6" creationId="{3B9F2F02-C0D3-7FBA-3412-8BA3400F3CAE}"/>
          </ac:picMkLst>
        </pc:picChg>
        <pc:picChg chg="add del mod">
          <ac:chgData name="Sabarish  Nair" userId="S::sabarish.nair@citycolleges.ie::7336bcbd-cfb4-47b4-9481-a88fcd73ef23" providerId="AD" clId="Web-{92616B34-ECC6-A632-E28C-296705577EFF}" dt="2024-02-03T18:44:47.412" v="694"/>
          <ac:picMkLst>
            <pc:docMk/>
            <pc:sldMk cId="3731474390" sldId="295"/>
            <ac:picMk id="7" creationId="{055732C0-AA88-0537-A236-9FB2AF675804}"/>
          </ac:picMkLst>
        </pc:picChg>
        <pc:picChg chg="add mod ord">
          <ac:chgData name="Sabarish  Nair" userId="S::sabarish.nair@citycolleges.ie::7336bcbd-cfb4-47b4-9481-a88fcd73ef23" providerId="AD" clId="Web-{92616B34-ECC6-A632-E28C-296705577EFF}" dt="2024-02-03T18:47:34.714" v="720" actId="1076"/>
          <ac:picMkLst>
            <pc:docMk/>
            <pc:sldMk cId="3731474390" sldId="295"/>
            <ac:picMk id="8" creationId="{EC1B3ABC-A162-A90B-3778-1D948248EED6}"/>
          </ac:picMkLst>
        </pc:picChg>
        <pc:cxnChg chg="add">
          <ac:chgData name="Sabarish  Nair" userId="S::sabarish.nair@citycolleges.ie::7336bcbd-cfb4-47b4-9481-a88fcd73ef23" providerId="AD" clId="Web-{92616B34-ECC6-A632-E28C-296705577EFF}" dt="2024-02-03T18:47:19.057" v="717"/>
          <ac:cxnSpMkLst>
            <pc:docMk/>
            <pc:sldMk cId="3731474390" sldId="295"/>
            <ac:cxnSpMk id="24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07:09.350" v="771"/>
        <pc:sldMkLst>
          <pc:docMk/>
          <pc:sldMk cId="1523619104" sldId="296"/>
        </pc:sldMkLst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2" creationId="{D6DC2E26-61C6-3A77-754C-00933A0EF088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3" creationId="{CFCF51BC-7ECC-9A27-D5F4-3CE94667FE0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4" creationId="{A9A199F5-111D-D39D-DC9A-213F9C67701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07:09.350" v="771"/>
          <ac:grpSpMkLst>
            <pc:docMk/>
            <pc:sldMk cId="1523619104" sldId="296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07:09.350" v="771"/>
          <ac:graphicFrameMkLst>
            <pc:docMk/>
            <pc:sldMk cId="1523619104" sldId="296"/>
            <ac:graphicFrameMk id="6" creationId="{0E5C8F6B-5A97-59E4-2B67-87A90A9B3DF4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07:09.350" v="771"/>
          <ac:cxnSpMkLst>
            <pc:docMk/>
            <pc:sldMk cId="1523619104" sldId="296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11:00.436" v="811"/>
        <pc:sldMkLst>
          <pc:docMk/>
          <pc:sldMk cId="1573877964" sldId="297"/>
        </pc:sldMkLst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2" creationId="{48522D84-6824-5D26-044F-49237E911343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3" creationId="{B5822A07-FF2E-A6C4-E26A-EF4CB1A22E8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4" creationId="{621CDBEF-B565-E18D-E075-BF250CAD4BF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11:00.436" v="811"/>
          <ac:grpSpMkLst>
            <pc:docMk/>
            <pc:sldMk cId="1573877964" sldId="297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11:00.436" v="811"/>
          <ac:graphicFrameMkLst>
            <pc:docMk/>
            <pc:sldMk cId="1573877964" sldId="297"/>
            <ac:graphicFrameMk id="6" creationId="{1DC0A365-AD7C-76DC-2404-D13F2BC7863C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11:00.436" v="811"/>
          <ac:cxnSpMkLst>
            <pc:docMk/>
            <pc:sldMk cId="1573877964" sldId="29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9:45.079" v="1145" actId="20577"/>
        <pc:sldMkLst>
          <pc:docMk/>
          <pc:sldMk cId="3929227410" sldId="298"/>
        </pc:sldMkLst>
        <pc:spChg chg="mod">
          <ac:chgData name="Sabarish  Nair" userId="S::sabarish.nair@citycolleges.ie::7336bcbd-cfb4-47b4-9481-a88fcd73ef23" providerId="AD" clId="Web-{92616B34-ECC6-A632-E28C-296705577EFF}" dt="2024-02-03T19:39:45.079" v="1145" actId="20577"/>
          <ac:spMkLst>
            <pc:docMk/>
            <pc:sldMk cId="3929227410" sldId="298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20:28.255" v="823"/>
          <ac:spMkLst>
            <pc:docMk/>
            <pc:sldMk cId="3929227410" sldId="298"/>
            <ac:spMk id="3" creationId="{E0A55198-5072-8C57-9AB3-5829C28262B8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36:16.619" v="1110"/>
          <ac:spMkLst>
            <pc:docMk/>
            <pc:sldMk cId="3929227410" sldId="298"/>
            <ac:spMk id="4" creationId="{63E090C9-782F-5D04-8A27-32B108366F9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49.858" v="1130" actId="1076"/>
          <ac:spMkLst>
            <pc:docMk/>
            <pc:sldMk cId="3929227410" sldId="298"/>
            <ac:spMk id="8" creationId="{74549888-1863-9857-2838-3C72016A56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34.327" v="1128" actId="1076"/>
          <ac:spMkLst>
            <pc:docMk/>
            <pc:sldMk cId="3929227410" sldId="298"/>
            <ac:spMk id="13" creationId="{E3E2B1E0-6103-10EE-1AF1-D8419FDE33D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59.202" v="1131" actId="1076"/>
          <ac:spMkLst>
            <pc:docMk/>
            <pc:sldMk cId="3929227410" sldId="298"/>
            <ac:spMk id="14" creationId="{4CB66627-EDFD-3F7D-29C7-A52E9AD6272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14.437" v="1133" actId="1076"/>
          <ac:spMkLst>
            <pc:docMk/>
            <pc:sldMk cId="3929227410" sldId="298"/>
            <ac:spMk id="15" creationId="{D768B13E-24C1-F732-BF89-A232B6ABAF0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08.171" v="1132" actId="1076"/>
          <ac:spMkLst>
            <pc:docMk/>
            <pc:sldMk cId="3929227410" sldId="298"/>
            <ac:spMk id="16" creationId="{F090C83B-1A60-C43C-03AA-AC50E991D1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5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5" creationId="{799A7665-FFF1-B718-2FB7-55E6907144DB}"/>
          </ac:graphicFrameMkLst>
        </pc:graphicFrameChg>
        <pc:graphicFrameChg chg="add del mod">
          <ac:chgData name="Sabarish  Nair" userId="S::sabarish.nair@citycolleges.ie::7336bcbd-cfb4-47b4-9481-a88fcd73ef23" providerId="AD" clId="Web-{92616B34-ECC6-A632-E28C-296705577EFF}" dt="2024-02-03T19:28:27.260" v="1018"/>
          <ac:graphicFrameMkLst>
            <pc:docMk/>
            <pc:sldMk cId="3929227410" sldId="298"/>
            <ac:graphicFrameMk id="7" creationId="{B1EFC7E8-2675-FE11-F8C2-0C1C171B9350}"/>
          </ac:graphicFrameMkLst>
        </pc:graphicFrameChg>
        <pc:graphicFrameChg chg="add mod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0" creationId="{D1460786-5FE2-B9F0-E486-A4012346DF38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1" creationId="{269A64E2-237A-5DDE-EC4B-50E100B9D0D7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8:41.983" v="1129" actId="1076"/>
          <ac:graphicFrameMkLst>
            <pc:docMk/>
            <pc:sldMk cId="3929227410" sldId="298"/>
            <ac:graphicFrameMk id="12" creationId="{645729F0-9981-375E-F959-04BD3825BB0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2:43.352" v="1074"/>
        <pc:sldMkLst>
          <pc:docMk/>
          <pc:sldMk cId="3372653662" sldId="299"/>
        </pc:sldMkLst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2" creationId="{C49045EE-18E4-7C55-C107-C0D197538B20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3" creationId="{F1703A37-0809-B0A4-8726-1FA0CBF444F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4" creationId="{0B78C8E8-6FBA-4A15-A7DB-BB1F56F6474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0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7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2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31" creationId="{D5B0017B-2ECA-49AF-B397-DC140825DF8D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12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26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92616B34-ECC6-A632-E28C-296705577EFF}" dt="2024-02-03T19:32:43.352" v="1074"/>
          <ac:graphicFrameMkLst>
            <pc:docMk/>
            <pc:sldMk cId="3372653662" sldId="299"/>
            <ac:graphicFrameMk id="6" creationId="{23E86CB6-BBD9-9380-DDDA-DD81F3AA5C43}"/>
          </ac:graphicFrameMkLst>
        </pc:graphicFrameChg>
        <pc:cxnChg chg="add del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19" creationId="{6CF1BAF6-AD41-4082-B212-8A1F9A2E8779}"/>
          </ac:cxnSpMkLst>
        </pc:cxnChg>
        <pc:cxnChg chg="add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33" creationId="{6CF1BAF6-AD41-4082-B212-8A1F9A2E8779}"/>
          </ac:cxnSpMkLst>
        </pc:cxnChg>
      </pc:sldChg>
      <pc:sldChg chg="new del">
        <pc:chgData name="Sabarish  Nair" userId="S::sabarish.nair@citycolleges.ie::7336bcbd-cfb4-47b4-9481-a88fcd73ef23" providerId="AD" clId="Web-{92616B34-ECC6-A632-E28C-296705577EFF}" dt="2024-02-03T19:40:10.208" v="1149"/>
        <pc:sldMkLst>
          <pc:docMk/>
          <pc:sldMk cId="1137444194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47:06.565" v="1313" actId="1076"/>
        <pc:sldMkLst>
          <pc:docMk/>
          <pc:sldMk cId="1721112763" sldId="300"/>
        </pc:sldMkLst>
        <pc:spChg chg="mod">
          <ac:chgData name="Sabarish  Nair" userId="S::sabarish.nair@citycolleges.ie::7336bcbd-cfb4-47b4-9481-a88fcd73ef23" providerId="AD" clId="Web-{92616B34-ECC6-A632-E28C-296705577EFF}" dt="2024-02-03T19:40:35.491" v="1158" actId="20577"/>
          <ac:spMkLst>
            <pc:docMk/>
            <pc:sldMk cId="1721112763" sldId="300"/>
            <ac:spMk id="2" creationId="{D5D0AF0F-1F19-939E-033F-A300EC4DCFE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7:06.565" v="1313" actId="1076"/>
          <ac:spMkLst>
            <pc:docMk/>
            <pc:sldMk cId="1721112763" sldId="300"/>
            <ac:spMk id="4" creationId="{BE1B60E1-F728-8E8F-92A6-A083C88606C0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26.017" v="1308" actId="1076"/>
          <ac:spMkLst>
            <pc:docMk/>
            <pc:sldMk cId="1721112763" sldId="300"/>
            <ac:spMk id="8" creationId="{74549888-1863-9857-2838-3C72016A565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56.882" v="1162"/>
          <ac:spMkLst>
            <pc:docMk/>
            <pc:sldMk cId="1721112763" sldId="300"/>
            <ac:spMk id="13" creationId="{E3E2B1E0-6103-10EE-1AF1-D8419FDE33DA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46.100" v="1160"/>
          <ac:spMkLst>
            <pc:docMk/>
            <pc:sldMk cId="1721112763" sldId="300"/>
            <ac:spMk id="14" creationId="{4CB66627-EDFD-3F7D-29C7-A52E9AD62727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18.954" v="1307" actId="1076"/>
          <ac:spMkLst>
            <pc:docMk/>
            <pc:sldMk cId="1721112763" sldId="300"/>
            <ac:spMk id="15" creationId="{D768B13E-24C1-F732-BF89-A232B6ABAF0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2:01.478" v="1181" actId="1076"/>
          <ac:spMkLst>
            <pc:docMk/>
            <pc:sldMk cId="1721112763" sldId="300"/>
            <ac:spMk id="16" creationId="{F090C83B-1A60-C43C-03AA-AC50E991D103}"/>
          </ac:spMkLst>
        </pc:spChg>
        <pc:graphicFrameChg chg="add mod modGraphic">
          <ac:chgData name="Sabarish  Nair" userId="S::sabarish.nair@citycolleges.ie::7336bcbd-cfb4-47b4-9481-a88fcd73ef23" providerId="AD" clId="Web-{92616B34-ECC6-A632-E28C-296705577EFF}" dt="2024-02-03T19:46:52.752" v="1311" actId="1076"/>
          <ac:graphicFrameMkLst>
            <pc:docMk/>
            <pc:sldMk cId="1721112763" sldId="300"/>
            <ac:graphicFrameMk id="3" creationId="{64C92F3D-0BCD-5D33-CB1E-57E38DB0392C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7:00.252" v="1312" actId="1076"/>
          <ac:graphicFrameMkLst>
            <pc:docMk/>
            <pc:sldMk cId="1721112763" sldId="300"/>
            <ac:graphicFrameMk id="5" creationId="{799A7665-FFF1-B718-2FB7-55E6907144DB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6:13.079" v="1306" actId="1076"/>
          <ac:graphicFrameMkLst>
            <pc:docMk/>
            <pc:sldMk cId="1721112763" sldId="300"/>
            <ac:graphicFrameMk id="10" creationId="{D1460786-5FE2-B9F0-E486-A4012346DF38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41.444" v="1159"/>
          <ac:graphicFrameMkLst>
            <pc:docMk/>
            <pc:sldMk cId="1721112763" sldId="300"/>
            <ac:graphicFrameMk id="11" creationId="{269A64E2-237A-5DDE-EC4B-50E100B9D0D7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53.335" v="1161"/>
          <ac:graphicFrameMkLst>
            <pc:docMk/>
            <pc:sldMk cId="1721112763" sldId="300"/>
            <ac:graphicFrameMk id="12" creationId="{645729F0-9981-375E-F959-04BD3825BB0A}"/>
          </ac:graphicFrameMkLst>
        </pc:graphicFrameChg>
      </pc:sldChg>
      <pc:sldChg chg="new del">
        <pc:chgData name="Sabarish  Nair" userId="S::sabarish.nair@citycolleges.ie::7336bcbd-cfb4-47b4-9481-a88fcd73ef23" providerId="AD" clId="Web-{92616B34-ECC6-A632-E28C-296705577EFF}" dt="2024-02-03T19:40:02.380" v="1147"/>
        <pc:sldMkLst>
          <pc:docMk/>
          <pc:sldMk cId="3956006556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50:20.665" v="1382" actId="1076"/>
        <pc:sldMkLst>
          <pc:docMk/>
          <pc:sldMk cId="1893011861" sldId="301"/>
        </pc:sldMkLst>
        <pc:spChg chg="mod">
          <ac:chgData name="Sabarish  Nair" userId="S::sabarish.nair@citycolleges.ie::7336bcbd-cfb4-47b4-9481-a88fcd73ef23" providerId="AD" clId="Web-{92616B34-ECC6-A632-E28C-296705577EFF}" dt="2024-02-03T19:47:42.004" v="1317" actId="20577"/>
          <ac:spMkLst>
            <pc:docMk/>
            <pc:sldMk cId="1893011861" sldId="301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8:30.349" v="1323"/>
          <ac:spMkLst>
            <pc:docMk/>
            <pc:sldMk cId="1893011861" sldId="301"/>
            <ac:spMk id="4" creationId="{BE1B60E1-F728-8E8F-92A6-A083C88606C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8:33.740" v="1324" actId="20577"/>
          <ac:spMkLst>
            <pc:docMk/>
            <pc:sldMk cId="1893011861" sldId="301"/>
            <ac:spMk id="7" creationId="{2F005D1D-3247-7D5F-028E-B91F90F5052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0:20.665" v="1382" actId="1076"/>
          <ac:spMkLst>
            <pc:docMk/>
            <pc:sldMk cId="1893011861" sldId="301"/>
            <ac:spMk id="15" creationId="{D768B13E-24C1-F732-BF89-A232B6ABAF03}"/>
          </ac:spMkLst>
        </pc:spChg>
        <pc:graphicFrameChg chg="del">
          <ac:chgData name="Sabarish  Nair" userId="S::sabarish.nair@citycolleges.ie::7336bcbd-cfb4-47b4-9481-a88fcd73ef23" providerId="AD" clId="Web-{92616B34-ECC6-A632-E28C-296705577EFF}" dt="2024-02-03T19:48:03.676" v="1318"/>
          <ac:graphicFrameMkLst>
            <pc:docMk/>
            <pc:sldMk cId="1893011861" sldId="301"/>
            <ac:graphicFrameMk id="3" creationId="{64C92F3D-0BCD-5D33-CB1E-57E38DB0392C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48:52.834" v="1350"/>
          <ac:graphicFrameMkLst>
            <pc:docMk/>
            <pc:sldMk cId="1893011861" sldId="301"/>
            <ac:graphicFrameMk id="6" creationId="{062BE6C1-55AB-EB23-4772-5DBA46908D15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50:13.727" v="1381"/>
          <ac:graphicFrameMkLst>
            <pc:docMk/>
            <pc:sldMk cId="1893011861" sldId="301"/>
            <ac:graphicFrameMk id="10" creationId="{D1460786-5FE2-B9F0-E486-A4012346DF3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92616B34-ECC6-A632-E28C-296705577EFF}" dt="2024-02-03T19:53:07.748" v="1433" actId="20577"/>
        <pc:sldMkLst>
          <pc:docMk/>
          <pc:sldMk cId="3803416931" sldId="302"/>
        </pc:sldMkLst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2" creationId="{EE502FB8-191F-87B6-B12F-98D75E824FA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3:07.748" v="1433" actId="20577"/>
          <ac:spMkLst>
            <pc:docMk/>
            <pc:sldMk cId="3803416931" sldId="302"/>
            <ac:spMk id="3" creationId="{C1CB6E3F-41D3-04BC-E573-895CEBC95E0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4" creationId="{F7206828-8478-C7E7-548D-92A25AA3576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2:46.216" v="1431"/>
          <ac:grpSpMkLst>
            <pc:docMk/>
            <pc:sldMk cId="3803416931" sldId="302"/>
            <ac:grpSpMk id="11" creationId="{B14B560F-9DD7-4302-A60B-EBD3EF59B073}"/>
          </ac:grpSpMkLst>
        </pc:gr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56:52.756" v="1487" actId="1076"/>
        <pc:sldMkLst>
          <pc:docMk/>
          <pc:sldMk cId="3705341411" sldId="303"/>
        </pc:sldMkLst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2" creationId="{4C0FB865-9280-F0CF-5960-AA30DC81366A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3" creationId="{DB006E78-C83A-ED79-154B-1BD11D3B9D9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4" creationId="{510F37D4-9FF7-633C-FB1B-57C1619C5D3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6:41.834" v="1486"/>
          <ac:grpSpMkLst>
            <pc:docMk/>
            <pc:sldMk cId="3705341411" sldId="303"/>
            <ac:grpSpMk id="12" creationId="{AE1C45F0-260A-458C-96ED-C1F6D2151219}"/>
          </ac:grpSpMkLst>
        </pc:grpChg>
        <pc:graphicFrameChg chg="add mod">
          <ac:chgData name="Sabarish  Nair" userId="S::sabarish.nair@citycolleges.ie::7336bcbd-cfb4-47b4-9481-a88fcd73ef23" providerId="AD" clId="Web-{92616B34-ECC6-A632-E28C-296705577EFF}" dt="2024-02-03T19:56:52.756" v="1487" actId="1076"/>
          <ac:graphicFrameMkLst>
            <pc:docMk/>
            <pc:sldMk cId="3705341411" sldId="303"/>
            <ac:graphicFrameMk id="6" creationId="{4F3C163A-E7F1-5910-41B8-1DE6AE528CD3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56:41.834" v="1486"/>
          <ac:cxnSpMkLst>
            <pc:docMk/>
            <pc:sldMk cId="3705341411" sldId="303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09:03.060" v="1588" actId="1076"/>
        <pc:sldMkLst>
          <pc:docMk/>
          <pc:sldMk cId="239972576" sldId="304"/>
        </pc:sldMkLst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" creationId="{CB33294B-19B0-5C2F-7CB7-ABB95BA9663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3" creationId="{9D0B1945-095B-C976-3917-D3A62F0DE7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9:03.060" v="1588" actId="1076"/>
          <ac:spMkLst>
            <pc:docMk/>
            <pc:sldMk cId="239972576" sldId="304"/>
            <ac:spMk id="4" creationId="{AF127BFD-D303-5692-98FE-5A373E7A17AD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5" creationId="{9C60FD63-6094-6EF5-B0E3-24692B8E431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6" creationId="{8EAAF93E-301D-AF65-7B49-7182A85A52C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7" creationId="{B5E5D11C-A9C9-3D43-BA7E-22C254D2C1C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8" creationId="{E25836D9-C69B-47ED-93B2-4F51C9B7CFF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9" creationId="{C685F520-0118-B71F-4C87-D1D544E9C4B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0" creationId="{C6423148-0156-9E9E-6C11-7C714AFC2C9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5" creationId="{B46BDDBC-CAF2-29A2-D1F0-242A67D2A77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20:08:10.027" v="1581"/>
          <ac:spMkLst>
            <pc:docMk/>
            <pc:sldMk cId="239972576" sldId="304"/>
            <ac:spMk id="16" creationId="{A4292C2B-2BE1-8FF8-626D-AD5F420067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7" creationId="{2208B8CE-39FC-BE38-770C-5504DAB3429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2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4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6" creationId="{99F74EB5-E547-4FB4-95F5-BCC788F3C4A0}"/>
          </ac:spMkLst>
        </pc:sp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1" creationId="{B4BEF71D-B57F-9234-D73E-603673457D5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2" creationId="{8E3A1B0D-944C-7A62-342C-565831F56962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3" creationId="{6B24A70C-1996-BF56-1403-62B946EA0C3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4" creationId="{229022F2-C503-E86C-127D-831DEDA2D737}"/>
          </ac:cxnSpMkLst>
        </pc:cxnChg>
      </pc:sldChg>
      <pc:sldChg chg="addSp modSp new mod ord setBg">
        <pc:chgData name="Sabarish  Nair" userId="S::sabarish.nair@citycolleges.ie::7336bcbd-cfb4-47b4-9481-a88fcd73ef23" providerId="AD" clId="Web-{92616B34-ECC6-A632-E28C-296705577EFF}" dt="2024-02-03T20:18:52.766" v="1723"/>
        <pc:sldMkLst>
          <pc:docMk/>
          <pc:sldMk cId="1163367984" sldId="305"/>
        </pc:sldMkLst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3:07.240" v="1671" actId="20577"/>
          <ac:spMkLst>
            <pc:docMk/>
            <pc:sldMk cId="1163367984" sldId="305"/>
            <ac:spMk id="3" creationId="{846CCDEF-A57E-5461-186F-9953F1F2A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4" creationId="{8FB580FB-621C-8C8A-A0B3-56F867F2B9F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2:55.818" v="1669"/>
          <ac:grpSpMkLst>
            <pc:docMk/>
            <pc:sldMk cId="1163367984" sldId="305"/>
            <ac:grpSpMk id="11" creationId="{B14B560F-9DD7-4302-A60B-EBD3EF59B073}"/>
          </ac:grpSpMkLst>
        </pc:grpChg>
      </pc:sldChg>
      <pc:sldChg chg="addSp modSp new mod setBg">
        <pc:chgData name="Sabarish  Nair" userId="S::sabarish.nair@citycolleges.ie::7336bcbd-cfb4-47b4-9481-a88fcd73ef23" providerId="AD" clId="Web-{92616B34-ECC6-A632-E28C-296705577EFF}" dt="2024-02-03T20:15:40.526" v="1688" actId="20577"/>
        <pc:sldMkLst>
          <pc:docMk/>
          <pc:sldMk cId="3871153889" sldId="306"/>
        </pc:sldMkLst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2" creationId="{CC8410F9-DE17-878A-AEC3-016AD27C7B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40.526" v="1688" actId="20577"/>
          <ac:spMkLst>
            <pc:docMk/>
            <pc:sldMk cId="3871153889" sldId="306"/>
            <ac:spMk id="3" creationId="{FC97EB32-3C81-EDC6-A977-E896D241A0B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4" creationId="{91F3B412-CB7D-5E70-5926-6D7FB848AC6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5:29.197" v="1687"/>
          <ac:grpSpMkLst>
            <pc:docMk/>
            <pc:sldMk cId="3871153889" sldId="306"/>
            <ac:grpSpMk id="11" creationId="{83EAB11A-76F7-48F4-9B4F-5BFDF4BF9670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20:18:59.173" v="1724"/>
        <pc:sldMkLst>
          <pc:docMk/>
          <pc:sldMk cId="3730442580" sldId="307"/>
        </pc:sldMkLst>
      </pc:sldChg>
      <pc:sldChg chg="modSp add replId">
        <pc:chgData name="Sabarish  Nair" userId="S::sabarish.nair@citycolleges.ie::7336bcbd-cfb4-47b4-9481-a88fcd73ef23" providerId="AD" clId="Web-{92616B34-ECC6-A632-E28C-296705577EFF}" dt="2024-02-03T20:18:20.828" v="1722" actId="20577"/>
        <pc:sldMkLst>
          <pc:docMk/>
          <pc:sldMk cId="1063997528" sldId="308"/>
        </pc:sldMkLst>
        <pc:spChg chg="mod">
          <ac:chgData name="Sabarish  Nair" userId="S::sabarish.nair@citycolleges.ie::7336bcbd-cfb4-47b4-9481-a88fcd73ef23" providerId="AD" clId="Web-{92616B34-ECC6-A632-E28C-296705577EFF}" dt="2024-02-03T20:17:07.982" v="1692" actId="20577"/>
          <ac:spMkLst>
            <pc:docMk/>
            <pc:sldMk cId="1063997528" sldId="308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8:20.828" v="1722" actId="20577"/>
          <ac:spMkLst>
            <pc:docMk/>
            <pc:sldMk cId="1063997528" sldId="308"/>
            <ac:spMk id="3" creationId="{846CCDEF-A57E-5461-186F-9953F1F2A889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20:24:13.995" v="1798" actId="20577"/>
        <pc:sldMkLst>
          <pc:docMk/>
          <pc:sldMk cId="593281841" sldId="309"/>
        </pc:sldMkLst>
        <pc:spChg chg="mod">
          <ac:chgData name="Sabarish  Nair" userId="S::sabarish.nair@citycolleges.ie::7336bcbd-cfb4-47b4-9481-a88fcd73ef23" providerId="AD" clId="Web-{92616B34-ECC6-A632-E28C-296705577EFF}" dt="2024-02-03T20:20:52.161" v="1732" actId="20577"/>
          <ac:spMkLst>
            <pc:docMk/>
            <pc:sldMk cId="593281841" sldId="309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4:13.995" v="1798" actId="20577"/>
          <ac:spMkLst>
            <pc:docMk/>
            <pc:sldMk cId="593281841" sldId="309"/>
            <ac:spMk id="3" creationId="{846CCDEF-A57E-5461-186F-9953F1F2A889}"/>
          </ac:spMkLst>
        </pc:spChg>
      </pc:sldChg>
      <pc:sldChg chg="modSp new del">
        <pc:chgData name="Sabarish  Nair" userId="S::sabarish.nair@citycolleges.ie::7336bcbd-cfb4-47b4-9481-a88fcd73ef23" providerId="AD" clId="Web-{92616B34-ECC6-A632-E28C-296705577EFF}" dt="2024-02-03T20:27:20.158" v="1837"/>
        <pc:sldMkLst>
          <pc:docMk/>
          <pc:sldMk cId="2562870516" sldId="310"/>
        </pc:sldMkLst>
        <pc:spChg chg="mod">
          <ac:chgData name="Sabarish  Nair" userId="S::sabarish.nair@citycolleges.ie::7336bcbd-cfb4-47b4-9481-a88fcd73ef23" providerId="AD" clId="Web-{92616B34-ECC6-A632-E28C-296705577EFF}" dt="2024-02-03T20:26:23.593" v="1812" actId="20577"/>
          <ac:spMkLst>
            <pc:docMk/>
            <pc:sldMk cId="2562870516" sldId="310"/>
            <ac:spMk id="2" creationId="{2D76ABEB-7680-13A7-EE23-C966A833B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6:25.874" v="1813" actId="20577"/>
          <ac:spMkLst>
            <pc:docMk/>
            <pc:sldMk cId="2562870516" sldId="310"/>
            <ac:spMk id="3" creationId="{B1595818-B5CA-379B-D5C9-5B259F4D4D9D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34:35.051" v="2302"/>
        <pc:sldMkLst>
          <pc:docMk/>
          <pc:sldMk cId="4197021181" sldId="310"/>
        </pc:sldMkLst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2" creationId="{61890669-7DBC-70A4-EA1B-0503AA4427E1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20:28:37.816" v="1851"/>
          <ac:spMkLst>
            <pc:docMk/>
            <pc:sldMk cId="4197021181" sldId="310"/>
            <ac:spMk id="3" creationId="{D70B71EC-7E0F-9F01-BA0B-CB33B0AE211B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4" creationId="{65479498-2E6F-847D-18DE-D479817335A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34:35.051" v="2302"/>
          <ac:grpSpMkLst>
            <pc:docMk/>
            <pc:sldMk cId="4197021181" sldId="310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92616B34-ECC6-A632-E28C-296705577EFF}" dt="2024-02-03T20:34:35.051" v="2302"/>
          <ac:graphicFrameMkLst>
            <pc:docMk/>
            <pc:sldMk cId="4197021181" sldId="310"/>
            <ac:graphicFrameMk id="5" creationId="{DACCF889-09F1-31FF-FF9A-48C1014AE82B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20:34:35.051" v="2302"/>
          <ac:cxnSpMkLst>
            <pc:docMk/>
            <pc:sldMk cId="4197021181" sldId="310"/>
            <ac:cxnSpMk id="19" creationId="{6CF1BAF6-AD41-4082-B212-8A1F9A2E8779}"/>
          </ac:cxnSpMkLst>
        </pc:cxnChg>
      </pc:sldChg>
      <pc:sldChg chg="modSp add del replId">
        <pc:chgData name="Sabarish  Nair" userId="S::sabarish.nair@citycolleges.ie::7336bcbd-cfb4-47b4-9481-a88fcd73ef23" providerId="AD" clId="Web-{92616B34-ECC6-A632-E28C-296705577EFF}" dt="2024-02-03T20:27:13.407" v="1836"/>
        <pc:sldMkLst>
          <pc:docMk/>
          <pc:sldMk cId="2760973197" sldId="311"/>
        </pc:sldMkLst>
        <pc:spChg chg="mod">
          <ac:chgData name="Sabarish  Nair" userId="S::sabarish.nair@citycolleges.ie::7336bcbd-cfb4-47b4-9481-a88fcd73ef23" providerId="AD" clId="Web-{92616B34-ECC6-A632-E28C-296705577EFF}" dt="2024-02-03T20:26:49.375" v="1822" actId="20577"/>
          <ac:spMkLst>
            <pc:docMk/>
            <pc:sldMk cId="2760973197" sldId="311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7:02.048" v="1835" actId="20577"/>
          <ac:spMkLst>
            <pc:docMk/>
            <pc:sldMk cId="2760973197" sldId="311"/>
            <ac:spMk id="3" creationId="{846CCDEF-A57E-5461-186F-9953F1F2A889}"/>
          </ac:spMkLst>
        </pc:spChg>
      </pc:sldChg>
    </pc:docChg>
  </pc:docChgLst>
  <pc:docChgLst>
    <pc:chgData name="Sabarish  Nair" userId="S::sabarish.nair@citycolleges.ie::7336bcbd-cfb4-47b4-9481-a88fcd73ef23" providerId="AD" clId="Web-{8ACCB4D2-5DE4-48EC-B099-0ABB100F7F3B}"/>
    <pc:docChg chg="modSld modMainMaster">
      <pc:chgData name="Sabarish  Nair" userId="S::sabarish.nair@citycolleges.ie::7336bcbd-cfb4-47b4-9481-a88fcd73ef23" providerId="AD" clId="Web-{8ACCB4D2-5DE4-48EC-B099-0ABB100F7F3B}" dt="2024-02-03T11:51:28.306" v="3"/>
      <pc:docMkLst>
        <pc:docMk/>
      </pc:docMkLst>
      <pc:sldChg chg="addSp delSp modSp">
        <pc:chgData name="Sabarish  Nair" userId="S::sabarish.nair@citycolleges.ie::7336bcbd-cfb4-47b4-9481-a88fcd73ef23" providerId="AD" clId="Web-{8ACCB4D2-5DE4-48EC-B099-0ABB100F7F3B}" dt="2024-02-03T11:51:24.025" v="2"/>
        <pc:sldMkLst>
          <pc:docMk/>
          <pc:sldMk cId="3374306276" sldId="256"/>
        </pc:sldMkLst>
        <pc:spChg chg="add del mod">
          <ac:chgData name="Sabarish  Nair" userId="S::sabarish.nair@citycolleges.ie::7336bcbd-cfb4-47b4-9481-a88fcd73ef23" providerId="AD" clId="Web-{8ACCB4D2-5DE4-48EC-B099-0ABB100F7F3B}" dt="2024-02-03T11:51:22.103" v="1"/>
          <ac:spMkLst>
            <pc:docMk/>
            <pc:sldMk cId="3374306276" sldId="256"/>
            <ac:spMk id="4" creationId="{24302E0F-CE8A-9890-42DA-E3AF7FC15ABD}"/>
          </ac:spMkLst>
        </pc:spChg>
        <pc:spChg chg="add mod">
          <ac:chgData name="Sabarish  Nair" userId="S::sabarish.nair@citycolleges.ie::7336bcbd-cfb4-47b4-9481-a88fcd73ef23" providerId="AD" clId="Web-{8ACCB4D2-5DE4-48EC-B099-0ABB100F7F3B}" dt="2024-02-03T11:51:24.025" v="2"/>
          <ac:spMkLst>
            <pc:docMk/>
            <pc:sldMk cId="3374306276" sldId="256"/>
            <ac:spMk id="5" creationId="{12B30B75-19A8-1168-3385-285EF41DC90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195025859" sldId="25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195025859" sldId="257"/>
            <ac:spMk id="18" creationId="{0991A7BD-4699-37FD-1EF7-434D09442EB4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47623644" sldId="25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47623644" sldId="258"/>
            <ac:spMk id="3" creationId="{9C65A753-1841-7390-2E80-AB72C745C9D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40561150" sldId="25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40561150" sldId="259"/>
            <ac:spMk id="3" creationId="{A324BE23-3394-7E7B-C82B-46F807BEE15E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570163459" sldId="26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570163459" sldId="260"/>
            <ac:spMk id="25" creationId="{1742AB44-795E-7D1F-8A9F-59513741D95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444246505" sldId="26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444246505" sldId="261"/>
            <ac:spMk id="4" creationId="{F582D43E-E77A-D9D9-D181-74A68FA28F9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5715810" sldId="26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5715810" sldId="262"/>
            <ac:spMk id="26" creationId="{4D5360EC-ACDF-872D-6976-FE1CCDDAC31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47084047" sldId="26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47084047" sldId="263"/>
            <ac:spMk id="3" creationId="{AEB98633-CFE7-88C3-BC11-7BF469AFFEA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118081608" sldId="26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118081608" sldId="264"/>
            <ac:spMk id="3" creationId="{210CFD41-FF79-CB6B-B7BE-FFD6D5B17241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702842933" sldId="26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702842933" sldId="265"/>
            <ac:spMk id="3" creationId="{03CAB82C-AD18-A334-0A47-AEC0C6075C9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88632149" sldId="26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88632149" sldId="266"/>
            <ac:spMk id="3" creationId="{BD0A9890-1B49-1810-C0D4-B67D2CD8872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023502742" sldId="26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023502742" sldId="267"/>
            <ac:spMk id="2" creationId="{EA47DE9A-A2DC-AE80-E6D9-FB7DE1BB1C7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26416671" sldId="26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26416671" sldId="269"/>
            <ac:spMk id="64" creationId="{DA928459-5750-CE47-F3E9-1F4B9D77CC3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65379198" sldId="27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65379198" sldId="270"/>
            <ac:spMk id="6" creationId="{AB65D95F-FB61-9E74-12DC-4939A8A6895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7085568" sldId="27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7085568" sldId="271"/>
            <ac:spMk id="31" creationId="{89BD489F-5223-C78D-F3C5-65915C03526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116334905" sldId="27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116334905" sldId="272"/>
            <ac:spMk id="4" creationId="{F06B86B7-1AB2-C2C7-16F7-AEB6BAD928F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65377230" sldId="27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65377230" sldId="273"/>
            <ac:spMk id="2" creationId="{95B46C1A-2A58-D031-4996-E66267457B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074381978" sldId="27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074381978" sldId="274"/>
            <ac:spMk id="30" creationId="{FC39AAB6-A8F1-B82B-C000-21C2F22921B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09125023" sldId="27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09125023" sldId="275"/>
            <ac:spMk id="3" creationId="{A3E7DFC4-3973-22CA-17DB-FCACE4871A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68544267" sldId="27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68544267" sldId="276"/>
            <ac:spMk id="35" creationId="{99E51C82-4A0C-ABA3-355D-7A79527739A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74003229" sldId="27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74003229" sldId="277"/>
            <ac:spMk id="21" creationId="{8BF2DEB7-D49A-0B6E-9208-89D0D435ABF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590086990" sldId="27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590086990" sldId="278"/>
            <ac:spMk id="3" creationId="{112932BD-5ABB-E7B5-E166-357506BD376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954766834" sldId="27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954766834" sldId="279"/>
            <ac:spMk id="32" creationId="{3F5C384E-D628-EFC3-A576-BDB78CF339F7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086761711" sldId="28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086761711" sldId="280"/>
            <ac:spMk id="38" creationId="{FDAB7D33-D2DC-E298-CD13-C5816C49850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15896424" sldId="28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15896424" sldId="281"/>
            <ac:spMk id="4" creationId="{8D98420D-8D5B-3B6D-8E09-538A28BC3AD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907702955" sldId="28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907702955" sldId="282"/>
            <ac:spMk id="2" creationId="{06FBD655-00A8-FD4E-A091-722A5DEC62F0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54886646" sldId="28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54886646" sldId="283"/>
            <ac:spMk id="3" creationId="{74FBC616-7644-1758-6083-98E4E37763E2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75835794" sldId="28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75835794" sldId="284"/>
            <ac:spMk id="3" creationId="{05A4919E-0788-3C54-9736-E1B667FA08C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70630508" sldId="28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70630508" sldId="285"/>
            <ac:spMk id="4" creationId="{E2F869BC-FF17-C7EA-65CE-D24A28210E54}"/>
          </ac:spMkLst>
        </pc:spChg>
      </pc:sldChg>
      <pc:sldMasterChg chg="mod modSldLayout">
        <pc:chgData name="Sabarish  Nair" userId="S::sabarish.nair@citycolleges.ie::7336bcbd-cfb4-47b4-9481-a88fcd73ef23" providerId="AD" clId="Web-{8ACCB4D2-5DE4-48EC-B099-0ABB100F7F3B}" dt="2024-02-03T11:51:28.306" v="3"/>
        <pc:sldMasterMkLst>
          <pc:docMk/>
          <pc:sldMasterMk cId="3587307640" sldId="2147483648"/>
        </pc:sldMasterMkLst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927511773" sldId="2147483649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84659312" sldId="2147483650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223003465" sldId="2147483651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665520857" sldId="2147483652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53396758" sldId="2147483653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09803677" sldId="2147483654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90842945" sldId="2147483655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670028217" sldId="2147483656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569860983" sldId="2147483657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398493757" sldId="2147483658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274388625" sldId="2147483659"/>
          </pc:sldLayoutMkLst>
        </pc:sldLayoutChg>
      </pc:sldMasterChg>
    </pc:docChg>
  </pc:docChgLst>
  <pc:docChgLst>
    <pc:chgData name="Sabarish  Nair" userId="S::sabarish.nair@citycolleges.ie::7336bcbd-cfb4-47b4-9481-a88fcd73ef23" providerId="AD" clId="Web-{4CBEF033-CA91-455C-888F-4B412006C225}"/>
    <pc:docChg chg="addSld delSld modSld">
      <pc:chgData name="Sabarish  Nair" userId="S::sabarish.nair@citycolleges.ie::7336bcbd-cfb4-47b4-9481-a88fcd73ef23" providerId="AD" clId="Web-{4CBEF033-CA91-455C-888F-4B412006C225}" dt="2024-02-02T18:37:16.548" v="1402" actId="20577"/>
      <pc:docMkLst>
        <pc:docMk/>
      </pc:docMkLst>
      <pc:sldChg chg="modSp">
        <pc:chgData name="Sabarish  Nair" userId="S::sabarish.nair@citycolleges.ie::7336bcbd-cfb4-47b4-9481-a88fcd73ef23" providerId="AD" clId="Web-{4CBEF033-CA91-455C-888F-4B412006C225}" dt="2024-02-02T11:40:23.877" v="7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4CBEF033-CA91-455C-888F-4B412006C225}" dt="2024-02-02T11:40:23.877" v="7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4CBEF033-CA91-455C-888F-4B412006C225}" dt="2024-02-02T18:04:16.869" v="974"/>
        <pc:sldMkLst>
          <pc:docMk/>
          <pc:sldMk cId="2535869922" sldId="268"/>
        </pc:sldMkLst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1:44:08.258" v="71"/>
        <pc:sldMkLst>
          <pc:docMk/>
          <pc:sldMk cId="1626416671" sldId="269"/>
        </pc:sldMkLst>
        <pc:spChg chg="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2" creationId="{419DE30A-5B94-40D8-674F-B530ADA738D8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3" creationId="{39D43784-06D3-FA1D-51D2-91FF57790C1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9" creationId="{0C541B88-1AE9-40C3-AFD5-967787C1979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1" creationId="{E5F17139-31EE-46AC-B04F-DBBD852DD6C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7" creationId="{89D16701-DA76-4F72-BB63-E2C3FFBDFE0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9" creationId="{1CC28BE1-9DC6-43FE-9582-39F091098D77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13" creationId="{7CF625D3-71A3-4F30-A096-8EF334E959D0}"/>
          </ac:grpSpMkLst>
        </pc:gr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21" creationId="{AF9AF3F3-CE0C-4125-BDD7-346487FA0B40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1:44:08.258" v="71"/>
          <ac:graphicFrameMkLst>
            <pc:docMk/>
            <pc:sldMk cId="1626416671" sldId="269"/>
            <ac:graphicFrameMk id="5" creationId="{872E9DD2-9708-53DC-5EEB-0FFE9ED8626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11:03.874" v="220"/>
        <pc:sldMkLst>
          <pc:docMk/>
          <pc:sldMk cId="365379198" sldId="270"/>
        </pc:sldMkLst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" creationId="{68C60298-1BF3-63E5-B2B5-8849AAAA61CC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3" creationId="{689ACFE0-315C-4658-525E-4CDE964D8C0B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5" creationId="{7D67C9F3-9048-EE95-4E32-FEEDCF9CCB3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9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11" creationId="{D4974D33-8DC5-464E-8C6D-BE58F0669C1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0" creationId="{19C9EAEA-39D0-4B0E-A0EB-51E7B26740B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11:03.874" v="220"/>
          <ac:grpSpMkLst>
            <pc:docMk/>
            <pc:sldMk cId="365379198" sldId="270"/>
            <ac:grpSpMk id="12" creationId="{1DE889C7-FAD6-4397-98E2-05D503484459}"/>
          </ac:grpSpMkLst>
        </pc:grpChg>
        <pc:picChg chg="add mod">
          <ac:chgData name="Sabarish  Nair" userId="S::sabarish.nair@citycolleges.ie::7336bcbd-cfb4-47b4-9481-a88fcd73ef23" providerId="AD" clId="Web-{4CBEF033-CA91-455C-888F-4B412006C225}" dt="2024-02-02T12:11:03.874" v="220"/>
          <ac:picMkLst>
            <pc:docMk/>
            <pc:sldMk cId="365379198" sldId="270"/>
            <ac:picMk id="4" creationId="{02ECC8B4-91EE-64C0-A985-1A2CCEC0803E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28:15.992" v="367"/>
        <pc:sldMkLst>
          <pc:docMk/>
          <pc:sldMk cId="437085568" sldId="271"/>
        </pc:sldMkLst>
        <pc:spChg chg="mo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2" creationId="{DEA09689-9222-7022-86D9-93DF8AEC2B5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28:15.992" v="367"/>
          <ac:spMkLst>
            <pc:docMk/>
            <pc:sldMk cId="437085568" sldId="271"/>
            <ac:spMk id="3" creationId="{5BBCFBB8-1079-4B0A-0E19-9EAFBF60BEE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21:45.170" v="361"/>
          <ac:grpSpMkLst>
            <pc:docMk/>
            <pc:sldMk cId="437085568" sldId="271"/>
            <ac:grpSpMk id="10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2:28:15.992" v="367"/>
          <ac:graphicFrameMkLst>
            <pc:docMk/>
            <pc:sldMk cId="437085568" sldId="271"/>
            <ac:graphicFrameMk id="19" creationId="{A16D6426-222B-FC0E-BFB8-C1B56C95097A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2:21:45.170" v="361"/>
          <ac:cxnSpMkLst>
            <pc:docMk/>
            <pc:sldMk cId="437085568" sldId="271"/>
            <ac:cxnSpMk id="17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2:42:50.012" v="508" actId="20577"/>
        <pc:sldMkLst>
          <pc:docMk/>
          <pc:sldMk cId="1116334905" sldId="272"/>
        </pc:sldMkLst>
        <pc:spChg chg="mo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2" creationId="{0363107D-633F-BD63-737E-6EB16F489484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42:50.012" v="508" actId="20577"/>
          <ac:spMkLst>
            <pc:docMk/>
            <pc:sldMk cId="1116334905" sldId="272"/>
            <ac:spMk id="3" creationId="{533F7BED-C10C-B9E9-4F8C-62412634FEA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41:27.104" v="504"/>
          <ac:grpSpMkLst>
            <pc:docMk/>
            <pc:sldMk cId="1116334905" sldId="272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2:41:27.104" v="504"/>
          <ac:cxnSpMkLst>
            <pc:docMk/>
            <pc:sldMk cId="1116334905" sldId="272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3:54:36.550" v="554"/>
        <pc:sldMkLst>
          <pc:docMk/>
          <pc:sldMk cId="465377230" sldId="273"/>
        </pc:sldMkLst>
        <pc:spChg chg="del mod">
          <ac:chgData name="Sabarish  Nair" userId="S::sabarish.nair@citycolleges.ie::7336bcbd-cfb4-47b4-9481-a88fcd73ef23" providerId="AD" clId="Web-{4CBEF033-CA91-455C-888F-4B412006C225}" dt="2024-02-02T12:57:44.987" v="518"/>
          <ac:spMkLst>
            <pc:docMk/>
            <pc:sldMk cId="465377230" sldId="273"/>
            <ac:spMk id="2" creationId="{1E1075A8-4811-6053-A78F-7E91706BDE0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57:53.284" v="521"/>
          <ac:spMkLst>
            <pc:docMk/>
            <pc:sldMk cId="465377230" sldId="273"/>
            <ac:spMk id="3" creationId="{044B395C-506E-415E-DADE-E93A44BC9306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2:57:49.268" v="519"/>
          <ac:spMkLst>
            <pc:docMk/>
            <pc:sldMk cId="465377230" sldId="273"/>
            <ac:spMk id="5" creationId="{8EC1E6E1-63D0-F835-2B93-A68B566FB96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8" creationId="{DA2E7C1E-2B5A-4BBA-AE51-1CD8C19309D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9" creationId="{43DF76B1-5174-4FAF-9D19-FFEE98426836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1" creationId="{32BC26D8-82FB-445E-AA49-62A77D7C1EE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3" creationId="{CB44330D-EA18-4254-AA95-EB49948539B8}"/>
          </ac:spMkLst>
        </pc:spChg>
        <pc:picChg chg="add mod ord">
          <ac:chgData name="Sabarish  Nair" userId="S::sabarish.nair@citycolleges.ie::7336bcbd-cfb4-47b4-9481-a88fcd73ef23" providerId="AD" clId="Web-{4CBEF033-CA91-455C-888F-4B412006C225}" dt="2024-02-02T13:54:36.550" v="554"/>
          <ac:picMkLst>
            <pc:docMk/>
            <pc:sldMk cId="465377230" sldId="273"/>
            <ac:picMk id="6" creationId="{6BA6D3A7-DCEE-94B9-8DB1-5F531932E429}"/>
          </ac:picMkLst>
        </pc:picChg>
      </pc:sldChg>
      <pc:sldChg chg="addSp delSp modSp new">
        <pc:chgData name="Sabarish  Nair" userId="S::sabarish.nair@citycolleges.ie::7336bcbd-cfb4-47b4-9481-a88fcd73ef23" providerId="AD" clId="Web-{4CBEF033-CA91-455C-888F-4B412006C225}" dt="2024-02-02T13:45:42.659" v="548"/>
        <pc:sldMkLst>
          <pc:docMk/>
          <pc:sldMk cId="1074381978" sldId="274"/>
        </pc:sldMkLst>
        <pc:spChg chg="add del mod">
          <ac:chgData name="Sabarish  Nair" userId="S::sabarish.nair@citycolleges.ie::7336bcbd-cfb4-47b4-9481-a88fcd73ef23" providerId="AD" clId="Web-{4CBEF033-CA91-455C-888F-4B412006C225}" dt="2024-02-02T13:44:50.110" v="547" actId="20577"/>
          <ac:spMkLst>
            <pc:docMk/>
            <pc:sldMk cId="1074381978" sldId="274"/>
            <ac:spMk id="2" creationId="{A219B820-7D45-ACF7-D68E-C584129A079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45:42.659" v="548"/>
          <ac:spMkLst>
            <pc:docMk/>
            <pc:sldMk cId="1074381978" sldId="274"/>
            <ac:spMk id="3" creationId="{C324E476-C8E8-28CB-9C80-D2B64629EB16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3:45:42.659" v="548"/>
          <ac:graphicFrameMkLst>
            <pc:docMk/>
            <pc:sldMk cId="1074381978" sldId="274"/>
            <ac:graphicFrameMk id="5" creationId="{105EEE5C-16AE-EB52-BF25-07988D4855C4}"/>
          </ac:graphicFrameMkLst>
        </pc:graphicFrameChg>
        <pc:picChg chg="add del mod ord">
          <ac:chgData name="Sabarish  Nair" userId="S::sabarish.nair@citycolleges.ie::7336bcbd-cfb4-47b4-9481-a88fcd73ef23" providerId="AD" clId="Web-{4CBEF033-CA91-455C-888F-4B412006C225}" dt="2024-02-02T13:43:29.983" v="526"/>
          <ac:picMkLst>
            <pc:docMk/>
            <pc:sldMk cId="1074381978" sldId="274"/>
            <ac:picMk id="4" creationId="{7652553B-C1D6-C71A-5CF1-230AD0886CF7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4:00:17.139" v="630"/>
        <pc:sldMkLst>
          <pc:docMk/>
          <pc:sldMk cId="1309125023" sldId="275"/>
        </pc:sldMkLst>
        <pc:spChg chg="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" creationId="{07C68D68-B5DC-CD56-5AB0-C8C115D64467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3:55:51.224" v="562"/>
          <ac:spMkLst>
            <pc:docMk/>
            <pc:sldMk cId="1309125023" sldId="275"/>
            <ac:spMk id="3" creationId="{F1459574-7F23-F4C3-1F4E-06BBA5B12EE2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56:36.694" v="566"/>
          <ac:spMkLst>
            <pc:docMk/>
            <pc:sldMk cId="1309125023" sldId="275"/>
            <ac:spMk id="6" creationId="{A593DB11-A904-B0F5-FE2C-8E7241435594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1" creationId="{2D6D26CF-DAC9-E45A-82BE-985ED3CC11C1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2" creationId="{97CC669D-E2B1-AB76-4397-9D73708FB9B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8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4:00:17.139" v="630"/>
          <ac:grpSpMkLst>
            <pc:docMk/>
            <pc:sldMk cId="1309125023" sldId="275"/>
            <ac:grpSpMk id="20" creationId="{AE1C45F0-260A-458C-96ED-C1F6D2151219}"/>
          </ac:grpSpMkLst>
        </pc:grpChg>
        <pc:picChg chg="add del mod ord modCrop">
          <ac:chgData name="Sabarish  Nair" userId="S::sabarish.nair@citycolleges.ie::7336bcbd-cfb4-47b4-9481-a88fcd73ef23" providerId="AD" clId="Web-{4CBEF033-CA91-455C-888F-4B412006C225}" dt="2024-02-02T13:56:27.053" v="565"/>
          <ac:picMkLst>
            <pc:docMk/>
            <pc:sldMk cId="1309125023" sldId="275"/>
            <ac:picMk id="4" creationId="{7B5AC7A5-AC45-1C1D-C3DD-C9F89CE7B10B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7" creationId="{F51B95C2-6F7A-EA1F-AF20-841CEF77C839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8" creationId="{0918BEC4-1AC9-8FFA-79E6-681BE77A83E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9" creationId="{B101FD69-82DA-6AE3-9BA1-3C9A9951516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0" creationId="{CD7AC9C9-17A0-9705-5FA2-56D7AA8CEF6E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3" creationId="{1B374C2F-0741-E7F1-A657-ABB725A22AE9}"/>
          </ac:picMkLst>
        </pc:picChg>
        <pc:cxnChg chg="add">
          <ac:chgData name="Sabarish  Nair" userId="S::sabarish.nair@citycolleges.ie::7336bcbd-cfb4-47b4-9481-a88fcd73ef23" providerId="AD" clId="Web-{4CBEF033-CA91-455C-888F-4B412006C225}" dt="2024-02-02T14:00:17.139" v="630"/>
          <ac:cxnSpMkLst>
            <pc:docMk/>
            <pc:sldMk cId="1309125023" sldId="275"/>
            <ac:cxnSpMk id="2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25:34.437" v="714"/>
        <pc:sldMkLst>
          <pc:docMk/>
          <pc:sldMk cId="1668544267" sldId="276"/>
        </pc:sldMkLst>
        <pc:spChg chg="mo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2" creationId="{903E4A11-D005-63BE-E83A-77C6011219BA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25:34.437" v="714"/>
          <ac:spMkLst>
            <pc:docMk/>
            <pc:sldMk cId="1668544267" sldId="276"/>
            <ac:spMk id="3" creationId="{A43BC594-85CC-D0A5-282A-58603221152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8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14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24:33.982" v="711"/>
          <ac:grpSpMkLst>
            <pc:docMk/>
            <pc:sldMk cId="1668544267" sldId="276"/>
            <ac:grpSpMk id="10" creationId="{B14B560F-9DD7-4302-A60B-EBD3EF59B073}"/>
          </ac:grpSpMkLst>
        </pc:grpChg>
        <pc:graphicFrameChg chg="add del">
          <ac:chgData name="Sabarish  Nair" userId="S::sabarish.nair@citycolleges.ie::7336bcbd-cfb4-47b4-9481-a88fcd73ef23" providerId="AD" clId="Web-{4CBEF033-CA91-455C-888F-4B412006C225}" dt="2024-02-02T15:25:34.406" v="713"/>
          <ac:graphicFrameMkLst>
            <pc:docMk/>
            <pc:sldMk cId="1668544267" sldId="276"/>
            <ac:graphicFrameMk id="16" creationId="{F593DBB4-B567-B702-3AFE-38C37E747AB1}"/>
          </ac:graphicFrameMkLst>
        </pc:graphicFrameChg>
        <pc:graphicFrameChg chg="add">
          <ac:chgData name="Sabarish  Nair" userId="S::sabarish.nair@citycolleges.ie::7336bcbd-cfb4-47b4-9481-a88fcd73ef23" providerId="AD" clId="Web-{4CBEF033-CA91-455C-888F-4B412006C225}" dt="2024-02-02T15:25:34.437" v="714"/>
          <ac:graphicFrameMkLst>
            <pc:docMk/>
            <pc:sldMk cId="1668544267" sldId="276"/>
            <ac:graphicFrameMk id="18" creationId="{94E42357-A896-6429-C2ED-CA6B891FCE1B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31:15.494" v="766"/>
        <pc:sldMkLst>
          <pc:docMk/>
          <pc:sldMk cId="2774003229" sldId="277"/>
        </pc:sldMkLst>
        <pc:spChg chg="mo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2" creationId="{B6A01DEC-4D79-AB3F-F7C4-6CF3343319F3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5:30:49.227" v="765"/>
          <ac:spMkLst>
            <pc:docMk/>
            <pc:sldMk cId="2774003229" sldId="277"/>
            <ac:spMk id="3" creationId="{AB54F4E0-4A57-4CC1-4212-FEFC78AAA99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31:15.494" v="766"/>
          <ac:grpSpMkLst>
            <pc:docMk/>
            <pc:sldMk cId="2774003229" sldId="277"/>
            <ac:grpSpMk id="12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4CBEF033-CA91-455C-888F-4B412006C225}" dt="2024-02-02T15:31:15.494" v="766"/>
          <ac:graphicFrameMkLst>
            <pc:docMk/>
            <pc:sldMk cId="2774003229" sldId="277"/>
            <ac:graphicFrameMk id="5" creationId="{FC8C7AE1-7D9D-0115-7E7A-EFC2B1CD5A7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5:31:15.494" v="766"/>
          <ac:cxnSpMkLst>
            <pc:docMk/>
            <pc:sldMk cId="2774003229" sldId="27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6:31:16.149" v="859" actId="1076"/>
        <pc:sldMkLst>
          <pc:docMk/>
          <pc:sldMk cId="3590086990" sldId="278"/>
        </pc:sldMkLst>
        <pc:spChg chg="mo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" creationId="{872B4C11-15BE-76DE-C7AD-1958E672AFA5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5:33:30.889" v="774"/>
          <ac:spMkLst>
            <pc:docMk/>
            <pc:sldMk cId="3590086990" sldId="278"/>
            <ac:spMk id="3" creationId="{050B7EF7-12A2-8301-B5FF-A683887552CE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0:55.320" v="855" actId="1076"/>
          <ac:spMkLst>
            <pc:docMk/>
            <pc:sldMk cId="3590086990" sldId="278"/>
            <ac:spMk id="5" creationId="{2271948C-A3A3-CECC-B698-8B34C19EAC9A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0.477" v="856" actId="1076"/>
          <ac:spMkLst>
            <pc:docMk/>
            <pc:sldMk cId="3590086990" sldId="278"/>
            <ac:spMk id="6" creationId="{53BBE707-1E15-1E14-42DF-A8D93D6C3D5C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6.180" v="857" actId="1076"/>
          <ac:spMkLst>
            <pc:docMk/>
            <pc:sldMk cId="3590086990" sldId="278"/>
            <ac:spMk id="7" creationId="{B0F9D88C-E461-4E7D-E23C-79CB53C22757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6.149" v="859" actId="1076"/>
          <ac:spMkLst>
            <pc:docMk/>
            <pc:sldMk cId="3590086990" sldId="278"/>
            <ac:spMk id="8" creationId="{B583BB2E-D7FF-35F3-9C86-B6FED913F0F2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1.461" v="858" actId="1076"/>
          <ac:spMkLst>
            <pc:docMk/>
            <pc:sldMk cId="3590086990" sldId="278"/>
            <ac:spMk id="9" creationId="{A365B381-1038-1D9D-D656-4C0C05F101F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36:03.581" v="826"/>
          <ac:spMkLst>
            <pc:docMk/>
            <pc:sldMk cId="3590086990" sldId="278"/>
            <ac:spMk id="10" creationId="{F8C6FAC0-C7DC-9831-A1F7-DC4745A4392C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1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3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1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7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8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19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20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21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4" creationId="{562DFC44-A40C-4573-9230-B3EDB3EC8EEB}"/>
          </ac:spMkLst>
        </pc:spChg>
        <pc:grpChg chg="add del">
          <ac:chgData name="Sabarish  Nair" userId="S::sabarish.nair@citycolleges.ie::7336bcbd-cfb4-47b4-9481-a88fcd73ef23" providerId="AD" clId="Web-{4CBEF033-CA91-455C-888F-4B412006C225}" dt="2024-02-02T15:38:08.991" v="834"/>
          <ac:grpSpMkLst>
            <pc:docMk/>
            <pc:sldMk cId="3590086990" sldId="278"/>
            <ac:grpSpMk id="12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5:37:02.989" v="828"/>
          <ac:grpSpMkLst>
            <pc:docMk/>
            <pc:sldMk cId="3590086990" sldId="278"/>
            <ac:grpSpMk id="16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6:28:46.055" v="850"/>
          <ac:grpSpMkLst>
            <pc:docMk/>
            <pc:sldMk cId="3590086990" sldId="278"/>
            <ac:grpSpMk id="22" creationId="{28FAF094-D087-493F-8DF9-A486C2D6BBAA}"/>
          </ac:grpSpMkLst>
        </pc:grpChg>
        <pc:picChg chg="add mod ord">
          <ac:chgData name="Sabarish  Nair" userId="S::sabarish.nair@citycolleges.ie::7336bcbd-cfb4-47b4-9481-a88fcd73ef23" providerId="AD" clId="Web-{4CBEF033-CA91-455C-888F-4B412006C225}" dt="2024-02-02T16:30:50.914" v="854" actId="1076"/>
          <ac:picMkLst>
            <pc:docMk/>
            <pc:sldMk cId="3590086990" sldId="278"/>
            <ac:picMk id="4" creationId="{79EB9F9B-571C-F477-E867-6756E5DD51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5:38:08.991" v="834"/>
          <ac:cxnSpMkLst>
            <pc:docMk/>
            <pc:sldMk cId="3590086990" sldId="278"/>
            <ac:cxnSpMk id="15" creationId="{6CF1BAF6-AD41-4082-B212-8A1F9A2E8779}"/>
          </ac:cxnSpMkLst>
        </pc:cxnChg>
        <pc:cxnChg chg="add del">
          <ac:chgData name="Sabarish  Nair" userId="S::sabarish.nair@citycolleges.ie::7336bcbd-cfb4-47b4-9481-a88fcd73ef23" providerId="AD" clId="Web-{4CBEF033-CA91-455C-888F-4B412006C225}" dt="2024-02-02T15:37:02.989" v="828"/>
          <ac:cxnSpMkLst>
            <pc:docMk/>
            <pc:sldMk cId="3590086990" sldId="278"/>
            <ac:cxnSpMk id="23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0:06.448" v="900"/>
        <pc:sldMkLst>
          <pc:docMk/>
          <pc:sldMk cId="1954766834" sldId="279"/>
        </pc:sldMkLst>
        <pc:spChg chg="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2" creationId="{3D2BC9DE-AC81-EB27-B642-A3C39014AB16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3" creationId="{46C465CD-47B2-00B9-C25F-77B87B4E77C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0:06.448" v="900"/>
          <ac:graphicFrameMkLst>
            <pc:docMk/>
            <pc:sldMk cId="1954766834" sldId="279"/>
            <ac:graphicFrameMk id="5" creationId="{618EC15C-B233-B295-F43D-1BFFB1718CBB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0:06.448" v="900"/>
          <ac:cxnSpMkLst>
            <pc:docMk/>
            <pc:sldMk cId="1954766834" sldId="279"/>
            <ac:cxnSpMk id="11" creationId="{C8F51B3F-8331-4E4A-AE96-D47B1006EEAD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2:57.818" v="973"/>
        <pc:sldMkLst>
          <pc:docMk/>
          <pc:sldMk cId="3086761711" sldId="280"/>
        </pc:sldMkLst>
        <pc:spChg chg="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2" creationId="{7D815BCD-3067-C66D-2747-9D577C13601E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3" creationId="{29929479-CC3E-C696-7A3C-17C2413793CC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2:57.818" v="973"/>
          <ac:graphicFrameMkLst>
            <pc:docMk/>
            <pc:sldMk cId="3086761711" sldId="280"/>
            <ac:graphicFrameMk id="5" creationId="{C9C44E58-EB5D-7967-600B-496021FBFD3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2:57.818" v="973"/>
          <ac:cxnSpMkLst>
            <pc:docMk/>
            <pc:sldMk cId="3086761711" sldId="280"/>
            <ac:cxnSpMk id="11" creationId="{C8F51B3F-8331-4E4A-AE96-D47B1006EEAD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09:44.967" v="1003"/>
        <pc:sldMkLst>
          <pc:docMk/>
          <pc:sldMk cId="4015896424" sldId="281"/>
        </pc:sldMkLst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2" creationId="{59575BE7-0F40-E2AE-73DD-925DFC809420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3" creationId="{F1FA128C-B0F8-88C8-912E-3266B13D5B7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09:44.967" v="1003"/>
          <ac:grpSpMkLst>
            <pc:docMk/>
            <pc:sldMk cId="4015896424" sldId="281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09:44.967" v="1003"/>
          <ac:cxnSpMkLst>
            <pc:docMk/>
            <pc:sldMk cId="4015896424" sldId="281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1:58.584" v="1014" actId="1076"/>
        <pc:sldMkLst>
          <pc:docMk/>
          <pc:sldMk cId="3907702955" sldId="282"/>
        </pc:sldMkLst>
        <pc:spChg chg="del">
          <ac:chgData name="Sabarish  Nair" userId="S::sabarish.nair@citycolleges.ie::7336bcbd-cfb4-47b4-9481-a88fcd73ef23" providerId="AD" clId="Web-{4CBEF033-CA91-455C-888F-4B412006C225}" dt="2024-02-02T18:10:55.721" v="1008"/>
          <ac:spMkLst>
            <pc:docMk/>
            <pc:sldMk cId="3907702955" sldId="282"/>
            <ac:spMk id="2" creationId="{FA5AF949-7D17-C5A6-71CE-6C99EE36BA3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0:44.595" v="1007"/>
          <ac:spMkLst>
            <pc:docMk/>
            <pc:sldMk cId="3907702955" sldId="282"/>
            <ac:spMk id="3" creationId="{3BA160D6-D398-2681-A3D8-5E4CB7DFB85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0.271" v="1012"/>
          <ac:spMkLst>
            <pc:docMk/>
            <pc:sldMk cId="3907702955" sldId="282"/>
            <ac:spMk id="9" creationId="{CEE6A261-5C95-EDB7-66A9-4F0E41619CF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2" creationId="{700E0F77-E936-4985-B7B1-B9823486AC3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4" creationId="{95C8260E-968F-44E8-A823-ABB431311926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6" creationId="{2C1BBA94-3F40-40AA-8BB9-E69E25E537C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3.943" v="1013"/>
          <ac:spMkLst>
            <pc:docMk/>
            <pc:sldMk cId="3907702955" sldId="282"/>
            <ac:spMk id="18" creationId="{FE43805F-24A6-46A4-B19B-54F28347355C}"/>
          </ac:spMkLst>
        </pc:spChg>
        <pc:picChg chg="add del mod ord">
          <ac:chgData name="Sabarish  Nair" userId="S::sabarish.nair@citycolleges.ie::7336bcbd-cfb4-47b4-9481-a88fcd73ef23" providerId="AD" clId="Web-{4CBEF033-CA91-455C-888F-4B412006C225}" dt="2024-02-02T18:10:36.688" v="1006"/>
          <ac:picMkLst>
            <pc:docMk/>
            <pc:sldMk cId="3907702955" sldId="282"/>
            <ac:picMk id="4" creationId="{C5FE2DBF-CFB8-730F-0FB0-62D439D99B19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8:11:58.584" v="1014" actId="1076"/>
          <ac:picMkLst>
            <pc:docMk/>
            <pc:sldMk cId="3907702955" sldId="282"/>
            <ac:picMk id="5" creationId="{E46952D1-E8FA-74DE-E2BD-14B99BBCF725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8:50.842" v="1278"/>
        <pc:sldMkLst>
          <pc:docMk/>
          <pc:sldMk cId="3454886646" sldId="283"/>
        </pc:sldMkLst>
        <pc:spChg chg="mo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2" creationId="{AC61EA29-75B1-A088-9600-A2618814B661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16:16.177" v="1025"/>
          <ac:spMkLst>
            <pc:docMk/>
            <pc:sldMk cId="3454886646" sldId="283"/>
            <ac:spMk id="3" creationId="{9EBFDA29-DB54-0D6F-56A4-9C928062413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9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18:50.842" v="1278"/>
          <ac:grpSpMkLst>
            <pc:docMk/>
            <pc:sldMk cId="3454886646" sldId="283"/>
            <ac:grpSpMk id="11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4CBEF033-CA91-455C-888F-4B412006C225}" dt="2024-02-02T18:18:50.842" v="1278"/>
          <ac:graphicFrameMkLst>
            <pc:docMk/>
            <pc:sldMk cId="3454886646" sldId="283"/>
            <ac:graphicFrameMk id="4" creationId="{460E71FC-D1B9-35A3-11DC-776DB9F2BC58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18:50.842" v="1278"/>
          <ac:cxnSpMkLst>
            <pc:docMk/>
            <pc:sldMk cId="3454886646" sldId="283"/>
            <ac:cxnSpMk id="18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27:25.341" v="1356"/>
        <pc:sldMkLst>
          <pc:docMk/>
          <pc:sldMk cId="3475835794" sldId="284"/>
        </pc:sldMkLst>
        <pc:spChg chg="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2" creationId="{937C01FC-B556-A31E-77CB-AC2FE0EE6D70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8:26:30.869" v="1355"/>
          <ac:spMkLst>
            <pc:docMk/>
            <pc:sldMk cId="3475835794" sldId="284"/>
            <ac:spMk id="3" creationId="{A31CA225-57F8-3C0E-0973-9BD2810F74B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6:30.838" v="1354"/>
          <ac:spMkLst>
            <pc:docMk/>
            <pc:sldMk cId="3475835794" sldId="284"/>
            <ac:spMk id="9" creationId="{2659FDB4-FCBE-4A89-B46D-43D4FA54464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3" creationId="{04812C46-200A-4DEB-A05E-3ED6C68C238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5" creationId="{D1EA859B-E555-4109-94F3-6700E046E008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6" creationId="{A31CA225-57F8-3C0E-0973-9BD2810F74B0}"/>
          </ac:spMkLst>
        </pc:spChg>
        <pc:graphicFrameChg chg="add del">
          <ac:chgData name="Sabarish  Nair" userId="S::sabarish.nair@citycolleges.ie::7336bcbd-cfb4-47b4-9481-a88fcd73ef23" providerId="AD" clId="Web-{4CBEF033-CA91-455C-888F-4B412006C225}" dt="2024-02-02T18:26:30.838" v="1354"/>
          <ac:graphicFrameMkLst>
            <pc:docMk/>
            <pc:sldMk cId="3475835794" sldId="284"/>
            <ac:graphicFrameMk id="5" creationId="{672D1446-8F00-B9BD-7612-810DE14F9EC4}"/>
          </ac:graphicFrameMkLst>
        </pc:graphicFrameChg>
        <pc:picChg chg="add mod ord">
          <ac:chgData name="Sabarish  Nair" userId="S::sabarish.nair@citycolleges.ie::7336bcbd-cfb4-47b4-9481-a88fcd73ef23" providerId="AD" clId="Web-{4CBEF033-CA91-455C-888F-4B412006C225}" dt="2024-02-02T18:27:25.341" v="1356"/>
          <ac:picMkLst>
            <pc:docMk/>
            <pc:sldMk cId="3475835794" sldId="284"/>
            <ac:picMk id="14" creationId="{2A69594A-5F89-2CEF-6519-CB3058F30B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8:26:30.838" v="1354"/>
          <ac:cxnSpMkLst>
            <pc:docMk/>
            <pc:sldMk cId="3475835794" sldId="284"/>
            <ac:cxnSpMk id="11" creationId="{C8F51B3F-8331-4E4A-AE96-D47B1006EEAD}"/>
          </ac:cxnSpMkLst>
        </pc:cxnChg>
        <pc:cxnChg chg="add">
          <ac:chgData name="Sabarish  Nair" userId="S::sabarish.nair@citycolleges.ie::7336bcbd-cfb4-47b4-9481-a88fcd73ef23" providerId="AD" clId="Web-{4CBEF033-CA91-455C-888F-4B412006C225}" dt="2024-02-02T18:27:25.341" v="1356"/>
          <ac:cxnSpMkLst>
            <pc:docMk/>
            <pc:sldMk cId="3475835794" sldId="284"/>
            <ac:cxnSpMk id="21" creationId="{1503BFE4-729B-D9D0-C17B-501E6AF1127A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37:16.548" v="1402" actId="20577"/>
        <pc:sldMkLst>
          <pc:docMk/>
          <pc:sldMk cId="1370630508" sldId="285"/>
        </pc:sldMkLst>
        <pc:spChg chg="mo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2" creationId="{7B2EC02E-BF60-1F71-89E3-F72357020B0B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37:16.548" v="1402" actId="20577"/>
          <ac:spMkLst>
            <pc:docMk/>
            <pc:sldMk cId="1370630508" sldId="285"/>
            <ac:spMk id="3" creationId="{CFF1FDE6-37D2-882B-8DED-BC36AD9069D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37:03.328" v="1398"/>
          <ac:grpSpMkLst>
            <pc:docMk/>
            <pc:sldMk cId="1370630508" sldId="285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37:03.328" v="1398"/>
          <ac:cxnSpMkLst>
            <pc:docMk/>
            <pc:sldMk cId="1370630508" sldId="285"/>
            <ac:cxnSpMk id="17" creationId="{6CF1BAF6-AD41-4082-B212-8A1F9A2E8779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324E4-CB23-423A-990B-AB66E4962B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4543D9-0699-41EF-BDCA-A4F22A7037D2}">
      <dgm:prSet/>
      <dgm:spPr/>
      <dgm:t>
        <a:bodyPr/>
        <a:lstStyle/>
        <a:p>
          <a:r>
            <a:rPr lang="en-GB"/>
            <a:t>"</a:t>
          </a:r>
          <a:r>
            <a:rPr lang="en-GB" i="1"/>
            <a:t>A subject-oriented, integrated, volatile, current valued data store containing detailed data.</a:t>
          </a:r>
          <a:r>
            <a:rPr lang="en-GB"/>
            <a:t>"</a:t>
          </a:r>
          <a:endParaRPr lang="en-US"/>
        </a:p>
      </dgm:t>
    </dgm:pt>
    <dgm:pt modelId="{C4939B58-8087-440B-803D-0C99CDE8B53A}" type="parTrans" cxnId="{7A87F3F0-C7DD-4ABB-A2D3-C8B5FA5673A4}">
      <dgm:prSet/>
      <dgm:spPr/>
      <dgm:t>
        <a:bodyPr/>
        <a:lstStyle/>
        <a:p>
          <a:endParaRPr lang="en-US"/>
        </a:p>
      </dgm:t>
    </dgm:pt>
    <dgm:pt modelId="{C20620E5-FC73-45A0-BF9A-668DF91FF312}" type="sibTrans" cxnId="{7A87F3F0-C7DD-4ABB-A2D3-C8B5FA5673A4}">
      <dgm:prSet/>
      <dgm:spPr/>
      <dgm:t>
        <a:bodyPr/>
        <a:lstStyle/>
        <a:p>
          <a:endParaRPr lang="en-US"/>
        </a:p>
      </dgm:t>
    </dgm:pt>
    <dgm:pt modelId="{1A660BA4-CBB4-4809-9459-163E9DBF9F4F}">
      <dgm:prSet/>
      <dgm:spPr/>
      <dgm:t>
        <a:bodyPr/>
        <a:lstStyle/>
        <a:p>
          <a:r>
            <a:rPr lang="en-GB"/>
            <a:t>"</a:t>
          </a:r>
          <a:r>
            <a:rPr lang="en-GB" i="1"/>
            <a:t>Type of database that serves as a central repository for integrating and storing data from various operational systems within an organization.</a:t>
          </a:r>
          <a:r>
            <a:rPr lang="en-GB"/>
            <a:t>"</a:t>
          </a:r>
          <a:endParaRPr lang="en-US"/>
        </a:p>
      </dgm:t>
    </dgm:pt>
    <dgm:pt modelId="{8A985624-4AD3-4F58-855B-1CDAA8047CDB}" type="parTrans" cxnId="{FE88CEF1-3A63-4601-A581-D57961BE2E5C}">
      <dgm:prSet/>
      <dgm:spPr/>
      <dgm:t>
        <a:bodyPr/>
        <a:lstStyle/>
        <a:p>
          <a:endParaRPr lang="en-US"/>
        </a:p>
      </dgm:t>
    </dgm:pt>
    <dgm:pt modelId="{737D4FA4-A683-465A-A12A-082049398462}" type="sibTrans" cxnId="{FE88CEF1-3A63-4601-A581-D57961BE2E5C}">
      <dgm:prSet/>
      <dgm:spPr/>
      <dgm:t>
        <a:bodyPr/>
        <a:lstStyle/>
        <a:p>
          <a:endParaRPr lang="en-US"/>
        </a:p>
      </dgm:t>
    </dgm:pt>
    <dgm:pt modelId="{41BFAFA2-4F90-480D-8F44-A2AFB911C5AC}" type="pres">
      <dgm:prSet presAssocID="{A46324E4-CB23-423A-990B-AB66E4962B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91EE11-9BEA-4E4F-8E6F-C5751327EE95}" type="pres">
      <dgm:prSet presAssocID="{444543D9-0699-41EF-BDCA-A4F22A7037D2}" presName="hierRoot1" presStyleCnt="0"/>
      <dgm:spPr/>
    </dgm:pt>
    <dgm:pt modelId="{3048AFA7-8777-4F24-A36E-08F6CA9AED51}" type="pres">
      <dgm:prSet presAssocID="{444543D9-0699-41EF-BDCA-A4F22A7037D2}" presName="composite" presStyleCnt="0"/>
      <dgm:spPr/>
    </dgm:pt>
    <dgm:pt modelId="{A5D39B6F-0464-4D76-852B-9DDF824BFE43}" type="pres">
      <dgm:prSet presAssocID="{444543D9-0699-41EF-BDCA-A4F22A7037D2}" presName="background" presStyleLbl="node0" presStyleIdx="0" presStyleCnt="2"/>
      <dgm:spPr/>
    </dgm:pt>
    <dgm:pt modelId="{4D7EE056-3FC3-4D8B-9462-4149236F05AF}" type="pres">
      <dgm:prSet presAssocID="{444543D9-0699-41EF-BDCA-A4F22A7037D2}" presName="text" presStyleLbl="fgAcc0" presStyleIdx="0" presStyleCnt="2">
        <dgm:presLayoutVars>
          <dgm:chPref val="3"/>
        </dgm:presLayoutVars>
      </dgm:prSet>
      <dgm:spPr/>
    </dgm:pt>
    <dgm:pt modelId="{D4002027-06D5-4AB2-A237-79B7C70E9BFE}" type="pres">
      <dgm:prSet presAssocID="{444543D9-0699-41EF-BDCA-A4F22A7037D2}" presName="hierChild2" presStyleCnt="0"/>
      <dgm:spPr/>
    </dgm:pt>
    <dgm:pt modelId="{5CCB73DB-C15F-41D8-9693-A66D737EF886}" type="pres">
      <dgm:prSet presAssocID="{1A660BA4-CBB4-4809-9459-163E9DBF9F4F}" presName="hierRoot1" presStyleCnt="0"/>
      <dgm:spPr/>
    </dgm:pt>
    <dgm:pt modelId="{A56E4D63-9A09-4892-89F5-C2BFDAC0600F}" type="pres">
      <dgm:prSet presAssocID="{1A660BA4-CBB4-4809-9459-163E9DBF9F4F}" presName="composite" presStyleCnt="0"/>
      <dgm:spPr/>
    </dgm:pt>
    <dgm:pt modelId="{AE7B94AA-B9C0-40A1-BF5E-0D6738A6242C}" type="pres">
      <dgm:prSet presAssocID="{1A660BA4-CBB4-4809-9459-163E9DBF9F4F}" presName="background" presStyleLbl="node0" presStyleIdx="1" presStyleCnt="2"/>
      <dgm:spPr/>
    </dgm:pt>
    <dgm:pt modelId="{ACA8307E-6BC5-4F2F-8007-77BDD272C263}" type="pres">
      <dgm:prSet presAssocID="{1A660BA4-CBB4-4809-9459-163E9DBF9F4F}" presName="text" presStyleLbl="fgAcc0" presStyleIdx="1" presStyleCnt="2">
        <dgm:presLayoutVars>
          <dgm:chPref val="3"/>
        </dgm:presLayoutVars>
      </dgm:prSet>
      <dgm:spPr/>
    </dgm:pt>
    <dgm:pt modelId="{CCA1C0ED-8CAC-4A57-B48F-FB6D19C8C3D5}" type="pres">
      <dgm:prSet presAssocID="{1A660BA4-CBB4-4809-9459-163E9DBF9F4F}" presName="hierChild2" presStyleCnt="0"/>
      <dgm:spPr/>
    </dgm:pt>
  </dgm:ptLst>
  <dgm:cxnLst>
    <dgm:cxn modelId="{094F3E51-2E26-4CF2-AD53-39E825D49304}" type="presOf" srcId="{1A660BA4-CBB4-4809-9459-163E9DBF9F4F}" destId="{ACA8307E-6BC5-4F2F-8007-77BDD272C263}" srcOrd="0" destOrd="0" presId="urn:microsoft.com/office/officeart/2005/8/layout/hierarchy1"/>
    <dgm:cxn modelId="{F6D088BE-32EE-4B39-81FA-0C6A1271D3BA}" type="presOf" srcId="{444543D9-0699-41EF-BDCA-A4F22A7037D2}" destId="{4D7EE056-3FC3-4D8B-9462-4149236F05AF}" srcOrd="0" destOrd="0" presId="urn:microsoft.com/office/officeart/2005/8/layout/hierarchy1"/>
    <dgm:cxn modelId="{47A5A9C0-CD70-4572-88C8-FC0888374250}" type="presOf" srcId="{A46324E4-CB23-423A-990B-AB66E4962BD8}" destId="{41BFAFA2-4F90-480D-8F44-A2AFB911C5AC}" srcOrd="0" destOrd="0" presId="urn:microsoft.com/office/officeart/2005/8/layout/hierarchy1"/>
    <dgm:cxn modelId="{7A87F3F0-C7DD-4ABB-A2D3-C8B5FA5673A4}" srcId="{A46324E4-CB23-423A-990B-AB66E4962BD8}" destId="{444543D9-0699-41EF-BDCA-A4F22A7037D2}" srcOrd="0" destOrd="0" parTransId="{C4939B58-8087-440B-803D-0C99CDE8B53A}" sibTransId="{C20620E5-FC73-45A0-BF9A-668DF91FF312}"/>
    <dgm:cxn modelId="{FE88CEF1-3A63-4601-A581-D57961BE2E5C}" srcId="{A46324E4-CB23-423A-990B-AB66E4962BD8}" destId="{1A660BA4-CBB4-4809-9459-163E9DBF9F4F}" srcOrd="1" destOrd="0" parTransId="{8A985624-4AD3-4F58-855B-1CDAA8047CDB}" sibTransId="{737D4FA4-A683-465A-A12A-082049398462}"/>
    <dgm:cxn modelId="{B5CDBBFF-906F-480D-8DBC-22C48199D56A}" type="presParOf" srcId="{41BFAFA2-4F90-480D-8F44-A2AFB911C5AC}" destId="{B691EE11-9BEA-4E4F-8E6F-C5751327EE95}" srcOrd="0" destOrd="0" presId="urn:microsoft.com/office/officeart/2005/8/layout/hierarchy1"/>
    <dgm:cxn modelId="{8D7F8460-BF90-41FD-8A79-3830A3C32ED7}" type="presParOf" srcId="{B691EE11-9BEA-4E4F-8E6F-C5751327EE95}" destId="{3048AFA7-8777-4F24-A36E-08F6CA9AED51}" srcOrd="0" destOrd="0" presId="urn:microsoft.com/office/officeart/2005/8/layout/hierarchy1"/>
    <dgm:cxn modelId="{ECB89A84-4C57-44A7-80F3-8E3265B0D89C}" type="presParOf" srcId="{3048AFA7-8777-4F24-A36E-08F6CA9AED51}" destId="{A5D39B6F-0464-4D76-852B-9DDF824BFE43}" srcOrd="0" destOrd="0" presId="urn:microsoft.com/office/officeart/2005/8/layout/hierarchy1"/>
    <dgm:cxn modelId="{67B88013-69A3-49C7-9F36-D30C4FC1F187}" type="presParOf" srcId="{3048AFA7-8777-4F24-A36E-08F6CA9AED51}" destId="{4D7EE056-3FC3-4D8B-9462-4149236F05AF}" srcOrd="1" destOrd="0" presId="urn:microsoft.com/office/officeart/2005/8/layout/hierarchy1"/>
    <dgm:cxn modelId="{63FDDA92-7BB8-44CE-B0F8-722B1EAA367F}" type="presParOf" srcId="{B691EE11-9BEA-4E4F-8E6F-C5751327EE95}" destId="{D4002027-06D5-4AB2-A237-79B7C70E9BFE}" srcOrd="1" destOrd="0" presId="urn:microsoft.com/office/officeart/2005/8/layout/hierarchy1"/>
    <dgm:cxn modelId="{C2DB139E-1385-410C-AD6C-75C5B46D13A9}" type="presParOf" srcId="{41BFAFA2-4F90-480D-8F44-A2AFB911C5AC}" destId="{5CCB73DB-C15F-41D8-9693-A66D737EF886}" srcOrd="1" destOrd="0" presId="urn:microsoft.com/office/officeart/2005/8/layout/hierarchy1"/>
    <dgm:cxn modelId="{A6AB2071-0AB5-449F-A4E1-E1A35119DD4B}" type="presParOf" srcId="{5CCB73DB-C15F-41D8-9693-A66D737EF886}" destId="{A56E4D63-9A09-4892-89F5-C2BFDAC0600F}" srcOrd="0" destOrd="0" presId="urn:microsoft.com/office/officeart/2005/8/layout/hierarchy1"/>
    <dgm:cxn modelId="{1B9C5189-654C-4BC0-B52F-11BE7FDD77F0}" type="presParOf" srcId="{A56E4D63-9A09-4892-89F5-C2BFDAC0600F}" destId="{AE7B94AA-B9C0-40A1-BF5E-0D6738A6242C}" srcOrd="0" destOrd="0" presId="urn:microsoft.com/office/officeart/2005/8/layout/hierarchy1"/>
    <dgm:cxn modelId="{72B8882D-E441-4E75-8AEF-8EE9B463ACA0}" type="presParOf" srcId="{A56E4D63-9A09-4892-89F5-C2BFDAC0600F}" destId="{ACA8307E-6BC5-4F2F-8007-77BDD272C263}" srcOrd="1" destOrd="0" presId="urn:microsoft.com/office/officeart/2005/8/layout/hierarchy1"/>
    <dgm:cxn modelId="{D40D1BD7-C4CC-40FC-800E-0BAAD7CD7FB4}" type="presParOf" srcId="{5CCB73DB-C15F-41D8-9693-A66D737EF886}" destId="{CCA1C0ED-8CAC-4A57-B48F-FB6D19C8C3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2EE8C9-FE02-4023-A645-9FC2886AA5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53F2E9-6DB5-4E68-9180-F976C789F09E}">
      <dgm:prSet/>
      <dgm:spPr/>
      <dgm:t>
        <a:bodyPr/>
        <a:lstStyle/>
        <a:p>
          <a:r>
            <a:rPr lang="en-GB"/>
            <a:t>"</a:t>
          </a:r>
          <a:r>
            <a:rPr lang="en-GB" i="1"/>
            <a:t>Data about Data E.g. Data Dictionary</a:t>
          </a:r>
          <a:r>
            <a:rPr lang="en-GB"/>
            <a:t>"</a:t>
          </a:r>
          <a:endParaRPr lang="en-US"/>
        </a:p>
      </dgm:t>
    </dgm:pt>
    <dgm:pt modelId="{3CBC87CD-A8E8-4A5F-856E-17859D9C4845}" type="parTrans" cxnId="{B7F94835-7D89-418F-946F-F431CC19326C}">
      <dgm:prSet/>
      <dgm:spPr/>
      <dgm:t>
        <a:bodyPr/>
        <a:lstStyle/>
        <a:p>
          <a:endParaRPr lang="en-US"/>
        </a:p>
      </dgm:t>
    </dgm:pt>
    <dgm:pt modelId="{E4EC720A-B1C5-4947-B762-0C33454E8A66}" type="sibTrans" cxnId="{B7F94835-7D89-418F-946F-F431CC19326C}">
      <dgm:prSet/>
      <dgm:spPr/>
      <dgm:t>
        <a:bodyPr/>
        <a:lstStyle/>
        <a:p>
          <a:endParaRPr lang="en-US"/>
        </a:p>
      </dgm:t>
    </dgm:pt>
    <dgm:pt modelId="{87C143B5-95C3-4ECA-9422-F55136F9827B}">
      <dgm:prSet/>
      <dgm:spPr/>
      <dgm:t>
        <a:bodyPr/>
        <a:lstStyle/>
        <a:p>
          <a:r>
            <a:rPr lang="en-GB"/>
            <a:t>"</a:t>
          </a:r>
          <a:r>
            <a:rPr lang="en-GB" i="1"/>
            <a:t>Provides information about the structure, content, and context of the data, enabling users and administrators to understand, manage, and utilize the data effectively.</a:t>
          </a:r>
          <a:r>
            <a:rPr lang="en-GB"/>
            <a:t>"</a:t>
          </a:r>
          <a:endParaRPr lang="en-US"/>
        </a:p>
      </dgm:t>
    </dgm:pt>
    <dgm:pt modelId="{01D256A3-1F79-4B7D-8C48-73B8524591BF}" type="parTrans" cxnId="{E6D6A0C3-CD9F-4D5C-85F1-E9C0E320F09B}">
      <dgm:prSet/>
      <dgm:spPr/>
      <dgm:t>
        <a:bodyPr/>
        <a:lstStyle/>
        <a:p>
          <a:endParaRPr lang="en-US"/>
        </a:p>
      </dgm:t>
    </dgm:pt>
    <dgm:pt modelId="{FD44B734-4BF0-4461-BE38-E8FA5996462F}" type="sibTrans" cxnId="{E6D6A0C3-CD9F-4D5C-85F1-E9C0E320F09B}">
      <dgm:prSet/>
      <dgm:spPr/>
      <dgm:t>
        <a:bodyPr/>
        <a:lstStyle/>
        <a:p>
          <a:endParaRPr lang="en-US"/>
        </a:p>
      </dgm:t>
    </dgm:pt>
    <dgm:pt modelId="{786F26F4-4FF2-45AB-809C-7F0D723F1499}" type="pres">
      <dgm:prSet presAssocID="{D02EE8C9-FE02-4023-A645-9FC2886AA593}" presName="root" presStyleCnt="0">
        <dgm:presLayoutVars>
          <dgm:dir/>
          <dgm:resizeHandles val="exact"/>
        </dgm:presLayoutVars>
      </dgm:prSet>
      <dgm:spPr/>
    </dgm:pt>
    <dgm:pt modelId="{6560EAFF-68F1-4245-B02F-80010BF7993D}" type="pres">
      <dgm:prSet presAssocID="{0553F2E9-6DB5-4E68-9180-F976C789F09E}" presName="compNode" presStyleCnt="0"/>
      <dgm:spPr/>
    </dgm:pt>
    <dgm:pt modelId="{67190D70-8755-491E-A8C2-A708288F79DF}" type="pres">
      <dgm:prSet presAssocID="{0553F2E9-6DB5-4E68-9180-F976C789F09E}" presName="bgRect" presStyleLbl="bgShp" presStyleIdx="0" presStyleCnt="2"/>
      <dgm:spPr/>
    </dgm:pt>
    <dgm:pt modelId="{CBAA2A30-1669-4D71-B9CE-3ACF1C8D2FE6}" type="pres">
      <dgm:prSet presAssocID="{0553F2E9-6DB5-4E68-9180-F976C789F0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E60C74-A7EA-4504-84D5-AC55ADB0AF2B}" type="pres">
      <dgm:prSet presAssocID="{0553F2E9-6DB5-4E68-9180-F976C789F09E}" presName="spaceRect" presStyleCnt="0"/>
      <dgm:spPr/>
    </dgm:pt>
    <dgm:pt modelId="{956F6721-358B-409C-994B-507A138FB62A}" type="pres">
      <dgm:prSet presAssocID="{0553F2E9-6DB5-4E68-9180-F976C789F09E}" presName="parTx" presStyleLbl="revTx" presStyleIdx="0" presStyleCnt="2">
        <dgm:presLayoutVars>
          <dgm:chMax val="0"/>
          <dgm:chPref val="0"/>
        </dgm:presLayoutVars>
      </dgm:prSet>
      <dgm:spPr/>
    </dgm:pt>
    <dgm:pt modelId="{601A3AED-CD52-439B-839F-E0F29F23396E}" type="pres">
      <dgm:prSet presAssocID="{E4EC720A-B1C5-4947-B762-0C33454E8A66}" presName="sibTrans" presStyleCnt="0"/>
      <dgm:spPr/>
    </dgm:pt>
    <dgm:pt modelId="{B2156B9C-BC5B-49AF-A53D-6B53DEAC7187}" type="pres">
      <dgm:prSet presAssocID="{87C143B5-95C3-4ECA-9422-F55136F9827B}" presName="compNode" presStyleCnt="0"/>
      <dgm:spPr/>
    </dgm:pt>
    <dgm:pt modelId="{9DC95471-128A-449A-9CAF-C61E217A259D}" type="pres">
      <dgm:prSet presAssocID="{87C143B5-95C3-4ECA-9422-F55136F9827B}" presName="bgRect" presStyleLbl="bgShp" presStyleIdx="1" presStyleCnt="2"/>
      <dgm:spPr/>
    </dgm:pt>
    <dgm:pt modelId="{DC76394C-62AB-411B-9410-FBE199BA027E}" type="pres">
      <dgm:prSet presAssocID="{87C143B5-95C3-4ECA-9422-F55136F982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83E43DB-C92E-449F-BC91-B0D315AD6FEF}" type="pres">
      <dgm:prSet presAssocID="{87C143B5-95C3-4ECA-9422-F55136F9827B}" presName="spaceRect" presStyleCnt="0"/>
      <dgm:spPr/>
    </dgm:pt>
    <dgm:pt modelId="{52B635B9-D28D-469C-A62F-1237B88F504A}" type="pres">
      <dgm:prSet presAssocID="{87C143B5-95C3-4ECA-9422-F55136F9827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9F0AA23-3DB7-4903-B774-B25327C8410A}" type="presOf" srcId="{0553F2E9-6DB5-4E68-9180-F976C789F09E}" destId="{956F6721-358B-409C-994B-507A138FB62A}" srcOrd="0" destOrd="0" presId="urn:microsoft.com/office/officeart/2018/2/layout/IconVerticalSolidList"/>
    <dgm:cxn modelId="{B7F94835-7D89-418F-946F-F431CC19326C}" srcId="{D02EE8C9-FE02-4023-A645-9FC2886AA593}" destId="{0553F2E9-6DB5-4E68-9180-F976C789F09E}" srcOrd="0" destOrd="0" parTransId="{3CBC87CD-A8E8-4A5F-856E-17859D9C4845}" sibTransId="{E4EC720A-B1C5-4947-B762-0C33454E8A66}"/>
    <dgm:cxn modelId="{689C6476-C6E9-404C-8EC3-0AF1E60AFEDB}" type="presOf" srcId="{D02EE8C9-FE02-4023-A645-9FC2886AA593}" destId="{786F26F4-4FF2-45AB-809C-7F0D723F1499}" srcOrd="0" destOrd="0" presId="urn:microsoft.com/office/officeart/2018/2/layout/IconVerticalSolidList"/>
    <dgm:cxn modelId="{9D983481-E432-4E67-8AE7-F2F6005773BE}" type="presOf" srcId="{87C143B5-95C3-4ECA-9422-F55136F9827B}" destId="{52B635B9-D28D-469C-A62F-1237B88F504A}" srcOrd="0" destOrd="0" presId="urn:microsoft.com/office/officeart/2018/2/layout/IconVerticalSolidList"/>
    <dgm:cxn modelId="{E6D6A0C3-CD9F-4D5C-85F1-E9C0E320F09B}" srcId="{D02EE8C9-FE02-4023-A645-9FC2886AA593}" destId="{87C143B5-95C3-4ECA-9422-F55136F9827B}" srcOrd="1" destOrd="0" parTransId="{01D256A3-1F79-4B7D-8C48-73B8524591BF}" sibTransId="{FD44B734-4BF0-4461-BE38-E8FA5996462F}"/>
    <dgm:cxn modelId="{A79FC433-F3CB-4424-9A16-183EA6C01A8B}" type="presParOf" srcId="{786F26F4-4FF2-45AB-809C-7F0D723F1499}" destId="{6560EAFF-68F1-4245-B02F-80010BF7993D}" srcOrd="0" destOrd="0" presId="urn:microsoft.com/office/officeart/2018/2/layout/IconVerticalSolidList"/>
    <dgm:cxn modelId="{09AF72EB-C51B-49CD-8D70-FF09321DC99C}" type="presParOf" srcId="{6560EAFF-68F1-4245-B02F-80010BF7993D}" destId="{67190D70-8755-491E-A8C2-A708288F79DF}" srcOrd="0" destOrd="0" presId="urn:microsoft.com/office/officeart/2018/2/layout/IconVerticalSolidList"/>
    <dgm:cxn modelId="{F77C0A36-E7DA-4904-8E03-E0E2DD92823B}" type="presParOf" srcId="{6560EAFF-68F1-4245-B02F-80010BF7993D}" destId="{CBAA2A30-1669-4D71-B9CE-3ACF1C8D2FE6}" srcOrd="1" destOrd="0" presId="urn:microsoft.com/office/officeart/2018/2/layout/IconVerticalSolidList"/>
    <dgm:cxn modelId="{34C0D27C-1719-475C-BE61-788F6F78A275}" type="presParOf" srcId="{6560EAFF-68F1-4245-B02F-80010BF7993D}" destId="{8EE60C74-A7EA-4504-84D5-AC55ADB0AF2B}" srcOrd="2" destOrd="0" presId="urn:microsoft.com/office/officeart/2018/2/layout/IconVerticalSolidList"/>
    <dgm:cxn modelId="{8F3E84C0-0D63-4AD5-8AC5-40498AF17852}" type="presParOf" srcId="{6560EAFF-68F1-4245-B02F-80010BF7993D}" destId="{956F6721-358B-409C-994B-507A138FB62A}" srcOrd="3" destOrd="0" presId="urn:microsoft.com/office/officeart/2018/2/layout/IconVerticalSolidList"/>
    <dgm:cxn modelId="{09D31C22-D65E-4C08-80D1-58A085728612}" type="presParOf" srcId="{786F26F4-4FF2-45AB-809C-7F0D723F1499}" destId="{601A3AED-CD52-439B-839F-E0F29F23396E}" srcOrd="1" destOrd="0" presId="urn:microsoft.com/office/officeart/2018/2/layout/IconVerticalSolidList"/>
    <dgm:cxn modelId="{DD4CF4AC-0F9E-4EEA-B596-D42B6C539521}" type="presParOf" srcId="{786F26F4-4FF2-45AB-809C-7F0D723F1499}" destId="{B2156B9C-BC5B-49AF-A53D-6B53DEAC7187}" srcOrd="2" destOrd="0" presId="urn:microsoft.com/office/officeart/2018/2/layout/IconVerticalSolidList"/>
    <dgm:cxn modelId="{FD5EA7B6-52EF-402E-85B4-C65AF148EA3B}" type="presParOf" srcId="{B2156B9C-BC5B-49AF-A53D-6B53DEAC7187}" destId="{9DC95471-128A-449A-9CAF-C61E217A259D}" srcOrd="0" destOrd="0" presId="urn:microsoft.com/office/officeart/2018/2/layout/IconVerticalSolidList"/>
    <dgm:cxn modelId="{7E0DEB37-B3EB-4A38-ACDB-62ADF138FA0A}" type="presParOf" srcId="{B2156B9C-BC5B-49AF-A53D-6B53DEAC7187}" destId="{DC76394C-62AB-411B-9410-FBE199BA027E}" srcOrd="1" destOrd="0" presId="urn:microsoft.com/office/officeart/2018/2/layout/IconVerticalSolidList"/>
    <dgm:cxn modelId="{10214768-6F85-4CCE-BD7B-D0BB97A8F1ED}" type="presParOf" srcId="{B2156B9C-BC5B-49AF-A53D-6B53DEAC7187}" destId="{B83E43DB-C92E-449F-BC91-B0D315AD6FEF}" srcOrd="2" destOrd="0" presId="urn:microsoft.com/office/officeart/2018/2/layout/IconVerticalSolidList"/>
    <dgm:cxn modelId="{CAFEAE7B-A504-4DB1-9339-0E16C22DE9DD}" type="presParOf" srcId="{B2156B9C-BC5B-49AF-A53D-6B53DEAC7187}" destId="{52B635B9-D28D-469C-A62F-1237B88F50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F1E512-FEE0-4D42-94F0-0E4755354C7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F36C4C2-1D1E-48CE-BD43-63FCA988CB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Structural Metadata (tables, keys, relationships, etc.)</a:t>
          </a:r>
          <a:endParaRPr lang="en-US"/>
        </a:p>
      </dgm:t>
    </dgm:pt>
    <dgm:pt modelId="{F18B1DA8-38B2-4C89-BA2A-58B8EDEA668E}" type="parTrans" cxnId="{BD8ABFF1-648E-4810-ADE1-0F7448BE8548}">
      <dgm:prSet/>
      <dgm:spPr/>
      <dgm:t>
        <a:bodyPr/>
        <a:lstStyle/>
        <a:p>
          <a:endParaRPr lang="en-US"/>
        </a:p>
      </dgm:t>
    </dgm:pt>
    <dgm:pt modelId="{FF827C91-DE01-4C77-90A1-2267EBF6417A}" type="sibTrans" cxnId="{BD8ABFF1-648E-4810-ADE1-0F7448BE8548}">
      <dgm:prSet/>
      <dgm:spPr/>
      <dgm:t>
        <a:bodyPr/>
        <a:lstStyle/>
        <a:p>
          <a:endParaRPr lang="en-US"/>
        </a:p>
      </dgm:t>
    </dgm:pt>
    <dgm:pt modelId="{E5630D3B-1899-44B3-AABD-F701FDD6EF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Operational Metadata (ETL, maintenance, etc.)</a:t>
          </a:r>
          <a:endParaRPr lang="en-US"/>
        </a:p>
      </dgm:t>
    </dgm:pt>
    <dgm:pt modelId="{9B2FDBE7-00A3-4746-A675-F3EEFE65DF04}" type="parTrans" cxnId="{F26FA336-F476-46B7-AFD9-10589C589B29}">
      <dgm:prSet/>
      <dgm:spPr/>
      <dgm:t>
        <a:bodyPr/>
        <a:lstStyle/>
        <a:p>
          <a:endParaRPr lang="en-US"/>
        </a:p>
      </dgm:t>
    </dgm:pt>
    <dgm:pt modelId="{FAB23032-9ED6-442A-8141-7ECDB73DCF49}" type="sibTrans" cxnId="{F26FA336-F476-46B7-AFD9-10589C589B29}">
      <dgm:prSet/>
      <dgm:spPr/>
      <dgm:t>
        <a:bodyPr/>
        <a:lstStyle/>
        <a:p>
          <a:endParaRPr lang="en-US"/>
        </a:p>
      </dgm:t>
    </dgm:pt>
    <dgm:pt modelId="{3ED1ABED-73A8-480C-B453-6D94E21A4C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Business Metadata (Business Context and Semantics)</a:t>
          </a:r>
          <a:endParaRPr lang="en-US"/>
        </a:p>
      </dgm:t>
    </dgm:pt>
    <dgm:pt modelId="{D9CD2238-7D27-48E5-B184-13A83D25CB13}" type="parTrans" cxnId="{6AF42334-5740-476B-82A8-4F34940DD857}">
      <dgm:prSet/>
      <dgm:spPr/>
      <dgm:t>
        <a:bodyPr/>
        <a:lstStyle/>
        <a:p>
          <a:endParaRPr lang="en-US"/>
        </a:p>
      </dgm:t>
    </dgm:pt>
    <dgm:pt modelId="{8932CF8A-7706-430D-90AE-19809465B92D}" type="sibTrans" cxnId="{6AF42334-5740-476B-82A8-4F34940DD857}">
      <dgm:prSet/>
      <dgm:spPr/>
      <dgm:t>
        <a:bodyPr/>
        <a:lstStyle/>
        <a:p>
          <a:endParaRPr lang="en-US"/>
        </a:p>
      </dgm:t>
    </dgm:pt>
    <dgm:pt modelId="{9B65A69E-59C6-495C-9334-BB51740CD5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Technical Metadata (storage structure, indexes, etc.)</a:t>
          </a:r>
          <a:endParaRPr lang="en-US"/>
        </a:p>
      </dgm:t>
    </dgm:pt>
    <dgm:pt modelId="{7EB61AE1-2DD4-4606-AD4E-E3990697ED03}" type="parTrans" cxnId="{37404160-E3EE-4D9E-BE70-BB4F8D2F7B2C}">
      <dgm:prSet/>
      <dgm:spPr/>
      <dgm:t>
        <a:bodyPr/>
        <a:lstStyle/>
        <a:p>
          <a:endParaRPr lang="en-US"/>
        </a:p>
      </dgm:t>
    </dgm:pt>
    <dgm:pt modelId="{24F2CC70-E1FC-4BC0-AF53-E048559FD6A3}" type="sibTrans" cxnId="{37404160-E3EE-4D9E-BE70-BB4F8D2F7B2C}">
      <dgm:prSet/>
      <dgm:spPr/>
      <dgm:t>
        <a:bodyPr/>
        <a:lstStyle/>
        <a:p>
          <a:endParaRPr lang="en-US"/>
        </a:p>
      </dgm:t>
    </dgm:pt>
    <dgm:pt modelId="{F09D6F44-7988-4B4D-90E2-D102FE0BBF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Data Lineage Metadata (Tracks movement of data in DWH)</a:t>
          </a:r>
          <a:endParaRPr lang="en-US"/>
        </a:p>
      </dgm:t>
    </dgm:pt>
    <dgm:pt modelId="{9ED8D38C-A12F-4817-BE12-75E8A0CD5851}" type="parTrans" cxnId="{5659EEBE-1C23-4F14-95C8-E54BE8777CCE}">
      <dgm:prSet/>
      <dgm:spPr/>
      <dgm:t>
        <a:bodyPr/>
        <a:lstStyle/>
        <a:p>
          <a:endParaRPr lang="en-US"/>
        </a:p>
      </dgm:t>
    </dgm:pt>
    <dgm:pt modelId="{B4D94532-F282-4617-9BBC-4B38F2AE695C}" type="sibTrans" cxnId="{5659EEBE-1C23-4F14-95C8-E54BE8777CCE}">
      <dgm:prSet/>
      <dgm:spPr/>
      <dgm:t>
        <a:bodyPr/>
        <a:lstStyle/>
        <a:p>
          <a:endParaRPr lang="en-US"/>
        </a:p>
      </dgm:t>
    </dgm:pt>
    <dgm:pt modelId="{520844C0-D120-4F04-BCDF-DB68B166AF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Data Quality Metadata (Profiling, Validation rules, etc.)</a:t>
          </a:r>
          <a:endParaRPr lang="en-US"/>
        </a:p>
      </dgm:t>
    </dgm:pt>
    <dgm:pt modelId="{3C67E5DD-E769-4007-B24F-3757B617E391}" type="parTrans" cxnId="{C28BB82F-87E7-4AB0-9A2D-8461CAD56CA4}">
      <dgm:prSet/>
      <dgm:spPr/>
      <dgm:t>
        <a:bodyPr/>
        <a:lstStyle/>
        <a:p>
          <a:endParaRPr lang="en-US"/>
        </a:p>
      </dgm:t>
    </dgm:pt>
    <dgm:pt modelId="{EDBEF80C-6043-4D0F-A518-C08433AF5B6D}" type="sibTrans" cxnId="{C28BB82F-87E7-4AB0-9A2D-8461CAD56CA4}">
      <dgm:prSet/>
      <dgm:spPr/>
      <dgm:t>
        <a:bodyPr/>
        <a:lstStyle/>
        <a:p>
          <a:endParaRPr lang="en-US"/>
        </a:p>
      </dgm:t>
    </dgm:pt>
    <dgm:pt modelId="{0539010D-C023-492E-AB63-EB6B2A7670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Usage Metadata (Logs, query performance, etc.)</a:t>
          </a:r>
          <a:endParaRPr lang="en-US"/>
        </a:p>
      </dgm:t>
    </dgm:pt>
    <dgm:pt modelId="{4EDC8C78-003F-45C8-AD7B-C32A04A65C27}" type="parTrans" cxnId="{DB4EDC2E-E84E-4634-BB93-822BBD5742A7}">
      <dgm:prSet/>
      <dgm:spPr/>
      <dgm:t>
        <a:bodyPr/>
        <a:lstStyle/>
        <a:p>
          <a:endParaRPr lang="en-US"/>
        </a:p>
      </dgm:t>
    </dgm:pt>
    <dgm:pt modelId="{EFF832FD-7E9D-414E-89A9-501996E80D93}" type="sibTrans" cxnId="{DB4EDC2E-E84E-4634-BB93-822BBD5742A7}">
      <dgm:prSet/>
      <dgm:spPr/>
      <dgm:t>
        <a:bodyPr/>
        <a:lstStyle/>
        <a:p>
          <a:endParaRPr lang="en-US"/>
        </a:p>
      </dgm:t>
    </dgm:pt>
    <dgm:pt modelId="{B53A3322-686F-49F9-8230-96C08B2A5DC1}" type="pres">
      <dgm:prSet presAssocID="{BDF1E512-FEE0-4D42-94F0-0E4755354C7F}" presName="root" presStyleCnt="0">
        <dgm:presLayoutVars>
          <dgm:dir/>
          <dgm:resizeHandles val="exact"/>
        </dgm:presLayoutVars>
      </dgm:prSet>
      <dgm:spPr/>
    </dgm:pt>
    <dgm:pt modelId="{9694B13B-10FF-4944-877F-3741F41214DB}" type="pres">
      <dgm:prSet presAssocID="{4F36C4C2-1D1E-48CE-BD43-63FCA988CB46}" presName="compNode" presStyleCnt="0"/>
      <dgm:spPr/>
    </dgm:pt>
    <dgm:pt modelId="{A6BF05BA-15EF-4E71-870C-CE58ED83D07E}" type="pres">
      <dgm:prSet presAssocID="{4F36C4C2-1D1E-48CE-BD43-63FCA988CB46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055015B-DF9A-4467-9DA3-9C25D1BEEBDC}" type="pres">
      <dgm:prSet presAssocID="{4F36C4C2-1D1E-48CE-BD43-63FCA988CB4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79BF858-5630-427A-B458-ECB7577E288B}" type="pres">
      <dgm:prSet presAssocID="{4F36C4C2-1D1E-48CE-BD43-63FCA988CB46}" presName="spaceRect" presStyleCnt="0"/>
      <dgm:spPr/>
    </dgm:pt>
    <dgm:pt modelId="{20ECE3F6-A3F3-42B7-A5E6-D58027A0D7C4}" type="pres">
      <dgm:prSet presAssocID="{4F36C4C2-1D1E-48CE-BD43-63FCA988CB46}" presName="textRect" presStyleLbl="revTx" presStyleIdx="0" presStyleCnt="7">
        <dgm:presLayoutVars>
          <dgm:chMax val="1"/>
          <dgm:chPref val="1"/>
        </dgm:presLayoutVars>
      </dgm:prSet>
      <dgm:spPr/>
    </dgm:pt>
    <dgm:pt modelId="{807A2AE3-8D50-4CB1-A59D-1FCEBF9BE5D7}" type="pres">
      <dgm:prSet presAssocID="{FF827C91-DE01-4C77-90A1-2267EBF6417A}" presName="sibTrans" presStyleCnt="0"/>
      <dgm:spPr/>
    </dgm:pt>
    <dgm:pt modelId="{780999C6-6506-4E76-838A-486567FAD5DD}" type="pres">
      <dgm:prSet presAssocID="{E5630D3B-1899-44B3-AABD-F701FDD6EF93}" presName="compNode" presStyleCnt="0"/>
      <dgm:spPr/>
    </dgm:pt>
    <dgm:pt modelId="{DC1537D8-D8D3-4817-A9B0-C602A159FAE9}" type="pres">
      <dgm:prSet presAssocID="{E5630D3B-1899-44B3-AABD-F701FDD6EF93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D0308AE-C554-441D-AABB-DC434CD0C227}" type="pres">
      <dgm:prSet presAssocID="{E5630D3B-1899-44B3-AABD-F701FDD6EF9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6BF9BDD-7A5E-4159-BAD4-F7006689AE89}" type="pres">
      <dgm:prSet presAssocID="{E5630D3B-1899-44B3-AABD-F701FDD6EF93}" presName="spaceRect" presStyleCnt="0"/>
      <dgm:spPr/>
    </dgm:pt>
    <dgm:pt modelId="{6B3632E4-16A5-4A4A-8D9A-39B45074E646}" type="pres">
      <dgm:prSet presAssocID="{E5630D3B-1899-44B3-AABD-F701FDD6EF93}" presName="textRect" presStyleLbl="revTx" presStyleIdx="1" presStyleCnt="7">
        <dgm:presLayoutVars>
          <dgm:chMax val="1"/>
          <dgm:chPref val="1"/>
        </dgm:presLayoutVars>
      </dgm:prSet>
      <dgm:spPr/>
    </dgm:pt>
    <dgm:pt modelId="{3E2C3797-41B7-4933-A691-730A25C6BC5D}" type="pres">
      <dgm:prSet presAssocID="{FAB23032-9ED6-442A-8141-7ECDB73DCF49}" presName="sibTrans" presStyleCnt="0"/>
      <dgm:spPr/>
    </dgm:pt>
    <dgm:pt modelId="{19DA6F18-1846-4ABB-A9A9-880AD9E07ED2}" type="pres">
      <dgm:prSet presAssocID="{3ED1ABED-73A8-480C-B453-6D94E21A4C47}" presName="compNode" presStyleCnt="0"/>
      <dgm:spPr/>
    </dgm:pt>
    <dgm:pt modelId="{BADB5DDE-48B8-4D4C-8CB3-BEB8C1D93192}" type="pres">
      <dgm:prSet presAssocID="{3ED1ABED-73A8-480C-B453-6D94E21A4C47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6E75C93-5DE5-4583-88A2-A6B2930EA1F5}" type="pres">
      <dgm:prSet presAssocID="{3ED1ABED-73A8-480C-B453-6D94E21A4C4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29C072D-BF9A-4EE5-98A3-BE817DBFEB37}" type="pres">
      <dgm:prSet presAssocID="{3ED1ABED-73A8-480C-B453-6D94E21A4C47}" presName="spaceRect" presStyleCnt="0"/>
      <dgm:spPr/>
    </dgm:pt>
    <dgm:pt modelId="{9EFC6EA0-DBE3-4C8C-BE8E-FDDAF5045AAE}" type="pres">
      <dgm:prSet presAssocID="{3ED1ABED-73A8-480C-B453-6D94E21A4C47}" presName="textRect" presStyleLbl="revTx" presStyleIdx="2" presStyleCnt="7">
        <dgm:presLayoutVars>
          <dgm:chMax val="1"/>
          <dgm:chPref val="1"/>
        </dgm:presLayoutVars>
      </dgm:prSet>
      <dgm:spPr/>
    </dgm:pt>
    <dgm:pt modelId="{AAE75C54-E833-4D68-96FC-AA446AB5B5A2}" type="pres">
      <dgm:prSet presAssocID="{8932CF8A-7706-430D-90AE-19809465B92D}" presName="sibTrans" presStyleCnt="0"/>
      <dgm:spPr/>
    </dgm:pt>
    <dgm:pt modelId="{437C2F5A-158A-486D-996D-A9854A2C2056}" type="pres">
      <dgm:prSet presAssocID="{9B65A69E-59C6-495C-9334-BB51740CD5FB}" presName="compNode" presStyleCnt="0"/>
      <dgm:spPr/>
    </dgm:pt>
    <dgm:pt modelId="{CF017FA4-12BF-482A-8C74-381F2356BA19}" type="pres">
      <dgm:prSet presAssocID="{9B65A69E-59C6-495C-9334-BB51740CD5FB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0BF8E34-C841-4EF8-9EB1-988C23123741}" type="pres">
      <dgm:prSet presAssocID="{9B65A69E-59C6-495C-9334-BB51740CD5F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0F0B2E-35E9-43B2-8633-F46887A347AA}" type="pres">
      <dgm:prSet presAssocID="{9B65A69E-59C6-495C-9334-BB51740CD5FB}" presName="spaceRect" presStyleCnt="0"/>
      <dgm:spPr/>
    </dgm:pt>
    <dgm:pt modelId="{90680F2A-611B-4563-8AEF-88015416A6F8}" type="pres">
      <dgm:prSet presAssocID="{9B65A69E-59C6-495C-9334-BB51740CD5FB}" presName="textRect" presStyleLbl="revTx" presStyleIdx="3" presStyleCnt="7">
        <dgm:presLayoutVars>
          <dgm:chMax val="1"/>
          <dgm:chPref val="1"/>
        </dgm:presLayoutVars>
      </dgm:prSet>
      <dgm:spPr/>
    </dgm:pt>
    <dgm:pt modelId="{C78095A4-ED78-4B53-87F2-7123891D061F}" type="pres">
      <dgm:prSet presAssocID="{24F2CC70-E1FC-4BC0-AF53-E048559FD6A3}" presName="sibTrans" presStyleCnt="0"/>
      <dgm:spPr/>
    </dgm:pt>
    <dgm:pt modelId="{7CC0B795-8151-450C-81EB-63F3E3F8028C}" type="pres">
      <dgm:prSet presAssocID="{F09D6F44-7988-4B4D-90E2-D102FE0BBF7E}" presName="compNode" presStyleCnt="0"/>
      <dgm:spPr/>
    </dgm:pt>
    <dgm:pt modelId="{517A9482-3CAB-4FE0-9207-1E65FAA8A308}" type="pres">
      <dgm:prSet presAssocID="{F09D6F44-7988-4B4D-90E2-D102FE0BBF7E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13FFC6E-D5F8-472E-88F4-94FB4C2C1CC9}" type="pres">
      <dgm:prSet presAssocID="{F09D6F44-7988-4B4D-90E2-D102FE0BBF7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28E7AD29-6105-44A7-A5E5-E174A47E048A}" type="pres">
      <dgm:prSet presAssocID="{F09D6F44-7988-4B4D-90E2-D102FE0BBF7E}" presName="spaceRect" presStyleCnt="0"/>
      <dgm:spPr/>
    </dgm:pt>
    <dgm:pt modelId="{666994B5-A8AD-423D-B00D-511E6E915181}" type="pres">
      <dgm:prSet presAssocID="{F09D6F44-7988-4B4D-90E2-D102FE0BBF7E}" presName="textRect" presStyleLbl="revTx" presStyleIdx="4" presStyleCnt="7">
        <dgm:presLayoutVars>
          <dgm:chMax val="1"/>
          <dgm:chPref val="1"/>
        </dgm:presLayoutVars>
      </dgm:prSet>
      <dgm:spPr/>
    </dgm:pt>
    <dgm:pt modelId="{BA6BFAB3-A13C-433D-83A1-3FD25576976A}" type="pres">
      <dgm:prSet presAssocID="{B4D94532-F282-4617-9BBC-4B38F2AE695C}" presName="sibTrans" presStyleCnt="0"/>
      <dgm:spPr/>
    </dgm:pt>
    <dgm:pt modelId="{3B754F7D-FE29-457E-85B5-834C2AC51E44}" type="pres">
      <dgm:prSet presAssocID="{520844C0-D120-4F04-BCDF-DB68B166AF7C}" presName="compNode" presStyleCnt="0"/>
      <dgm:spPr/>
    </dgm:pt>
    <dgm:pt modelId="{84A31235-2C80-454D-94FF-237BE3E70DD2}" type="pres">
      <dgm:prSet presAssocID="{520844C0-D120-4F04-BCDF-DB68B166AF7C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3DCBA99-5321-4D62-B986-102053AFCE66}" type="pres">
      <dgm:prSet presAssocID="{520844C0-D120-4F04-BCDF-DB68B166AF7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7221400-1BF9-4B3F-9621-2CAC6FD73AB5}" type="pres">
      <dgm:prSet presAssocID="{520844C0-D120-4F04-BCDF-DB68B166AF7C}" presName="spaceRect" presStyleCnt="0"/>
      <dgm:spPr/>
    </dgm:pt>
    <dgm:pt modelId="{C828A7FE-4C01-4A5E-8903-9635F10AD3A3}" type="pres">
      <dgm:prSet presAssocID="{520844C0-D120-4F04-BCDF-DB68B166AF7C}" presName="textRect" presStyleLbl="revTx" presStyleIdx="5" presStyleCnt="7">
        <dgm:presLayoutVars>
          <dgm:chMax val="1"/>
          <dgm:chPref val="1"/>
        </dgm:presLayoutVars>
      </dgm:prSet>
      <dgm:spPr/>
    </dgm:pt>
    <dgm:pt modelId="{C61DCBFE-793E-4FF0-B509-A100CDCD1CB6}" type="pres">
      <dgm:prSet presAssocID="{EDBEF80C-6043-4D0F-A518-C08433AF5B6D}" presName="sibTrans" presStyleCnt="0"/>
      <dgm:spPr/>
    </dgm:pt>
    <dgm:pt modelId="{EF7D86F5-0887-45FF-AD3E-F1298017DE77}" type="pres">
      <dgm:prSet presAssocID="{0539010D-C023-492E-AB63-EB6B2A76700B}" presName="compNode" presStyleCnt="0"/>
      <dgm:spPr/>
    </dgm:pt>
    <dgm:pt modelId="{4749B6F0-2EDD-4EE2-B495-8BAE960BC6C1}" type="pres">
      <dgm:prSet presAssocID="{0539010D-C023-492E-AB63-EB6B2A76700B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4B6971C-8D23-4CE3-9CA8-E45E198DBEF5}" type="pres">
      <dgm:prSet presAssocID="{0539010D-C023-492E-AB63-EB6B2A76700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5CF763A0-7A49-4867-AF20-AC5E3770D3AD}" type="pres">
      <dgm:prSet presAssocID="{0539010D-C023-492E-AB63-EB6B2A76700B}" presName="spaceRect" presStyleCnt="0"/>
      <dgm:spPr/>
    </dgm:pt>
    <dgm:pt modelId="{29E286F6-27C1-4837-B1CC-CCAFD444408C}" type="pres">
      <dgm:prSet presAssocID="{0539010D-C023-492E-AB63-EB6B2A76700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4143B18-C035-4B99-ACD8-DB5DA7E849F3}" type="presOf" srcId="{F09D6F44-7988-4B4D-90E2-D102FE0BBF7E}" destId="{666994B5-A8AD-423D-B00D-511E6E915181}" srcOrd="0" destOrd="0" presId="urn:microsoft.com/office/officeart/2018/5/layout/IconLeafLabelList"/>
    <dgm:cxn modelId="{96EBC61E-9BBE-43A8-80A8-9A403BB7DC86}" type="presOf" srcId="{BDF1E512-FEE0-4D42-94F0-0E4755354C7F}" destId="{B53A3322-686F-49F9-8230-96C08B2A5DC1}" srcOrd="0" destOrd="0" presId="urn:microsoft.com/office/officeart/2018/5/layout/IconLeafLabelList"/>
    <dgm:cxn modelId="{DB4EDC2E-E84E-4634-BB93-822BBD5742A7}" srcId="{BDF1E512-FEE0-4D42-94F0-0E4755354C7F}" destId="{0539010D-C023-492E-AB63-EB6B2A76700B}" srcOrd="6" destOrd="0" parTransId="{4EDC8C78-003F-45C8-AD7B-C32A04A65C27}" sibTransId="{EFF832FD-7E9D-414E-89A9-501996E80D93}"/>
    <dgm:cxn modelId="{C28BB82F-87E7-4AB0-9A2D-8461CAD56CA4}" srcId="{BDF1E512-FEE0-4D42-94F0-0E4755354C7F}" destId="{520844C0-D120-4F04-BCDF-DB68B166AF7C}" srcOrd="5" destOrd="0" parTransId="{3C67E5DD-E769-4007-B24F-3757B617E391}" sibTransId="{EDBEF80C-6043-4D0F-A518-C08433AF5B6D}"/>
    <dgm:cxn modelId="{6AF42334-5740-476B-82A8-4F34940DD857}" srcId="{BDF1E512-FEE0-4D42-94F0-0E4755354C7F}" destId="{3ED1ABED-73A8-480C-B453-6D94E21A4C47}" srcOrd="2" destOrd="0" parTransId="{D9CD2238-7D27-48E5-B184-13A83D25CB13}" sibTransId="{8932CF8A-7706-430D-90AE-19809465B92D}"/>
    <dgm:cxn modelId="{F26FA336-F476-46B7-AFD9-10589C589B29}" srcId="{BDF1E512-FEE0-4D42-94F0-0E4755354C7F}" destId="{E5630D3B-1899-44B3-AABD-F701FDD6EF93}" srcOrd="1" destOrd="0" parTransId="{9B2FDBE7-00A3-4746-A675-F3EEFE65DF04}" sibTransId="{FAB23032-9ED6-442A-8141-7ECDB73DCF49}"/>
    <dgm:cxn modelId="{37404160-E3EE-4D9E-BE70-BB4F8D2F7B2C}" srcId="{BDF1E512-FEE0-4D42-94F0-0E4755354C7F}" destId="{9B65A69E-59C6-495C-9334-BB51740CD5FB}" srcOrd="3" destOrd="0" parTransId="{7EB61AE1-2DD4-4606-AD4E-E3990697ED03}" sibTransId="{24F2CC70-E1FC-4BC0-AF53-E048559FD6A3}"/>
    <dgm:cxn modelId="{70AEDD7C-43ED-4ADB-85A5-C0283A4AE9F3}" type="presOf" srcId="{0539010D-C023-492E-AB63-EB6B2A76700B}" destId="{29E286F6-27C1-4837-B1CC-CCAFD444408C}" srcOrd="0" destOrd="0" presId="urn:microsoft.com/office/officeart/2018/5/layout/IconLeafLabelList"/>
    <dgm:cxn modelId="{9CF01C7F-CE82-41F8-9F15-E0761EDEB16D}" type="presOf" srcId="{4F36C4C2-1D1E-48CE-BD43-63FCA988CB46}" destId="{20ECE3F6-A3F3-42B7-A5E6-D58027A0D7C4}" srcOrd="0" destOrd="0" presId="urn:microsoft.com/office/officeart/2018/5/layout/IconLeafLabelList"/>
    <dgm:cxn modelId="{CCA5B49D-A1FD-465D-97BB-A084AE819AE9}" type="presOf" srcId="{3ED1ABED-73A8-480C-B453-6D94E21A4C47}" destId="{9EFC6EA0-DBE3-4C8C-BE8E-FDDAF5045AAE}" srcOrd="0" destOrd="0" presId="urn:microsoft.com/office/officeart/2018/5/layout/IconLeafLabelList"/>
    <dgm:cxn modelId="{ED168E9F-5BB6-40D0-B088-F89F2AE9BA8B}" type="presOf" srcId="{520844C0-D120-4F04-BCDF-DB68B166AF7C}" destId="{C828A7FE-4C01-4A5E-8903-9635F10AD3A3}" srcOrd="0" destOrd="0" presId="urn:microsoft.com/office/officeart/2018/5/layout/IconLeafLabelList"/>
    <dgm:cxn modelId="{5659EEBE-1C23-4F14-95C8-E54BE8777CCE}" srcId="{BDF1E512-FEE0-4D42-94F0-0E4755354C7F}" destId="{F09D6F44-7988-4B4D-90E2-D102FE0BBF7E}" srcOrd="4" destOrd="0" parTransId="{9ED8D38C-A12F-4817-BE12-75E8A0CD5851}" sibTransId="{B4D94532-F282-4617-9BBC-4B38F2AE695C}"/>
    <dgm:cxn modelId="{1E507DEC-DBAE-4241-9D1A-12120168E5CD}" type="presOf" srcId="{9B65A69E-59C6-495C-9334-BB51740CD5FB}" destId="{90680F2A-611B-4563-8AEF-88015416A6F8}" srcOrd="0" destOrd="0" presId="urn:microsoft.com/office/officeart/2018/5/layout/IconLeafLabelList"/>
    <dgm:cxn modelId="{BD8ABFF1-648E-4810-ADE1-0F7448BE8548}" srcId="{BDF1E512-FEE0-4D42-94F0-0E4755354C7F}" destId="{4F36C4C2-1D1E-48CE-BD43-63FCA988CB46}" srcOrd="0" destOrd="0" parTransId="{F18B1DA8-38B2-4C89-BA2A-58B8EDEA668E}" sibTransId="{FF827C91-DE01-4C77-90A1-2267EBF6417A}"/>
    <dgm:cxn modelId="{E2CA82FE-F40B-431E-A2B9-89711793D0B8}" type="presOf" srcId="{E5630D3B-1899-44B3-AABD-F701FDD6EF93}" destId="{6B3632E4-16A5-4A4A-8D9A-39B45074E646}" srcOrd="0" destOrd="0" presId="urn:microsoft.com/office/officeart/2018/5/layout/IconLeafLabelList"/>
    <dgm:cxn modelId="{53D8B8A6-7DC0-4066-8D35-0C936AA003D0}" type="presParOf" srcId="{B53A3322-686F-49F9-8230-96C08B2A5DC1}" destId="{9694B13B-10FF-4944-877F-3741F41214DB}" srcOrd="0" destOrd="0" presId="urn:microsoft.com/office/officeart/2018/5/layout/IconLeafLabelList"/>
    <dgm:cxn modelId="{A27B564A-A359-4355-A151-4C2F72450031}" type="presParOf" srcId="{9694B13B-10FF-4944-877F-3741F41214DB}" destId="{A6BF05BA-15EF-4E71-870C-CE58ED83D07E}" srcOrd="0" destOrd="0" presId="urn:microsoft.com/office/officeart/2018/5/layout/IconLeafLabelList"/>
    <dgm:cxn modelId="{374F6250-F185-4A47-AC52-B09CAD5F900B}" type="presParOf" srcId="{9694B13B-10FF-4944-877F-3741F41214DB}" destId="{2055015B-DF9A-4467-9DA3-9C25D1BEEBDC}" srcOrd="1" destOrd="0" presId="urn:microsoft.com/office/officeart/2018/5/layout/IconLeafLabelList"/>
    <dgm:cxn modelId="{28028204-AE8C-4223-B4A6-1CD6D89E0ACA}" type="presParOf" srcId="{9694B13B-10FF-4944-877F-3741F41214DB}" destId="{279BF858-5630-427A-B458-ECB7577E288B}" srcOrd="2" destOrd="0" presId="urn:microsoft.com/office/officeart/2018/5/layout/IconLeafLabelList"/>
    <dgm:cxn modelId="{FB47BEF2-806D-40E6-8D3C-2184495FFED2}" type="presParOf" srcId="{9694B13B-10FF-4944-877F-3741F41214DB}" destId="{20ECE3F6-A3F3-42B7-A5E6-D58027A0D7C4}" srcOrd="3" destOrd="0" presId="urn:microsoft.com/office/officeart/2018/5/layout/IconLeafLabelList"/>
    <dgm:cxn modelId="{E4F80CD2-5AF7-4DF5-9510-762C010D1BA2}" type="presParOf" srcId="{B53A3322-686F-49F9-8230-96C08B2A5DC1}" destId="{807A2AE3-8D50-4CB1-A59D-1FCEBF9BE5D7}" srcOrd="1" destOrd="0" presId="urn:microsoft.com/office/officeart/2018/5/layout/IconLeafLabelList"/>
    <dgm:cxn modelId="{1E0D695D-C3EC-40E6-8AA8-D712711AC401}" type="presParOf" srcId="{B53A3322-686F-49F9-8230-96C08B2A5DC1}" destId="{780999C6-6506-4E76-838A-486567FAD5DD}" srcOrd="2" destOrd="0" presId="urn:microsoft.com/office/officeart/2018/5/layout/IconLeafLabelList"/>
    <dgm:cxn modelId="{6E91BD27-8FB5-4EA9-82B0-2C8386EFCC9E}" type="presParOf" srcId="{780999C6-6506-4E76-838A-486567FAD5DD}" destId="{DC1537D8-D8D3-4817-A9B0-C602A159FAE9}" srcOrd="0" destOrd="0" presId="urn:microsoft.com/office/officeart/2018/5/layout/IconLeafLabelList"/>
    <dgm:cxn modelId="{D80B2276-2824-4FB6-9383-B7D268FD9FB0}" type="presParOf" srcId="{780999C6-6506-4E76-838A-486567FAD5DD}" destId="{AD0308AE-C554-441D-AABB-DC434CD0C227}" srcOrd="1" destOrd="0" presId="urn:microsoft.com/office/officeart/2018/5/layout/IconLeafLabelList"/>
    <dgm:cxn modelId="{02921D0E-F1DF-42F9-BA7F-C56FF9163B00}" type="presParOf" srcId="{780999C6-6506-4E76-838A-486567FAD5DD}" destId="{96BF9BDD-7A5E-4159-BAD4-F7006689AE89}" srcOrd="2" destOrd="0" presId="urn:microsoft.com/office/officeart/2018/5/layout/IconLeafLabelList"/>
    <dgm:cxn modelId="{07DDA1C2-BA72-4AF2-A1AC-8D82476A299B}" type="presParOf" srcId="{780999C6-6506-4E76-838A-486567FAD5DD}" destId="{6B3632E4-16A5-4A4A-8D9A-39B45074E646}" srcOrd="3" destOrd="0" presId="urn:microsoft.com/office/officeart/2018/5/layout/IconLeafLabelList"/>
    <dgm:cxn modelId="{5B877F4D-8699-4809-B825-3C80A5B9C7DD}" type="presParOf" srcId="{B53A3322-686F-49F9-8230-96C08B2A5DC1}" destId="{3E2C3797-41B7-4933-A691-730A25C6BC5D}" srcOrd="3" destOrd="0" presId="urn:microsoft.com/office/officeart/2018/5/layout/IconLeafLabelList"/>
    <dgm:cxn modelId="{A089576D-B47F-4EC7-BEED-65A91B124581}" type="presParOf" srcId="{B53A3322-686F-49F9-8230-96C08B2A5DC1}" destId="{19DA6F18-1846-4ABB-A9A9-880AD9E07ED2}" srcOrd="4" destOrd="0" presId="urn:microsoft.com/office/officeart/2018/5/layout/IconLeafLabelList"/>
    <dgm:cxn modelId="{8C275CFC-BA0F-46FF-8028-203A486133F4}" type="presParOf" srcId="{19DA6F18-1846-4ABB-A9A9-880AD9E07ED2}" destId="{BADB5DDE-48B8-4D4C-8CB3-BEB8C1D93192}" srcOrd="0" destOrd="0" presId="urn:microsoft.com/office/officeart/2018/5/layout/IconLeafLabelList"/>
    <dgm:cxn modelId="{B00BDAF2-2BBF-4460-9C8E-7ADF265F992D}" type="presParOf" srcId="{19DA6F18-1846-4ABB-A9A9-880AD9E07ED2}" destId="{D6E75C93-5DE5-4583-88A2-A6B2930EA1F5}" srcOrd="1" destOrd="0" presId="urn:microsoft.com/office/officeart/2018/5/layout/IconLeafLabelList"/>
    <dgm:cxn modelId="{88D10137-6EF5-4A7B-8949-B9D603FF8426}" type="presParOf" srcId="{19DA6F18-1846-4ABB-A9A9-880AD9E07ED2}" destId="{429C072D-BF9A-4EE5-98A3-BE817DBFEB37}" srcOrd="2" destOrd="0" presId="urn:microsoft.com/office/officeart/2018/5/layout/IconLeafLabelList"/>
    <dgm:cxn modelId="{D8E9A14C-E042-45E4-98FC-01C4CC9624A2}" type="presParOf" srcId="{19DA6F18-1846-4ABB-A9A9-880AD9E07ED2}" destId="{9EFC6EA0-DBE3-4C8C-BE8E-FDDAF5045AAE}" srcOrd="3" destOrd="0" presId="urn:microsoft.com/office/officeart/2018/5/layout/IconLeafLabelList"/>
    <dgm:cxn modelId="{C93F6D78-0CA9-4E3F-92AE-59CF8C2F4A8B}" type="presParOf" srcId="{B53A3322-686F-49F9-8230-96C08B2A5DC1}" destId="{AAE75C54-E833-4D68-96FC-AA446AB5B5A2}" srcOrd="5" destOrd="0" presId="urn:microsoft.com/office/officeart/2018/5/layout/IconLeafLabelList"/>
    <dgm:cxn modelId="{F9149724-9A90-4499-8CB1-80658C5EAE95}" type="presParOf" srcId="{B53A3322-686F-49F9-8230-96C08B2A5DC1}" destId="{437C2F5A-158A-486D-996D-A9854A2C2056}" srcOrd="6" destOrd="0" presId="urn:microsoft.com/office/officeart/2018/5/layout/IconLeafLabelList"/>
    <dgm:cxn modelId="{E4A4D807-B70C-4EF7-91A4-E850F7332FC1}" type="presParOf" srcId="{437C2F5A-158A-486D-996D-A9854A2C2056}" destId="{CF017FA4-12BF-482A-8C74-381F2356BA19}" srcOrd="0" destOrd="0" presId="urn:microsoft.com/office/officeart/2018/5/layout/IconLeafLabelList"/>
    <dgm:cxn modelId="{C114029C-CB8F-4258-A6EA-207DF68B67F8}" type="presParOf" srcId="{437C2F5A-158A-486D-996D-A9854A2C2056}" destId="{30BF8E34-C841-4EF8-9EB1-988C23123741}" srcOrd="1" destOrd="0" presId="urn:microsoft.com/office/officeart/2018/5/layout/IconLeafLabelList"/>
    <dgm:cxn modelId="{0A93F363-B62B-4BE1-B934-0899B37E035F}" type="presParOf" srcId="{437C2F5A-158A-486D-996D-A9854A2C2056}" destId="{440F0B2E-35E9-43B2-8633-F46887A347AA}" srcOrd="2" destOrd="0" presId="urn:microsoft.com/office/officeart/2018/5/layout/IconLeafLabelList"/>
    <dgm:cxn modelId="{187A5D05-FC9E-4883-B80F-1B735519D257}" type="presParOf" srcId="{437C2F5A-158A-486D-996D-A9854A2C2056}" destId="{90680F2A-611B-4563-8AEF-88015416A6F8}" srcOrd="3" destOrd="0" presId="urn:microsoft.com/office/officeart/2018/5/layout/IconLeafLabelList"/>
    <dgm:cxn modelId="{382CC163-0BEA-41DD-B90E-2D1D6C116731}" type="presParOf" srcId="{B53A3322-686F-49F9-8230-96C08B2A5DC1}" destId="{C78095A4-ED78-4B53-87F2-7123891D061F}" srcOrd="7" destOrd="0" presId="urn:microsoft.com/office/officeart/2018/5/layout/IconLeafLabelList"/>
    <dgm:cxn modelId="{03B4D0C5-8AD5-491E-AB97-772E60FE038D}" type="presParOf" srcId="{B53A3322-686F-49F9-8230-96C08B2A5DC1}" destId="{7CC0B795-8151-450C-81EB-63F3E3F8028C}" srcOrd="8" destOrd="0" presId="urn:microsoft.com/office/officeart/2018/5/layout/IconLeafLabelList"/>
    <dgm:cxn modelId="{94D8062F-47C4-4B7B-B7BA-F311CC6E7867}" type="presParOf" srcId="{7CC0B795-8151-450C-81EB-63F3E3F8028C}" destId="{517A9482-3CAB-4FE0-9207-1E65FAA8A308}" srcOrd="0" destOrd="0" presId="urn:microsoft.com/office/officeart/2018/5/layout/IconLeafLabelList"/>
    <dgm:cxn modelId="{473FB524-261B-4CAA-9DE6-2426270A7140}" type="presParOf" srcId="{7CC0B795-8151-450C-81EB-63F3E3F8028C}" destId="{213FFC6E-D5F8-472E-88F4-94FB4C2C1CC9}" srcOrd="1" destOrd="0" presId="urn:microsoft.com/office/officeart/2018/5/layout/IconLeafLabelList"/>
    <dgm:cxn modelId="{55C91D5F-AB63-4FEC-A6A0-DC6EE38C566F}" type="presParOf" srcId="{7CC0B795-8151-450C-81EB-63F3E3F8028C}" destId="{28E7AD29-6105-44A7-A5E5-E174A47E048A}" srcOrd="2" destOrd="0" presId="urn:microsoft.com/office/officeart/2018/5/layout/IconLeafLabelList"/>
    <dgm:cxn modelId="{B9FDEAEC-959F-4909-B376-80F57DE746C3}" type="presParOf" srcId="{7CC0B795-8151-450C-81EB-63F3E3F8028C}" destId="{666994B5-A8AD-423D-B00D-511E6E915181}" srcOrd="3" destOrd="0" presId="urn:microsoft.com/office/officeart/2018/5/layout/IconLeafLabelList"/>
    <dgm:cxn modelId="{F7AA7F54-2C56-420C-BF95-87B68FDA66C6}" type="presParOf" srcId="{B53A3322-686F-49F9-8230-96C08B2A5DC1}" destId="{BA6BFAB3-A13C-433D-83A1-3FD25576976A}" srcOrd="9" destOrd="0" presId="urn:microsoft.com/office/officeart/2018/5/layout/IconLeafLabelList"/>
    <dgm:cxn modelId="{7672D845-8E57-445D-BEAF-EF9A17BF2C46}" type="presParOf" srcId="{B53A3322-686F-49F9-8230-96C08B2A5DC1}" destId="{3B754F7D-FE29-457E-85B5-834C2AC51E44}" srcOrd="10" destOrd="0" presId="urn:microsoft.com/office/officeart/2018/5/layout/IconLeafLabelList"/>
    <dgm:cxn modelId="{DA0999DA-935B-4ABA-AF10-11B54A183964}" type="presParOf" srcId="{3B754F7D-FE29-457E-85B5-834C2AC51E44}" destId="{84A31235-2C80-454D-94FF-237BE3E70DD2}" srcOrd="0" destOrd="0" presId="urn:microsoft.com/office/officeart/2018/5/layout/IconLeafLabelList"/>
    <dgm:cxn modelId="{0F7FCCBE-12FF-4E18-A983-67BF2EE27324}" type="presParOf" srcId="{3B754F7D-FE29-457E-85B5-834C2AC51E44}" destId="{03DCBA99-5321-4D62-B986-102053AFCE66}" srcOrd="1" destOrd="0" presId="urn:microsoft.com/office/officeart/2018/5/layout/IconLeafLabelList"/>
    <dgm:cxn modelId="{68D64082-CBBE-473C-AE7C-A673AB61BEC5}" type="presParOf" srcId="{3B754F7D-FE29-457E-85B5-834C2AC51E44}" destId="{67221400-1BF9-4B3F-9621-2CAC6FD73AB5}" srcOrd="2" destOrd="0" presId="urn:microsoft.com/office/officeart/2018/5/layout/IconLeafLabelList"/>
    <dgm:cxn modelId="{7235BCAC-15D3-4F50-9743-FC5016B9D239}" type="presParOf" srcId="{3B754F7D-FE29-457E-85B5-834C2AC51E44}" destId="{C828A7FE-4C01-4A5E-8903-9635F10AD3A3}" srcOrd="3" destOrd="0" presId="urn:microsoft.com/office/officeart/2018/5/layout/IconLeafLabelList"/>
    <dgm:cxn modelId="{77C46304-9922-4C67-86AA-4D09DD38827E}" type="presParOf" srcId="{B53A3322-686F-49F9-8230-96C08B2A5DC1}" destId="{C61DCBFE-793E-4FF0-B509-A100CDCD1CB6}" srcOrd="11" destOrd="0" presId="urn:microsoft.com/office/officeart/2018/5/layout/IconLeafLabelList"/>
    <dgm:cxn modelId="{690D1F52-F041-4170-BB82-E715E10C359C}" type="presParOf" srcId="{B53A3322-686F-49F9-8230-96C08B2A5DC1}" destId="{EF7D86F5-0887-45FF-AD3E-F1298017DE77}" srcOrd="12" destOrd="0" presId="urn:microsoft.com/office/officeart/2018/5/layout/IconLeafLabelList"/>
    <dgm:cxn modelId="{6F920912-CFBF-47CF-A550-D42619DF25F0}" type="presParOf" srcId="{EF7D86F5-0887-45FF-AD3E-F1298017DE77}" destId="{4749B6F0-2EDD-4EE2-B495-8BAE960BC6C1}" srcOrd="0" destOrd="0" presId="urn:microsoft.com/office/officeart/2018/5/layout/IconLeafLabelList"/>
    <dgm:cxn modelId="{0C6AFBBA-BC0F-4609-83A9-BA0D73445C4E}" type="presParOf" srcId="{EF7D86F5-0887-45FF-AD3E-F1298017DE77}" destId="{64B6971C-8D23-4CE3-9CA8-E45E198DBEF5}" srcOrd="1" destOrd="0" presId="urn:microsoft.com/office/officeart/2018/5/layout/IconLeafLabelList"/>
    <dgm:cxn modelId="{D38A174F-0644-4449-B1F4-EBB4439DBA37}" type="presParOf" srcId="{EF7D86F5-0887-45FF-AD3E-F1298017DE77}" destId="{5CF763A0-7A49-4867-AF20-AC5E3770D3AD}" srcOrd="2" destOrd="0" presId="urn:microsoft.com/office/officeart/2018/5/layout/IconLeafLabelList"/>
    <dgm:cxn modelId="{1453047B-EAB1-4BCC-B5AE-1F9121968130}" type="presParOf" srcId="{EF7D86F5-0887-45FF-AD3E-F1298017DE77}" destId="{29E286F6-27C1-4837-B1CC-CCAFD44440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E9F358-B902-42F5-B9C9-E6982B5DF66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3FD7E1-638A-4A0C-BA39-1C061861BA36}">
      <dgm:prSet/>
      <dgm:spPr/>
      <dgm:t>
        <a:bodyPr/>
        <a:lstStyle/>
        <a:p>
          <a:r>
            <a:rPr lang="en-GB"/>
            <a:t>Improved Data Understanding</a:t>
          </a:r>
          <a:endParaRPr lang="en-US"/>
        </a:p>
      </dgm:t>
    </dgm:pt>
    <dgm:pt modelId="{AA274C73-2C25-477A-950B-9A33A847B188}" type="parTrans" cxnId="{E7D4D275-1F05-4F6E-8F50-66C647974073}">
      <dgm:prSet/>
      <dgm:spPr/>
      <dgm:t>
        <a:bodyPr/>
        <a:lstStyle/>
        <a:p>
          <a:endParaRPr lang="en-US"/>
        </a:p>
      </dgm:t>
    </dgm:pt>
    <dgm:pt modelId="{77078049-DE9D-4CE4-8580-4AB30D6466CC}" type="sibTrans" cxnId="{E7D4D275-1F05-4F6E-8F50-66C647974073}">
      <dgm:prSet/>
      <dgm:spPr/>
      <dgm:t>
        <a:bodyPr/>
        <a:lstStyle/>
        <a:p>
          <a:endParaRPr lang="en-US"/>
        </a:p>
      </dgm:t>
    </dgm:pt>
    <dgm:pt modelId="{3E636DD2-DE22-4E66-9A8F-AF73A9A5CDBC}">
      <dgm:prSet/>
      <dgm:spPr/>
      <dgm:t>
        <a:bodyPr/>
        <a:lstStyle/>
        <a:p>
          <a:r>
            <a:rPr lang="en-GB"/>
            <a:t>Enhanced Data Quality</a:t>
          </a:r>
          <a:endParaRPr lang="en-US"/>
        </a:p>
      </dgm:t>
    </dgm:pt>
    <dgm:pt modelId="{7B6A4F48-FB8C-4DBD-87D2-583CAC1FBD48}" type="parTrans" cxnId="{36EBBA5F-3D75-44CD-A1A9-212E54E70B1A}">
      <dgm:prSet/>
      <dgm:spPr/>
      <dgm:t>
        <a:bodyPr/>
        <a:lstStyle/>
        <a:p>
          <a:endParaRPr lang="en-US"/>
        </a:p>
      </dgm:t>
    </dgm:pt>
    <dgm:pt modelId="{1986A2D4-965D-4D0E-A69B-403C757B1F55}" type="sibTrans" cxnId="{36EBBA5F-3D75-44CD-A1A9-212E54E70B1A}">
      <dgm:prSet/>
      <dgm:spPr/>
      <dgm:t>
        <a:bodyPr/>
        <a:lstStyle/>
        <a:p>
          <a:endParaRPr lang="en-US"/>
        </a:p>
      </dgm:t>
    </dgm:pt>
    <dgm:pt modelId="{9CB6A36B-80D1-44DF-8794-16B930B70544}">
      <dgm:prSet/>
      <dgm:spPr/>
      <dgm:t>
        <a:bodyPr/>
        <a:lstStyle/>
        <a:p>
          <a:r>
            <a:rPr lang="en-GB"/>
            <a:t>Increased Data Accessibility</a:t>
          </a:r>
          <a:endParaRPr lang="en-US"/>
        </a:p>
      </dgm:t>
    </dgm:pt>
    <dgm:pt modelId="{CB71449D-8815-4003-B2D3-744059221BD0}" type="parTrans" cxnId="{E0430D04-A18A-4AC9-AB47-40B981D07613}">
      <dgm:prSet/>
      <dgm:spPr/>
      <dgm:t>
        <a:bodyPr/>
        <a:lstStyle/>
        <a:p>
          <a:endParaRPr lang="en-US"/>
        </a:p>
      </dgm:t>
    </dgm:pt>
    <dgm:pt modelId="{0F5F968C-2C0B-4461-8803-8D4985A29DBE}" type="sibTrans" cxnId="{E0430D04-A18A-4AC9-AB47-40B981D07613}">
      <dgm:prSet/>
      <dgm:spPr/>
      <dgm:t>
        <a:bodyPr/>
        <a:lstStyle/>
        <a:p>
          <a:endParaRPr lang="en-US"/>
        </a:p>
      </dgm:t>
    </dgm:pt>
    <dgm:pt modelId="{BA204DDA-338F-4BE3-8E16-116076E18BB3}">
      <dgm:prSet/>
      <dgm:spPr/>
      <dgm:t>
        <a:bodyPr/>
        <a:lstStyle/>
        <a:p>
          <a:r>
            <a:rPr lang="en-GB"/>
            <a:t>Streamlined Data Governance</a:t>
          </a:r>
          <a:endParaRPr lang="en-US"/>
        </a:p>
      </dgm:t>
    </dgm:pt>
    <dgm:pt modelId="{606A57E9-54DB-4183-AFD5-22EBC3AC08F6}" type="parTrans" cxnId="{584E652A-D3BC-45AC-B035-B082C1ADAB7A}">
      <dgm:prSet/>
      <dgm:spPr/>
      <dgm:t>
        <a:bodyPr/>
        <a:lstStyle/>
        <a:p>
          <a:endParaRPr lang="en-US"/>
        </a:p>
      </dgm:t>
    </dgm:pt>
    <dgm:pt modelId="{0B5D2657-3462-47EF-9D36-B640595CE474}" type="sibTrans" cxnId="{584E652A-D3BC-45AC-B035-B082C1ADAB7A}">
      <dgm:prSet/>
      <dgm:spPr/>
      <dgm:t>
        <a:bodyPr/>
        <a:lstStyle/>
        <a:p>
          <a:endParaRPr lang="en-US"/>
        </a:p>
      </dgm:t>
    </dgm:pt>
    <dgm:pt modelId="{57D0B7F5-C0A0-4155-ABD6-9BF618B58B63}">
      <dgm:prSet/>
      <dgm:spPr/>
      <dgm:t>
        <a:bodyPr/>
        <a:lstStyle/>
        <a:p>
          <a:r>
            <a:rPr lang="en-GB"/>
            <a:t>Empowered Data Analytics</a:t>
          </a:r>
          <a:endParaRPr lang="en-US"/>
        </a:p>
      </dgm:t>
    </dgm:pt>
    <dgm:pt modelId="{CF4671A8-7026-4069-A86A-E1A9CAEA6974}" type="parTrans" cxnId="{8850B240-D510-485A-B4AF-BA7E6B5C34AA}">
      <dgm:prSet/>
      <dgm:spPr/>
      <dgm:t>
        <a:bodyPr/>
        <a:lstStyle/>
        <a:p>
          <a:endParaRPr lang="en-US"/>
        </a:p>
      </dgm:t>
    </dgm:pt>
    <dgm:pt modelId="{F1AE348B-7030-4367-91D0-9C979E6CB0CC}" type="sibTrans" cxnId="{8850B240-D510-485A-B4AF-BA7E6B5C34AA}">
      <dgm:prSet/>
      <dgm:spPr/>
      <dgm:t>
        <a:bodyPr/>
        <a:lstStyle/>
        <a:p>
          <a:endParaRPr lang="en-US"/>
        </a:p>
      </dgm:t>
    </dgm:pt>
    <dgm:pt modelId="{02322B9E-6C31-4BE7-8DEC-C3884953051D}" type="pres">
      <dgm:prSet presAssocID="{1EE9F358-B902-42F5-B9C9-E6982B5DF66B}" presName="linear" presStyleCnt="0">
        <dgm:presLayoutVars>
          <dgm:animLvl val="lvl"/>
          <dgm:resizeHandles val="exact"/>
        </dgm:presLayoutVars>
      </dgm:prSet>
      <dgm:spPr/>
    </dgm:pt>
    <dgm:pt modelId="{DCBB9285-941F-4274-8538-AC930A422479}" type="pres">
      <dgm:prSet presAssocID="{E93FD7E1-638A-4A0C-BA39-1C061861BA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9EF2624-49E1-462B-929F-0A844D474A4E}" type="pres">
      <dgm:prSet presAssocID="{77078049-DE9D-4CE4-8580-4AB30D6466CC}" presName="spacer" presStyleCnt="0"/>
      <dgm:spPr/>
    </dgm:pt>
    <dgm:pt modelId="{7DD6C428-0E6D-42FD-95EC-7921FA58699D}" type="pres">
      <dgm:prSet presAssocID="{3E636DD2-DE22-4E66-9A8F-AF73A9A5CDB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A7EBF51-937A-49FF-B093-BFE2EBF47542}" type="pres">
      <dgm:prSet presAssocID="{1986A2D4-965D-4D0E-A69B-403C757B1F55}" presName="spacer" presStyleCnt="0"/>
      <dgm:spPr/>
    </dgm:pt>
    <dgm:pt modelId="{B735CE66-A4D2-4BDB-B71A-9CEEB9D66E15}" type="pres">
      <dgm:prSet presAssocID="{9CB6A36B-80D1-44DF-8794-16B930B7054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99CEBDD-0762-4F02-BB94-7EE003F3D5E1}" type="pres">
      <dgm:prSet presAssocID="{0F5F968C-2C0B-4461-8803-8D4985A29DBE}" presName="spacer" presStyleCnt="0"/>
      <dgm:spPr/>
    </dgm:pt>
    <dgm:pt modelId="{EF7F0524-BE31-4617-8A51-F4A93963778F}" type="pres">
      <dgm:prSet presAssocID="{BA204DDA-338F-4BE3-8E16-116076E18B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3FCFB5-A9D1-47FA-BD6C-741190342F65}" type="pres">
      <dgm:prSet presAssocID="{0B5D2657-3462-47EF-9D36-B640595CE474}" presName="spacer" presStyleCnt="0"/>
      <dgm:spPr/>
    </dgm:pt>
    <dgm:pt modelId="{764938B0-9AE2-431A-9338-F9CA69A17384}" type="pres">
      <dgm:prSet presAssocID="{57D0B7F5-C0A0-4155-ABD6-9BF618B58B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0430D04-A18A-4AC9-AB47-40B981D07613}" srcId="{1EE9F358-B902-42F5-B9C9-E6982B5DF66B}" destId="{9CB6A36B-80D1-44DF-8794-16B930B70544}" srcOrd="2" destOrd="0" parTransId="{CB71449D-8815-4003-B2D3-744059221BD0}" sibTransId="{0F5F968C-2C0B-4461-8803-8D4985A29DBE}"/>
    <dgm:cxn modelId="{584E652A-D3BC-45AC-B035-B082C1ADAB7A}" srcId="{1EE9F358-B902-42F5-B9C9-E6982B5DF66B}" destId="{BA204DDA-338F-4BE3-8E16-116076E18BB3}" srcOrd="3" destOrd="0" parTransId="{606A57E9-54DB-4183-AFD5-22EBC3AC08F6}" sibTransId="{0B5D2657-3462-47EF-9D36-B640595CE474}"/>
    <dgm:cxn modelId="{8850B240-D510-485A-B4AF-BA7E6B5C34AA}" srcId="{1EE9F358-B902-42F5-B9C9-E6982B5DF66B}" destId="{57D0B7F5-C0A0-4155-ABD6-9BF618B58B63}" srcOrd="4" destOrd="0" parTransId="{CF4671A8-7026-4069-A86A-E1A9CAEA6974}" sibTransId="{F1AE348B-7030-4367-91D0-9C979E6CB0CC}"/>
    <dgm:cxn modelId="{36EBBA5F-3D75-44CD-A1A9-212E54E70B1A}" srcId="{1EE9F358-B902-42F5-B9C9-E6982B5DF66B}" destId="{3E636DD2-DE22-4E66-9A8F-AF73A9A5CDBC}" srcOrd="1" destOrd="0" parTransId="{7B6A4F48-FB8C-4DBD-87D2-583CAC1FBD48}" sibTransId="{1986A2D4-965D-4D0E-A69B-403C757B1F55}"/>
    <dgm:cxn modelId="{E7D4D275-1F05-4F6E-8F50-66C647974073}" srcId="{1EE9F358-B902-42F5-B9C9-E6982B5DF66B}" destId="{E93FD7E1-638A-4A0C-BA39-1C061861BA36}" srcOrd="0" destOrd="0" parTransId="{AA274C73-2C25-477A-950B-9A33A847B188}" sibTransId="{77078049-DE9D-4CE4-8580-4AB30D6466CC}"/>
    <dgm:cxn modelId="{EDF5EA9E-8FCD-441B-99D5-EEE4C3D6D223}" type="presOf" srcId="{BA204DDA-338F-4BE3-8E16-116076E18BB3}" destId="{EF7F0524-BE31-4617-8A51-F4A93963778F}" srcOrd="0" destOrd="0" presId="urn:microsoft.com/office/officeart/2005/8/layout/vList2"/>
    <dgm:cxn modelId="{8F0FACC9-6253-4BE3-8638-23DC36859AD4}" type="presOf" srcId="{9CB6A36B-80D1-44DF-8794-16B930B70544}" destId="{B735CE66-A4D2-4BDB-B71A-9CEEB9D66E15}" srcOrd="0" destOrd="0" presId="urn:microsoft.com/office/officeart/2005/8/layout/vList2"/>
    <dgm:cxn modelId="{CA236ECA-0B0A-44BB-8611-79DCEF09CAE6}" type="presOf" srcId="{57D0B7F5-C0A0-4155-ABD6-9BF618B58B63}" destId="{764938B0-9AE2-431A-9338-F9CA69A17384}" srcOrd="0" destOrd="0" presId="urn:microsoft.com/office/officeart/2005/8/layout/vList2"/>
    <dgm:cxn modelId="{91B2FFCA-8EE8-4128-BFDA-E03C08BF57F4}" type="presOf" srcId="{3E636DD2-DE22-4E66-9A8F-AF73A9A5CDBC}" destId="{7DD6C428-0E6D-42FD-95EC-7921FA58699D}" srcOrd="0" destOrd="0" presId="urn:microsoft.com/office/officeart/2005/8/layout/vList2"/>
    <dgm:cxn modelId="{0B4A7CDD-9BCA-481B-84A8-6D928A493193}" type="presOf" srcId="{1EE9F358-B902-42F5-B9C9-E6982B5DF66B}" destId="{02322B9E-6C31-4BE7-8DEC-C3884953051D}" srcOrd="0" destOrd="0" presId="urn:microsoft.com/office/officeart/2005/8/layout/vList2"/>
    <dgm:cxn modelId="{D4FA82E1-6AE6-4692-B3BF-C8F59902DD91}" type="presOf" srcId="{E93FD7E1-638A-4A0C-BA39-1C061861BA36}" destId="{DCBB9285-941F-4274-8538-AC930A422479}" srcOrd="0" destOrd="0" presId="urn:microsoft.com/office/officeart/2005/8/layout/vList2"/>
    <dgm:cxn modelId="{22D8928A-059D-4536-8293-A73983F53EF1}" type="presParOf" srcId="{02322B9E-6C31-4BE7-8DEC-C3884953051D}" destId="{DCBB9285-941F-4274-8538-AC930A422479}" srcOrd="0" destOrd="0" presId="urn:microsoft.com/office/officeart/2005/8/layout/vList2"/>
    <dgm:cxn modelId="{848F11D1-833E-405F-9930-5E139975E9F2}" type="presParOf" srcId="{02322B9E-6C31-4BE7-8DEC-C3884953051D}" destId="{89EF2624-49E1-462B-929F-0A844D474A4E}" srcOrd="1" destOrd="0" presId="urn:microsoft.com/office/officeart/2005/8/layout/vList2"/>
    <dgm:cxn modelId="{4B416221-F4DE-4CE2-8BAA-087A414979A3}" type="presParOf" srcId="{02322B9E-6C31-4BE7-8DEC-C3884953051D}" destId="{7DD6C428-0E6D-42FD-95EC-7921FA58699D}" srcOrd="2" destOrd="0" presId="urn:microsoft.com/office/officeart/2005/8/layout/vList2"/>
    <dgm:cxn modelId="{A40ACC84-FE92-4F39-9B8F-6117593E8D9C}" type="presParOf" srcId="{02322B9E-6C31-4BE7-8DEC-C3884953051D}" destId="{BA7EBF51-937A-49FF-B093-BFE2EBF47542}" srcOrd="3" destOrd="0" presId="urn:microsoft.com/office/officeart/2005/8/layout/vList2"/>
    <dgm:cxn modelId="{999108F3-DAB5-4531-9572-530CF0F3A367}" type="presParOf" srcId="{02322B9E-6C31-4BE7-8DEC-C3884953051D}" destId="{B735CE66-A4D2-4BDB-B71A-9CEEB9D66E15}" srcOrd="4" destOrd="0" presId="urn:microsoft.com/office/officeart/2005/8/layout/vList2"/>
    <dgm:cxn modelId="{8A13EB85-1BBC-4884-BF66-D247A3A1CC65}" type="presParOf" srcId="{02322B9E-6C31-4BE7-8DEC-C3884953051D}" destId="{A99CEBDD-0762-4F02-BB94-7EE003F3D5E1}" srcOrd="5" destOrd="0" presId="urn:microsoft.com/office/officeart/2005/8/layout/vList2"/>
    <dgm:cxn modelId="{199265E2-F157-4BDC-B91B-4E79A97B6FC2}" type="presParOf" srcId="{02322B9E-6C31-4BE7-8DEC-C3884953051D}" destId="{EF7F0524-BE31-4617-8A51-F4A93963778F}" srcOrd="6" destOrd="0" presId="urn:microsoft.com/office/officeart/2005/8/layout/vList2"/>
    <dgm:cxn modelId="{0C662FB2-02E5-47B2-B6EA-692989F04362}" type="presParOf" srcId="{02322B9E-6C31-4BE7-8DEC-C3884953051D}" destId="{733FCFB5-A9D1-47FA-BD6C-741190342F65}" srcOrd="7" destOrd="0" presId="urn:microsoft.com/office/officeart/2005/8/layout/vList2"/>
    <dgm:cxn modelId="{5189ADD1-4E85-4D3F-83CF-A17DC0A7585A}" type="presParOf" srcId="{02322B9E-6C31-4BE7-8DEC-C3884953051D}" destId="{764938B0-9AE2-431A-9338-F9CA69A1738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39B6F-0464-4D76-852B-9DDF824BFE43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EE056-3FC3-4D8B-9462-4149236F05AF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"</a:t>
          </a:r>
          <a:r>
            <a:rPr lang="en-GB" sz="2800" i="1" kern="1200"/>
            <a:t>A subject-oriented, integrated, volatile, current valued data store containing detailed data.</a:t>
          </a:r>
          <a:r>
            <a:rPr lang="en-GB" sz="2800" kern="1200"/>
            <a:t>"</a:t>
          </a:r>
          <a:endParaRPr lang="en-US" sz="2800" kern="1200"/>
        </a:p>
      </dsp:txBody>
      <dsp:txXfrm>
        <a:off x="585701" y="1066737"/>
        <a:ext cx="4337991" cy="2693452"/>
      </dsp:txXfrm>
    </dsp:sp>
    <dsp:sp modelId="{AE7B94AA-B9C0-40A1-BF5E-0D6738A6242C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8307E-6BC5-4F2F-8007-77BDD272C263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"</a:t>
          </a:r>
          <a:r>
            <a:rPr lang="en-GB" sz="2800" i="1" kern="1200"/>
            <a:t>Type of database that serves as a central repository for integrating and storing data from various operational systems within an organization.</a:t>
          </a:r>
          <a:r>
            <a:rPr lang="en-GB" sz="2800" kern="1200"/>
            <a:t>"</a:t>
          </a:r>
          <a:endParaRPr lang="en-US" sz="2800" kern="1200"/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90D70-8755-491E-A8C2-A708288F79DF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A2A30-1669-4D71-B9CE-3ACF1C8D2FE6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F6721-358B-409C-994B-507A138FB62A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"</a:t>
          </a:r>
          <a:r>
            <a:rPr lang="en-GB" sz="2400" i="1" kern="1200"/>
            <a:t>Data about Data E.g. Data Dictionary</a:t>
          </a:r>
          <a:r>
            <a:rPr lang="en-GB" sz="2400" kern="1200"/>
            <a:t>"</a:t>
          </a:r>
          <a:endParaRPr lang="en-US" sz="2400" kern="1200"/>
        </a:p>
      </dsp:txBody>
      <dsp:txXfrm>
        <a:off x="1509882" y="708097"/>
        <a:ext cx="9005717" cy="1307257"/>
      </dsp:txXfrm>
    </dsp:sp>
    <dsp:sp modelId="{9DC95471-128A-449A-9CAF-C61E217A259D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6394C-62AB-411B-9410-FBE199BA027E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635B9-D28D-469C-A62F-1237B88F504A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"</a:t>
          </a:r>
          <a:r>
            <a:rPr lang="en-GB" sz="2400" i="1" kern="1200"/>
            <a:t>Provides information about the structure, content, and context of the data, enabling users and administrators to understand, manage, and utilize the data effectively.</a:t>
          </a:r>
          <a:r>
            <a:rPr lang="en-GB" sz="2400" kern="1200"/>
            <a:t>"</a:t>
          </a:r>
          <a:endParaRPr lang="en-US" sz="2400" kern="1200"/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F05BA-15EF-4E71-870C-CE58ED83D07E}">
      <dsp:nvSpPr>
        <dsp:cNvPr id="0" name=""/>
        <dsp:cNvSpPr/>
      </dsp:nvSpPr>
      <dsp:spPr>
        <a:xfrm>
          <a:off x="712244" y="1496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5015B-DF9A-4467-9DA3-9C25D1BEEBDC}">
      <dsp:nvSpPr>
        <dsp:cNvPr id="0" name=""/>
        <dsp:cNvSpPr/>
      </dsp:nvSpPr>
      <dsp:spPr>
        <a:xfrm>
          <a:off x="934590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CE3F6-A3F3-42B7-A5E6-D58027A0D7C4}">
      <dsp:nvSpPr>
        <dsp:cNvPr id="0" name=""/>
        <dsp:cNvSpPr/>
      </dsp:nvSpPr>
      <dsp:spPr>
        <a:xfrm>
          <a:off x="378726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Structural Metadata (tables, keys, relationships, etc.)</a:t>
          </a:r>
          <a:endParaRPr lang="en-US" sz="1200" kern="1200"/>
        </a:p>
      </dsp:txBody>
      <dsp:txXfrm>
        <a:off x="378726" y="1369777"/>
        <a:ext cx="1710351" cy="684140"/>
      </dsp:txXfrm>
    </dsp:sp>
    <dsp:sp modelId="{DC1537D8-D8D3-4817-A9B0-C602A159FAE9}">
      <dsp:nvSpPr>
        <dsp:cNvPr id="0" name=""/>
        <dsp:cNvSpPr/>
      </dsp:nvSpPr>
      <dsp:spPr>
        <a:xfrm>
          <a:off x="2721907" y="1496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308AE-C554-441D-AABB-DC434CD0C227}">
      <dsp:nvSpPr>
        <dsp:cNvPr id="0" name=""/>
        <dsp:cNvSpPr/>
      </dsp:nvSpPr>
      <dsp:spPr>
        <a:xfrm>
          <a:off x="2944253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632E4-16A5-4A4A-8D9A-39B45074E646}">
      <dsp:nvSpPr>
        <dsp:cNvPr id="0" name=""/>
        <dsp:cNvSpPr/>
      </dsp:nvSpPr>
      <dsp:spPr>
        <a:xfrm>
          <a:off x="2388389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Operational Metadata (ETL, maintenance, etc.)</a:t>
          </a:r>
          <a:endParaRPr lang="en-US" sz="1200" kern="1200"/>
        </a:p>
      </dsp:txBody>
      <dsp:txXfrm>
        <a:off x="2388389" y="1369777"/>
        <a:ext cx="1710351" cy="684140"/>
      </dsp:txXfrm>
    </dsp:sp>
    <dsp:sp modelId="{BADB5DDE-48B8-4D4C-8CB3-BEB8C1D93192}">
      <dsp:nvSpPr>
        <dsp:cNvPr id="0" name=""/>
        <dsp:cNvSpPr/>
      </dsp:nvSpPr>
      <dsp:spPr>
        <a:xfrm>
          <a:off x="4731570" y="1496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75C93-5DE5-4583-88A2-A6B2930EA1F5}">
      <dsp:nvSpPr>
        <dsp:cNvPr id="0" name=""/>
        <dsp:cNvSpPr/>
      </dsp:nvSpPr>
      <dsp:spPr>
        <a:xfrm>
          <a:off x="4953916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C6EA0-DBE3-4C8C-BE8E-FDDAF5045AAE}">
      <dsp:nvSpPr>
        <dsp:cNvPr id="0" name=""/>
        <dsp:cNvSpPr/>
      </dsp:nvSpPr>
      <dsp:spPr>
        <a:xfrm>
          <a:off x="4398052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Business Metadata (Business Context and Semantics)</a:t>
          </a:r>
          <a:endParaRPr lang="en-US" sz="1200" kern="1200"/>
        </a:p>
      </dsp:txBody>
      <dsp:txXfrm>
        <a:off x="4398052" y="1369777"/>
        <a:ext cx="1710351" cy="684140"/>
      </dsp:txXfrm>
    </dsp:sp>
    <dsp:sp modelId="{CF017FA4-12BF-482A-8C74-381F2356BA19}">
      <dsp:nvSpPr>
        <dsp:cNvPr id="0" name=""/>
        <dsp:cNvSpPr/>
      </dsp:nvSpPr>
      <dsp:spPr>
        <a:xfrm>
          <a:off x="6741233" y="1496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F8E34-C841-4EF8-9EB1-988C23123741}">
      <dsp:nvSpPr>
        <dsp:cNvPr id="0" name=""/>
        <dsp:cNvSpPr/>
      </dsp:nvSpPr>
      <dsp:spPr>
        <a:xfrm>
          <a:off x="6963579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80F2A-611B-4563-8AEF-88015416A6F8}">
      <dsp:nvSpPr>
        <dsp:cNvPr id="0" name=""/>
        <dsp:cNvSpPr/>
      </dsp:nvSpPr>
      <dsp:spPr>
        <a:xfrm>
          <a:off x="6407715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Technical Metadata (storage structure, indexes, etc.)</a:t>
          </a:r>
          <a:endParaRPr lang="en-US" sz="1200" kern="1200"/>
        </a:p>
      </dsp:txBody>
      <dsp:txXfrm>
        <a:off x="6407715" y="1369777"/>
        <a:ext cx="1710351" cy="684140"/>
      </dsp:txXfrm>
    </dsp:sp>
    <dsp:sp modelId="{517A9482-3CAB-4FE0-9207-1E65FAA8A308}">
      <dsp:nvSpPr>
        <dsp:cNvPr id="0" name=""/>
        <dsp:cNvSpPr/>
      </dsp:nvSpPr>
      <dsp:spPr>
        <a:xfrm>
          <a:off x="8750896" y="1496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FFC6E-D5F8-472E-88F4-94FB4C2C1CC9}">
      <dsp:nvSpPr>
        <dsp:cNvPr id="0" name=""/>
        <dsp:cNvSpPr/>
      </dsp:nvSpPr>
      <dsp:spPr>
        <a:xfrm>
          <a:off x="8973242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994B5-A8AD-423D-B00D-511E6E915181}">
      <dsp:nvSpPr>
        <dsp:cNvPr id="0" name=""/>
        <dsp:cNvSpPr/>
      </dsp:nvSpPr>
      <dsp:spPr>
        <a:xfrm>
          <a:off x="8417378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Data Lineage Metadata (Tracks movement of data in DWH)</a:t>
          </a:r>
          <a:endParaRPr lang="en-US" sz="1200" kern="1200"/>
        </a:p>
      </dsp:txBody>
      <dsp:txXfrm>
        <a:off x="8417378" y="1369777"/>
        <a:ext cx="1710351" cy="684140"/>
      </dsp:txXfrm>
    </dsp:sp>
    <dsp:sp modelId="{84A31235-2C80-454D-94FF-237BE3E70DD2}">
      <dsp:nvSpPr>
        <dsp:cNvPr id="0" name=""/>
        <dsp:cNvSpPr/>
      </dsp:nvSpPr>
      <dsp:spPr>
        <a:xfrm>
          <a:off x="3726739" y="2481505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CBA99-5321-4D62-B986-102053AFCE66}">
      <dsp:nvSpPr>
        <dsp:cNvPr id="0" name=""/>
        <dsp:cNvSpPr/>
      </dsp:nvSpPr>
      <dsp:spPr>
        <a:xfrm>
          <a:off x="3949084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8A7FE-4C01-4A5E-8903-9635F10AD3A3}">
      <dsp:nvSpPr>
        <dsp:cNvPr id="0" name=""/>
        <dsp:cNvSpPr/>
      </dsp:nvSpPr>
      <dsp:spPr>
        <a:xfrm>
          <a:off x="3393220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Data Quality Metadata (Profiling, Validation rules, etc.)</a:t>
          </a:r>
          <a:endParaRPr lang="en-US" sz="1200" kern="1200"/>
        </a:p>
      </dsp:txBody>
      <dsp:txXfrm>
        <a:off x="3393220" y="3849787"/>
        <a:ext cx="1710351" cy="684140"/>
      </dsp:txXfrm>
    </dsp:sp>
    <dsp:sp modelId="{4749B6F0-2EDD-4EE2-B495-8BAE960BC6C1}">
      <dsp:nvSpPr>
        <dsp:cNvPr id="0" name=""/>
        <dsp:cNvSpPr/>
      </dsp:nvSpPr>
      <dsp:spPr>
        <a:xfrm>
          <a:off x="5736402" y="2481505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6971C-8D23-4CE3-9CA8-E45E198DBEF5}">
      <dsp:nvSpPr>
        <dsp:cNvPr id="0" name=""/>
        <dsp:cNvSpPr/>
      </dsp:nvSpPr>
      <dsp:spPr>
        <a:xfrm>
          <a:off x="5958748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286F6-27C1-4837-B1CC-CCAFD444408C}">
      <dsp:nvSpPr>
        <dsp:cNvPr id="0" name=""/>
        <dsp:cNvSpPr/>
      </dsp:nvSpPr>
      <dsp:spPr>
        <a:xfrm>
          <a:off x="5402883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Usage Metadata (Logs, query performance, etc.)</a:t>
          </a:r>
          <a:endParaRPr lang="en-US" sz="1200" kern="1200"/>
        </a:p>
      </dsp:txBody>
      <dsp:txXfrm>
        <a:off x="5402883" y="3849787"/>
        <a:ext cx="1710351" cy="684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B9285-941F-4274-8538-AC930A422479}">
      <dsp:nvSpPr>
        <dsp:cNvPr id="0" name=""/>
        <dsp:cNvSpPr/>
      </dsp:nvSpPr>
      <dsp:spPr>
        <a:xfrm>
          <a:off x="0" y="33146"/>
          <a:ext cx="10506456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Improved Data Understanding</a:t>
          </a:r>
          <a:endParaRPr lang="en-US" sz="3400" kern="1200"/>
        </a:p>
      </dsp:txBody>
      <dsp:txXfrm>
        <a:off x="39809" y="72955"/>
        <a:ext cx="10426838" cy="735872"/>
      </dsp:txXfrm>
    </dsp:sp>
    <dsp:sp modelId="{7DD6C428-0E6D-42FD-95EC-7921FA58699D}">
      <dsp:nvSpPr>
        <dsp:cNvPr id="0" name=""/>
        <dsp:cNvSpPr/>
      </dsp:nvSpPr>
      <dsp:spPr>
        <a:xfrm>
          <a:off x="0" y="946556"/>
          <a:ext cx="10506456" cy="81549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Enhanced Data Quality</a:t>
          </a:r>
          <a:endParaRPr lang="en-US" sz="3400" kern="1200"/>
        </a:p>
      </dsp:txBody>
      <dsp:txXfrm>
        <a:off x="39809" y="986365"/>
        <a:ext cx="10426838" cy="735872"/>
      </dsp:txXfrm>
    </dsp:sp>
    <dsp:sp modelId="{B735CE66-A4D2-4BDB-B71A-9CEEB9D66E15}">
      <dsp:nvSpPr>
        <dsp:cNvPr id="0" name=""/>
        <dsp:cNvSpPr/>
      </dsp:nvSpPr>
      <dsp:spPr>
        <a:xfrm>
          <a:off x="0" y="1859967"/>
          <a:ext cx="10506456" cy="81549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Increased Data Accessibility</a:t>
          </a:r>
          <a:endParaRPr lang="en-US" sz="3400" kern="1200"/>
        </a:p>
      </dsp:txBody>
      <dsp:txXfrm>
        <a:off x="39809" y="1899776"/>
        <a:ext cx="10426838" cy="735872"/>
      </dsp:txXfrm>
    </dsp:sp>
    <dsp:sp modelId="{EF7F0524-BE31-4617-8A51-F4A93963778F}">
      <dsp:nvSpPr>
        <dsp:cNvPr id="0" name=""/>
        <dsp:cNvSpPr/>
      </dsp:nvSpPr>
      <dsp:spPr>
        <a:xfrm>
          <a:off x="0" y="2773377"/>
          <a:ext cx="10506456" cy="81549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Streamlined Data Governance</a:t>
          </a:r>
          <a:endParaRPr lang="en-US" sz="3400" kern="1200"/>
        </a:p>
      </dsp:txBody>
      <dsp:txXfrm>
        <a:off x="39809" y="2813186"/>
        <a:ext cx="10426838" cy="735872"/>
      </dsp:txXfrm>
    </dsp:sp>
    <dsp:sp modelId="{764938B0-9AE2-431A-9338-F9CA69A17384}">
      <dsp:nvSpPr>
        <dsp:cNvPr id="0" name=""/>
        <dsp:cNvSpPr/>
      </dsp:nvSpPr>
      <dsp:spPr>
        <a:xfrm>
          <a:off x="0" y="3686787"/>
          <a:ext cx="10506456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Empowered Data Analytics</a:t>
          </a:r>
          <a:endParaRPr lang="en-US" sz="3400" kern="1200"/>
        </a:p>
      </dsp:txBody>
      <dsp:txXfrm>
        <a:off x="39809" y="3726596"/>
        <a:ext cx="10426838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CAF87-835D-4616-BC7B-138C5388B9E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CE562-4D7B-44F5-BEB3-FA0B94C4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E686-79B1-3F3D-0240-0A640370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78183-17B8-D33F-0EB3-262C1C02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B5B4-3FD4-0974-93BB-36C245A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FE9F-0725-D69D-6DDF-470BF587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D50D-B992-33AD-3933-F1F79137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17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A5A1-EAB6-7759-9B8D-0DD68F28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3A9B-8E68-959E-5645-0DFF6861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AC2C-2B6A-7287-0DB0-ED7BD4D1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14CD-43BB-E634-8E7B-C4EF66A4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7843-C6B7-1FDD-A41B-8DDD8B4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37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0472F-C42E-56E4-3303-B65E77C88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A869C-E0A2-E4E9-5C1D-EDC3E1FA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F3C1-536B-D2D9-F800-A994CE42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15C9-7AE2-503E-B19B-7A6322A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21FB-C29B-331A-2941-5B8368A8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86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1222-9CD9-5BDA-793D-0EFA2220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F418-8261-6D8D-1809-9A4B2CC0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CBFF-4969-535C-FB3C-3F740F14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48DE-787F-FB0D-FDD4-6C94EF18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141E-B1BE-E1A2-3BAB-F1EEBF91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93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415D-54EF-D0A3-DAB5-D71127A4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01A9-C98B-367E-1A5F-991FC065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38B1-530E-EA54-1CD5-B42AD3CB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1E5F-5A51-B027-3128-85C98C94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7B-2B7B-4274-2E09-7CE468F8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34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8008-EAD0-C294-5A50-006C56C3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E92B-B083-55C0-154F-96479A74C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4CAD6-D26F-36B6-C859-53CBB6FC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229F-AD25-F413-3DDD-3FC74AC1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3EA91-EB20-462A-98AD-CCF07013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2007D-222C-1FC9-B704-2A0F18A6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08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E537-BE83-9444-8A39-740E5D25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9313-5A5D-EB4B-927E-9DA40C81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F8998-034E-05F5-15D4-E33E0D69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EAE14-85BD-B0D1-1677-07DB508D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3F057-A034-1422-77FF-5B0F707A0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739BF-B4C5-6C9E-4FD1-B636F79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943A4-3176-0731-BC8F-37A2A57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0E061-A8B3-7D38-569E-7A9B7025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7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218C-9E67-394C-C2B3-223EDEBA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C000B-04B9-F3A0-89E7-B5C2F666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344E2-CA46-23FD-1D76-E838AA8E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F097-3D94-664D-3B7D-CFE852AF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6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26620-8860-B168-C442-83C2170C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C0583-9899-9CAB-4965-796E330F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FE514-8162-4C01-B503-72E01345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29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6DE-50F3-9FC7-C15B-C5D339C3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38F7-C377-4984-A0E2-4631C311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1FBE-CF52-7366-B35D-39D8F2F97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5C47-E170-E45C-9F46-68643501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F1FB-5213-E0A9-0962-5ECEF328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AB25-1716-D739-A4A8-49274E8B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82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7D5-C109-251C-0578-BCBF0C6B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2BC31-C7FF-1E31-A5ED-A2321AE6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FF998-A475-F3FF-44C8-E6A7A33B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B679-3944-E096-C086-67DFC410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86C80-2C91-7D43-F749-339564D7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DBA9-4EAB-CD48-36E9-47AD24A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09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F04BD-37CF-AAF5-1EE2-51ED672D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CA10-5A8A-A15E-7C9F-21B391189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332D-843D-7C5E-526C-3CB00D38B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B074-C0BB-4E14-A086-54CDD86D920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9DDA-1DB9-BAD7-8AA3-9DA50C5D7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DCD5-8D7A-5147-2E0B-06B8B08B8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0B8AD-AD0A-BB8B-97E1-6849013A0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Business Intelligence and Data Warehousing</a:t>
            </a:r>
            <a:br>
              <a:rPr lang="en-US" sz="7200" dirty="0"/>
            </a:br>
            <a:r>
              <a:rPr lang="en-US" sz="7200" dirty="0"/>
              <a:t> (ANL408)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EF3A3-6C41-AF85-F8BF-51370AF6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- By Sabarish Nair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30B75-19A8-1168-3385-285EF41D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262DA-6AA9-10A6-1FC2-08953D10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Characteristics of ODS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ACBB-9A95-1CB2-B082-B9CA94DB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Real-Time or Near Real-Time Data Integration</a:t>
            </a:r>
          </a:p>
          <a:p>
            <a:r>
              <a:rPr lang="en-GB" sz="2400" dirty="0">
                <a:ea typeface="+mn-lt"/>
                <a:cs typeface="+mn-lt"/>
              </a:rPr>
              <a:t>Centralized Data Repository</a:t>
            </a:r>
          </a:p>
          <a:p>
            <a:r>
              <a:rPr lang="en-GB" sz="2400" dirty="0">
                <a:ea typeface="+mn-lt"/>
                <a:cs typeface="+mn-lt"/>
              </a:rPr>
              <a:t>Transactional Processing</a:t>
            </a:r>
          </a:p>
          <a:p>
            <a:r>
              <a:rPr lang="en-GB" sz="2400" dirty="0">
                <a:ea typeface="+mn-lt"/>
                <a:cs typeface="+mn-lt"/>
              </a:rPr>
              <a:t>No need for long history</a:t>
            </a:r>
          </a:p>
          <a:p>
            <a:r>
              <a:rPr lang="en-GB" sz="2400" dirty="0">
                <a:ea typeface="+mn-lt"/>
                <a:cs typeface="+mn-lt"/>
              </a:rPr>
              <a:t>Data Quality and Consistency</a:t>
            </a:r>
          </a:p>
          <a:p>
            <a:r>
              <a:rPr lang="en-GB" sz="2400" dirty="0">
                <a:ea typeface="+mn-lt"/>
                <a:cs typeface="+mn-lt"/>
              </a:rPr>
              <a:t>Parallel vs Sequential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9AD4B-A72C-4CA3-97D4-680FDF0E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8BE88-867C-BD49-A163-85BC4EE1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Staging vs ODS</a:t>
            </a:r>
            <a:endParaRPr lang="en-GB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0F3A7-8D3A-C1F3-981B-9E9728B3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2B9A1C-EB17-51AE-C9AD-827E3EA54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341489"/>
              </p:ext>
            </p:extLst>
          </p:nvPr>
        </p:nvGraphicFramePr>
        <p:xfrm>
          <a:off x="1899224" y="2681346"/>
          <a:ext cx="8313936" cy="360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312">
                  <a:extLst>
                    <a:ext uri="{9D8B030D-6E8A-4147-A177-3AD203B41FA5}">
                      <a16:colId xmlns:a16="http://schemas.microsoft.com/office/drawing/2014/main" val="1888699638"/>
                    </a:ext>
                  </a:extLst>
                </a:gridCol>
                <a:gridCol w="2771312">
                  <a:extLst>
                    <a:ext uri="{9D8B030D-6E8A-4147-A177-3AD203B41FA5}">
                      <a16:colId xmlns:a16="http://schemas.microsoft.com/office/drawing/2014/main" val="4217850853"/>
                    </a:ext>
                  </a:extLst>
                </a:gridCol>
                <a:gridCol w="2771312">
                  <a:extLst>
                    <a:ext uri="{9D8B030D-6E8A-4147-A177-3AD203B41FA5}">
                      <a16:colId xmlns:a16="http://schemas.microsoft.com/office/drawing/2014/main" val="3728142492"/>
                    </a:ext>
                  </a:extLst>
                </a:gridCol>
              </a:tblGrid>
              <a:tr h="318099">
                <a:tc>
                  <a:txBody>
                    <a:bodyPr/>
                    <a:lstStyle/>
                    <a:p>
                      <a:r>
                        <a:rPr lang="en-GB" sz="1600" dirty="0"/>
                        <a:t>Parameter</a:t>
                      </a:r>
                    </a:p>
                  </a:txBody>
                  <a:tcPr marL="72295" marR="72295" marT="36148" marB="36148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Staging Area</a:t>
                      </a:r>
                    </a:p>
                  </a:txBody>
                  <a:tcPr marL="72295" marR="72295" marT="36148" marB="36148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ODS</a:t>
                      </a:r>
                    </a:p>
                  </a:txBody>
                  <a:tcPr marL="72295" marR="72295" marT="36148" marB="36148"/>
                </a:tc>
                <a:extLst>
                  <a:ext uri="{0D108BD9-81ED-4DB2-BD59-A6C34878D82A}">
                    <a16:rowId xmlns:a16="http://schemas.microsoft.com/office/drawing/2014/main" val="3444252770"/>
                  </a:ext>
                </a:extLst>
              </a:tr>
              <a:tr h="5349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Purpose</a:t>
                      </a:r>
                      <a:endParaRPr lang="en-US" sz="1600" dirty="0"/>
                    </a:p>
                  </a:txBody>
                  <a:tcPr marL="72295" marR="72295" marT="36148" marB="3614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Temporary storage for raw data before transformation</a:t>
                      </a:r>
                      <a:endParaRPr lang="en-US" sz="1600" dirty="0"/>
                    </a:p>
                  </a:txBody>
                  <a:tcPr marL="72295" marR="72295" marT="36148" marB="3614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Central repository for integrated and current operational data</a:t>
                      </a:r>
                      <a:endParaRPr lang="en-US" sz="1600" dirty="0"/>
                    </a:p>
                  </a:txBody>
                  <a:tcPr marL="72295" marR="72295" marT="36148" marB="36148"/>
                </a:tc>
                <a:extLst>
                  <a:ext uri="{0D108BD9-81ED-4DB2-BD59-A6C34878D82A}">
                    <a16:rowId xmlns:a16="http://schemas.microsoft.com/office/drawing/2014/main" val="2728730320"/>
                  </a:ext>
                </a:extLst>
              </a:tr>
              <a:tr h="5349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Data Transformation</a:t>
                      </a:r>
                      <a:endParaRPr lang="en-US" sz="1600" dirty="0"/>
                    </a:p>
                  </a:txBody>
                  <a:tcPr marL="72295" marR="72295" marT="36148" marB="3614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Minimal transformation, raw data format</a:t>
                      </a:r>
                      <a:endParaRPr lang="en-US" sz="1600" dirty="0"/>
                    </a:p>
                  </a:txBody>
                  <a:tcPr marL="72295" marR="72295" marT="36148" marB="3614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Integrated, cleansed, and transformed data</a:t>
                      </a:r>
                      <a:endParaRPr lang="en-US" sz="1600" dirty="0"/>
                    </a:p>
                  </a:txBody>
                  <a:tcPr marL="72295" marR="72295" marT="36148" marB="36148"/>
                </a:tc>
                <a:extLst>
                  <a:ext uri="{0D108BD9-81ED-4DB2-BD59-A6C34878D82A}">
                    <a16:rowId xmlns:a16="http://schemas.microsoft.com/office/drawing/2014/main" val="13541196"/>
                  </a:ext>
                </a:extLst>
              </a:tr>
              <a:tr h="5349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/>
                        <a:t>Data Persistence</a:t>
                      </a:r>
                      <a:endParaRPr lang="en-US" sz="1600" dirty="0"/>
                    </a:p>
                  </a:txBody>
                  <a:tcPr marL="72295" marR="72295" marT="36148" marB="3614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/>
                        <a:t>Temporary, overwritten or deleted after loading</a:t>
                      </a:r>
                      <a:endParaRPr lang="en-US" sz="1600"/>
                    </a:p>
                  </a:txBody>
                  <a:tcPr marL="72295" marR="72295" marT="36148" marB="3614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/>
                        <a:t>Persistent, historical data (</a:t>
                      </a:r>
                      <a:r>
                        <a:rPr lang="en-GB" sz="1600" b="0" i="1" u="none" strike="noStrike" noProof="0" dirty="0"/>
                        <a:t>data retained as per business needs</a:t>
                      </a:r>
                      <a:r>
                        <a:rPr lang="en-GB" sz="1600" b="0" i="0" u="none" strike="noStrike" noProof="0" dirty="0"/>
                        <a:t>)</a:t>
                      </a:r>
                      <a:endParaRPr lang="en-US" sz="1600"/>
                    </a:p>
                  </a:txBody>
                  <a:tcPr marL="72295" marR="72295" marT="36148" marB="36148"/>
                </a:tc>
                <a:extLst>
                  <a:ext uri="{0D108BD9-81ED-4DB2-BD59-A6C34878D82A}">
                    <a16:rowId xmlns:a16="http://schemas.microsoft.com/office/drawing/2014/main" val="3720790517"/>
                  </a:ext>
                </a:extLst>
              </a:tr>
              <a:tr h="5349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/>
                        <a:t>Performance</a:t>
                      </a:r>
                    </a:p>
                  </a:txBody>
                  <a:tcPr marL="72295" marR="72295" marT="36148" marB="3614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Optimized for data ingestion and processing efficiency</a:t>
                      </a:r>
                      <a:endParaRPr lang="en-US" sz="1600"/>
                    </a:p>
                  </a:txBody>
                  <a:tcPr marL="72295" marR="72295" marT="36148" marB="3614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Optimized for real-time or near real-time updates and queries</a:t>
                      </a:r>
                      <a:endParaRPr lang="en-US" sz="1600"/>
                    </a:p>
                  </a:txBody>
                  <a:tcPr marL="72295" marR="72295" marT="36148" marB="36148"/>
                </a:tc>
                <a:extLst>
                  <a:ext uri="{0D108BD9-81ED-4DB2-BD59-A6C34878D82A}">
                    <a16:rowId xmlns:a16="http://schemas.microsoft.com/office/drawing/2014/main" val="3652444320"/>
                  </a:ext>
                </a:extLst>
              </a:tr>
              <a:tr h="7518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Schema Flexibility</a:t>
                      </a:r>
                      <a:endParaRPr lang="en-US" sz="1600"/>
                    </a:p>
                  </a:txBody>
                  <a:tcPr marL="72295" marR="72295" marT="36148" marB="3614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/>
                        <a:t>Flexible schema to accommodate changes in source data</a:t>
                      </a:r>
                      <a:endParaRPr lang="en-US" sz="1600" dirty="0"/>
                    </a:p>
                  </a:txBody>
                  <a:tcPr marL="72295" marR="72295" marT="36148" marB="3614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/>
                        <a:t>Structured and stable schema for consistent data model</a:t>
                      </a:r>
                      <a:endParaRPr lang="en-US" sz="1600" dirty="0"/>
                    </a:p>
                  </a:txBody>
                  <a:tcPr marL="72295" marR="72295" marT="36148" marB="36148"/>
                </a:tc>
                <a:extLst>
                  <a:ext uri="{0D108BD9-81ED-4DB2-BD59-A6C34878D82A}">
                    <a16:rowId xmlns:a16="http://schemas.microsoft.com/office/drawing/2014/main" val="1774892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92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EB799-8F1F-6374-FBAD-B9F47BE6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en-GB" sz="5400">
                <a:cs typeface="Calibri Light"/>
              </a:rPr>
              <a:t>In-Memory Databases</a:t>
            </a:r>
            <a:endParaRPr lang="en-GB" sz="54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32C6-CCAC-1E5F-8864-33AB357F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>
                <a:cs typeface="Calibri" panose="020F0502020204030204"/>
              </a:rPr>
              <a:t>"</a:t>
            </a:r>
            <a:r>
              <a:rPr lang="en-GB" sz="2000" i="1">
                <a:ea typeface="+mn-lt"/>
                <a:cs typeface="+mn-lt"/>
              </a:rPr>
              <a:t>Type of database management system (DBMS) that primarily stores and manages data in main memory (RAM) rather than on disk storage</a:t>
            </a:r>
            <a:r>
              <a:rPr lang="en-GB" sz="2000" i="1">
                <a:cs typeface="Calibri" panose="020F0502020204030204"/>
              </a:rPr>
              <a:t>.</a:t>
            </a:r>
            <a:r>
              <a:rPr lang="en-GB" sz="2000">
                <a:cs typeface="Calibri" panose="020F0502020204030204"/>
              </a:rPr>
              <a:t>"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9B769-9FB9-3193-5BF5-DA9B6778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218" y="6492240"/>
            <a:ext cx="10875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9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7AF7A-C3A7-7B32-C117-CB67339C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Traditional Databases</a:t>
            </a:r>
            <a:endParaRPr lang="en-GB" sz="48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551C-7F95-7A5A-CE98-C6E5960340B9}"/>
              </a:ext>
            </a:extLst>
          </p:cNvPr>
          <p:cNvSpPr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19483-7B78-C66E-FED4-789CB65AAECE}"/>
              </a:ext>
            </a:extLst>
          </p:cNvPr>
          <p:cNvSpPr>
            <a:spLocks/>
          </p:cNvSpPr>
          <p:nvPr/>
        </p:nvSpPr>
        <p:spPr>
          <a:xfrm>
            <a:off x="7097764" y="5977170"/>
            <a:ext cx="1880148" cy="250251"/>
          </a:xfrm>
          <a:prstGeom prst="rect">
            <a:avLst/>
          </a:prstGeom>
        </p:spPr>
        <p:txBody>
          <a:bodyPr/>
          <a:lstStyle/>
          <a:p>
            <a:pPr defTabSz="621792">
              <a:spcAft>
                <a:spcPts val="600"/>
              </a:spcAft>
            </a:pPr>
            <a:fld id="{697F8C6F-A057-4813-9296-F5CF208F6F1E}" type="slidenum"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621792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EE3C488-EEE4-B4F5-DEE3-952638B10250}"/>
              </a:ext>
            </a:extLst>
          </p:cNvPr>
          <p:cNvSpPr/>
          <p:nvPr/>
        </p:nvSpPr>
        <p:spPr>
          <a:xfrm>
            <a:off x="4827377" y="2815543"/>
            <a:ext cx="1144794" cy="122030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GB" sz="120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Traditional Database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E3548-2994-B300-EB76-80AE436045EE}"/>
              </a:ext>
            </a:extLst>
          </p:cNvPr>
          <p:cNvSpPr/>
          <p:nvPr/>
        </p:nvSpPr>
        <p:spPr>
          <a:xfrm>
            <a:off x="3209732" y="4515094"/>
            <a:ext cx="1227004" cy="560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GB" sz="120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Disc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CCE9C-75D7-5A08-647B-93700856758E}"/>
              </a:ext>
            </a:extLst>
          </p:cNvPr>
          <p:cNvSpPr/>
          <p:nvPr/>
        </p:nvSpPr>
        <p:spPr>
          <a:xfrm>
            <a:off x="6362190" y="4515093"/>
            <a:ext cx="1227004" cy="560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21792">
              <a:spcAft>
                <a:spcPts val="600"/>
              </a:spcAft>
            </a:pPr>
            <a:r>
              <a:rPr lang="en-GB" sz="120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In - memory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DAC01A-C96D-B2FC-A1DE-E5A0F2492AE9}"/>
              </a:ext>
            </a:extLst>
          </p:cNvPr>
          <p:cNvCxnSpPr/>
          <p:nvPr/>
        </p:nvCxnSpPr>
        <p:spPr>
          <a:xfrm flipH="1">
            <a:off x="3768491" y="3827341"/>
            <a:ext cx="700966" cy="57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7216E-8CD0-E060-FDFE-BB69DA8D2D3D}"/>
              </a:ext>
            </a:extLst>
          </p:cNvPr>
          <p:cNvCxnSpPr/>
          <p:nvPr/>
        </p:nvCxnSpPr>
        <p:spPr>
          <a:xfrm>
            <a:off x="4693228" y="4787315"/>
            <a:ext cx="1419549" cy="1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B112D-9083-547B-5E87-7DA054F77891}"/>
              </a:ext>
            </a:extLst>
          </p:cNvPr>
          <p:cNvSpPr txBox="1"/>
          <p:nvPr/>
        </p:nvSpPr>
        <p:spPr>
          <a:xfrm>
            <a:off x="4833153" y="4867464"/>
            <a:ext cx="1138911" cy="2807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21792">
              <a:spcAft>
                <a:spcPts val="600"/>
              </a:spcAft>
            </a:pPr>
            <a:r>
              <a:rPr lang="en-GB" sz="122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Response Time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38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7AF7A-C3A7-7B32-C117-CB67339C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dirty="0">
                <a:cs typeface="Calibri Light"/>
              </a:rPr>
              <a:t>In-memory databases</a:t>
            </a:r>
            <a:endParaRPr lang="en-GB" sz="48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551C-7F95-7A5A-CE98-C6E5960340B9}"/>
              </a:ext>
            </a:extLst>
          </p:cNvPr>
          <p:cNvSpPr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19483-7B78-C66E-FED4-789CB65AAECE}"/>
              </a:ext>
            </a:extLst>
          </p:cNvPr>
          <p:cNvSpPr>
            <a:spLocks/>
          </p:cNvSpPr>
          <p:nvPr/>
        </p:nvSpPr>
        <p:spPr>
          <a:xfrm>
            <a:off x="7097764" y="5977170"/>
            <a:ext cx="1880148" cy="250251"/>
          </a:xfrm>
          <a:prstGeom prst="rect">
            <a:avLst/>
          </a:prstGeom>
        </p:spPr>
        <p:txBody>
          <a:bodyPr/>
          <a:lstStyle/>
          <a:p>
            <a:pPr defTabSz="621792">
              <a:spcAft>
                <a:spcPts val="600"/>
              </a:spcAft>
            </a:pPr>
            <a:fld id="{697F8C6F-A057-4813-9296-F5CF208F6F1E}" type="slidenum"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621792"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EE3C488-EEE4-B4F5-DEE3-952638B10250}"/>
              </a:ext>
            </a:extLst>
          </p:cNvPr>
          <p:cNvSpPr/>
          <p:nvPr/>
        </p:nvSpPr>
        <p:spPr>
          <a:xfrm>
            <a:off x="4827377" y="2815543"/>
            <a:ext cx="1144794" cy="122030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GB" sz="120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Traditional Database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E3548-2994-B300-EB76-80AE436045EE}"/>
              </a:ext>
            </a:extLst>
          </p:cNvPr>
          <p:cNvSpPr/>
          <p:nvPr/>
        </p:nvSpPr>
        <p:spPr>
          <a:xfrm>
            <a:off x="3209732" y="4515094"/>
            <a:ext cx="1227004" cy="560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en-GB" sz="120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Disc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CCE9C-75D7-5A08-647B-93700856758E}"/>
              </a:ext>
            </a:extLst>
          </p:cNvPr>
          <p:cNvSpPr/>
          <p:nvPr/>
        </p:nvSpPr>
        <p:spPr>
          <a:xfrm>
            <a:off x="6362190" y="4515093"/>
            <a:ext cx="1227004" cy="560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21792">
              <a:spcAft>
                <a:spcPts val="600"/>
              </a:spcAft>
            </a:pPr>
            <a:r>
              <a:rPr lang="en-GB" sz="120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In - memory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DAC01A-C96D-B2FC-A1DE-E5A0F2492AE9}"/>
              </a:ext>
            </a:extLst>
          </p:cNvPr>
          <p:cNvCxnSpPr/>
          <p:nvPr/>
        </p:nvCxnSpPr>
        <p:spPr>
          <a:xfrm flipH="1">
            <a:off x="3768491" y="3827341"/>
            <a:ext cx="700966" cy="57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7216E-8CD0-E060-FDFE-BB69DA8D2D3D}"/>
              </a:ext>
            </a:extLst>
          </p:cNvPr>
          <p:cNvCxnSpPr/>
          <p:nvPr/>
        </p:nvCxnSpPr>
        <p:spPr>
          <a:xfrm>
            <a:off x="4693228" y="4787315"/>
            <a:ext cx="1419549" cy="1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0CD79527-5692-48C8-EDF7-5990AF45A640}"/>
              </a:ext>
            </a:extLst>
          </p:cNvPr>
          <p:cNvSpPr/>
          <p:nvPr/>
        </p:nvSpPr>
        <p:spPr>
          <a:xfrm>
            <a:off x="3847282" y="3699831"/>
            <a:ext cx="975731" cy="910682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063343-B9A3-3C9B-786A-8DFBC4C62045}"/>
              </a:ext>
            </a:extLst>
          </p:cNvPr>
          <p:cNvCxnSpPr/>
          <p:nvPr/>
        </p:nvCxnSpPr>
        <p:spPr>
          <a:xfrm>
            <a:off x="6270702" y="3863897"/>
            <a:ext cx="468352" cy="49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8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4561A-6404-A0E6-E8E9-B854FAA7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600">
                <a:cs typeface="Calibri Light"/>
              </a:rPr>
              <a:t>Characteristics : In Memory Databases</a:t>
            </a:r>
            <a:endParaRPr lang="en-GB" sz="4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57D5-7358-0A57-332B-AF6151C9F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>
                <a:cs typeface="Calibri"/>
              </a:rPr>
              <a:t>Data Storage in RAM</a:t>
            </a:r>
          </a:p>
          <a:p>
            <a:r>
              <a:rPr lang="en-GB" sz="2400">
                <a:cs typeface="Calibri"/>
              </a:rPr>
              <a:t>High Performance</a:t>
            </a:r>
          </a:p>
          <a:p>
            <a:r>
              <a:rPr lang="en-GB" sz="2400">
                <a:cs typeface="Calibri"/>
              </a:rPr>
              <a:t>Data Compression</a:t>
            </a:r>
          </a:p>
          <a:p>
            <a:r>
              <a:rPr lang="en-GB" sz="2400">
                <a:cs typeface="Calibri"/>
              </a:rPr>
              <a:t>Columnar Storage</a:t>
            </a:r>
          </a:p>
          <a:p>
            <a:r>
              <a:rPr lang="en-GB" sz="2400">
                <a:cs typeface="Calibri"/>
              </a:rPr>
              <a:t>Durability and Persistence (Periodic Snapshots or backups to disc)</a:t>
            </a:r>
          </a:p>
          <a:p>
            <a:r>
              <a:rPr lang="en-GB" sz="2400">
                <a:cs typeface="Calibri"/>
              </a:rPr>
              <a:t>Scalability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14A5-1D97-A167-E0CA-A9DF0145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D8C01-2094-D26C-E582-16F7685A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>
                <a:cs typeface="Calibri Light"/>
              </a:rPr>
              <a:t>Metadata : Overview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6738A-7ACC-79BD-6389-AB552197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3AA3AAC-6237-E601-F5F9-0689A659F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80192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319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6DA53-012B-62BA-D234-E5E2DB61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4000">
                <a:cs typeface="Calibri Light"/>
              </a:rPr>
              <a:t>Types of Metadata</a:t>
            </a:r>
            <a:endParaRPr lang="en-GB"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4C0E-FD5C-CDD4-D405-32F15F68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1FDB8F-1BBD-92A9-EC98-231BB1DED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19990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40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99C5F-1297-C470-A0CB-2BC04FF9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4000">
                <a:cs typeface="Calibri Light"/>
              </a:rPr>
              <a:t>Benefits of Metadata</a:t>
            </a:r>
            <a:endParaRPr lang="en-GB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A2E8A-AD49-A836-EBFD-54767254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9E6522-62E0-32AC-44B0-C24574A73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235330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21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4E129-A18D-B4CF-92B0-16D0D7F9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Metadata Best Practices 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E570-B078-A94B-E5EC-7A86788D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200">
                <a:cs typeface="Calibri"/>
              </a:rPr>
              <a:t>Standardize Metadata Definitions</a:t>
            </a:r>
          </a:p>
          <a:p>
            <a:r>
              <a:rPr lang="en-GB" sz="2200">
                <a:cs typeface="Calibri"/>
              </a:rPr>
              <a:t>Document Metadata</a:t>
            </a:r>
          </a:p>
          <a:p>
            <a:r>
              <a:rPr lang="en-GB" sz="2200">
                <a:cs typeface="Calibri"/>
              </a:rPr>
              <a:t>Centralize Metadata management</a:t>
            </a:r>
          </a:p>
          <a:p>
            <a:r>
              <a:rPr lang="en-GB" sz="2200">
                <a:cs typeface="Calibri"/>
              </a:rPr>
              <a:t>Automate metadata capture</a:t>
            </a:r>
          </a:p>
          <a:p>
            <a:r>
              <a:rPr lang="en-GB" sz="2200">
                <a:cs typeface="Calibri"/>
              </a:rPr>
              <a:t>Implement metadata versioning</a:t>
            </a:r>
          </a:p>
          <a:p>
            <a:r>
              <a:rPr lang="en-GB" sz="2200">
                <a:cs typeface="Calibri"/>
              </a:rPr>
              <a:t>Enable search and discovery</a:t>
            </a:r>
          </a:p>
          <a:p>
            <a:r>
              <a:rPr lang="en-GB" sz="2200">
                <a:cs typeface="Calibri"/>
              </a:rPr>
              <a:t>Monitor metadata usage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88747-DC4B-C11D-26D5-2A1934FA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6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ACE43-68F2-0168-0942-10363404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>
                <a:ea typeface="Calibri Light"/>
                <a:cs typeface="Calibri Light"/>
              </a:rPr>
              <a:t>Recap from last week....</a:t>
            </a:r>
            <a:endParaRPr lang="en-GB" sz="4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CBE-CC7D-7C08-D7C1-06C096A3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931949"/>
            <a:ext cx="5542387" cy="4831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ea typeface="Calibri"/>
                <a:cs typeface="Calibri"/>
              </a:rPr>
              <a:t>Data Warehouse Architecture</a:t>
            </a:r>
          </a:p>
          <a:p>
            <a:r>
              <a:rPr lang="en-GB" sz="1800" dirty="0">
                <a:ea typeface="Calibri"/>
                <a:cs typeface="Calibri"/>
              </a:rPr>
              <a:t>Enterprise Architecture</a:t>
            </a:r>
          </a:p>
          <a:p>
            <a:r>
              <a:rPr lang="en-GB" sz="1800" dirty="0">
                <a:ea typeface="Calibri"/>
                <a:cs typeface="Calibri"/>
              </a:rPr>
              <a:t>Federated Architecture</a:t>
            </a:r>
          </a:p>
          <a:p>
            <a:r>
              <a:rPr lang="en-GB" sz="1800" dirty="0">
                <a:ea typeface="Calibri"/>
                <a:cs typeface="Calibri"/>
              </a:rPr>
              <a:t>Multi-tiered Architecture</a:t>
            </a:r>
          </a:p>
          <a:p>
            <a:r>
              <a:rPr lang="en-GB" sz="1800" dirty="0">
                <a:ea typeface="Calibri"/>
                <a:cs typeface="Calibri"/>
              </a:rPr>
              <a:t>Layers of data warehouse</a:t>
            </a:r>
          </a:p>
          <a:p>
            <a:r>
              <a:rPr lang="en-GB" sz="1800" dirty="0">
                <a:ea typeface="Calibri"/>
                <a:cs typeface="Calibri"/>
              </a:rPr>
              <a:t>Staging Layer</a:t>
            </a:r>
          </a:p>
          <a:p>
            <a:r>
              <a:rPr lang="en-GB" sz="1800" dirty="0">
                <a:ea typeface="Calibri"/>
                <a:cs typeface="Calibri"/>
              </a:rPr>
              <a:t>Temporary Staging Layer</a:t>
            </a:r>
          </a:p>
          <a:p>
            <a:r>
              <a:rPr lang="en-GB" sz="1800" dirty="0">
                <a:ea typeface="Calibri"/>
                <a:cs typeface="Calibri"/>
              </a:rPr>
              <a:t>Persistent Staging Layer</a:t>
            </a:r>
          </a:p>
          <a:p>
            <a:r>
              <a:rPr lang="en-GB" sz="1800" dirty="0">
                <a:ea typeface="Calibri"/>
                <a:cs typeface="Calibri"/>
              </a:rPr>
              <a:t>Data Mart</a:t>
            </a:r>
          </a:p>
          <a:p>
            <a:r>
              <a:rPr lang="en-GB" sz="1800" dirty="0">
                <a:ea typeface="Calibri"/>
                <a:cs typeface="Calibri"/>
              </a:rPr>
              <a:t>Types of Data Mart</a:t>
            </a:r>
          </a:p>
          <a:p>
            <a:r>
              <a:rPr lang="en-GB" sz="1800" dirty="0">
                <a:ea typeface="Calibri"/>
                <a:cs typeface="Calibri"/>
              </a:rPr>
              <a:t>Advantages and Drawbacks of Data Mart</a:t>
            </a:r>
          </a:p>
          <a:p>
            <a:r>
              <a:rPr lang="en-GB" sz="1800" dirty="0">
                <a:ea typeface="Calibri"/>
                <a:cs typeface="Calibri"/>
              </a:rPr>
              <a:t>Data Mart vs Data Warehouse</a:t>
            </a: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500">
              <a:ea typeface="Calibri"/>
              <a:cs typeface="Calibri"/>
            </a:endParaRPr>
          </a:p>
          <a:p>
            <a:endParaRPr lang="en-GB" sz="15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D71D-707D-C0B6-DA15-8AAA535A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01FA9-2F84-6790-3125-31A5C857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GB" sz="5200">
                <a:cs typeface="Calibri Light"/>
              </a:rPr>
              <a:t>Data Warehousing approach</a:t>
            </a:r>
            <a:endParaRPr lang="en-GB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CDA4-FC48-D9DD-06DF-A8A8B93D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Methodology or strategy employed in designing, implementing, and managing a data warehouse environment. </a:t>
            </a:r>
          </a:p>
          <a:p>
            <a:r>
              <a:rPr lang="en-GB" sz="2400" dirty="0">
                <a:cs typeface="Calibri"/>
              </a:rPr>
              <a:t>Inmon's approach (Top-Down Approach)</a:t>
            </a:r>
          </a:p>
          <a:p>
            <a:r>
              <a:rPr lang="en-GB" sz="2400" dirty="0">
                <a:cs typeface="Calibri"/>
              </a:rPr>
              <a:t>Kimball's approach (Bottom-Up Approach)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E19E5-0255-A11C-3BA0-D4440687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9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930AC-FED6-6938-43ED-A93FF99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GB" sz="3300">
                <a:cs typeface="Calibri Light"/>
              </a:rPr>
              <a:t>Inmon's Data warehousing Approach</a:t>
            </a:r>
            <a:endParaRPr lang="en-GB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4114-0B9C-8EDD-5002-B09CF83E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cs typeface="Calibri"/>
              </a:rPr>
              <a:t>Enterprise DW</a:t>
            </a:r>
          </a:p>
          <a:p>
            <a:r>
              <a:rPr lang="en-GB" sz="1800">
                <a:cs typeface="Calibri"/>
              </a:rPr>
              <a:t>Normalized Data Model</a:t>
            </a:r>
          </a:p>
          <a:p>
            <a:r>
              <a:rPr lang="en-GB" sz="1800">
                <a:cs typeface="Calibri"/>
              </a:rPr>
              <a:t>Data Integration</a:t>
            </a:r>
          </a:p>
          <a:p>
            <a:r>
              <a:rPr lang="en-GB" sz="1800">
                <a:cs typeface="Calibri"/>
              </a:rPr>
              <a:t>Data Staging</a:t>
            </a:r>
          </a:p>
          <a:p>
            <a:r>
              <a:rPr lang="en-GB" sz="1800">
                <a:cs typeface="Calibri"/>
              </a:rPr>
              <a:t>Data Marts (subset of DW)</a:t>
            </a:r>
          </a:p>
          <a:p>
            <a:r>
              <a:rPr lang="en-GB" sz="1800">
                <a:cs typeface="Calibri"/>
              </a:rPr>
              <a:t>Long Term Strategic Perspective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0218A417-A27A-B405-DB83-0D6FADD9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2080784"/>
            <a:ext cx="4223252" cy="275671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A57E6-43D3-DC94-9A7F-6D253895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930AC-FED6-6938-43ED-A93FF99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GB" sz="3300" dirty="0">
                <a:cs typeface="Calibri Light"/>
              </a:rPr>
              <a:t>Kimball's Data warehousing Approach</a:t>
            </a:r>
            <a:endParaRPr lang="en-GB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4114-0B9C-8EDD-5002-B09CF83E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 dirty="0">
                <a:cs typeface="Calibri"/>
              </a:rPr>
              <a:t>Dimensional Data Modelling</a:t>
            </a:r>
          </a:p>
          <a:p>
            <a:r>
              <a:rPr lang="en-GB" sz="1800" dirty="0">
                <a:cs typeface="Calibri"/>
              </a:rPr>
              <a:t>Star and Snowflake Schema</a:t>
            </a:r>
            <a:endParaRPr lang="en-GB" dirty="0"/>
          </a:p>
          <a:p>
            <a:r>
              <a:rPr lang="en-GB" sz="1800" dirty="0">
                <a:cs typeface="Calibri"/>
              </a:rPr>
              <a:t>Data Mart-Centric</a:t>
            </a:r>
          </a:p>
          <a:p>
            <a:r>
              <a:rPr lang="en-GB" sz="1800" dirty="0">
                <a:cs typeface="Calibri"/>
              </a:rPr>
              <a:t>Iterative Development</a:t>
            </a:r>
            <a:endParaRPr lang="en-GB" dirty="0"/>
          </a:p>
          <a:p>
            <a:r>
              <a:rPr lang="en-GB" sz="1800" dirty="0">
                <a:cs typeface="Calibri"/>
              </a:rPr>
              <a:t>Business User Empowerment</a:t>
            </a:r>
            <a:endParaRPr lang="en-GB" dirty="0"/>
          </a:p>
          <a:p>
            <a:r>
              <a:rPr lang="en-GB" sz="1800" dirty="0">
                <a:cs typeface="Calibri"/>
              </a:rPr>
              <a:t>Botton-Up Scalability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A57E6-43D3-DC94-9A7F-6D253895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6" name="Picture 5" descr="A diagram of data storage&#10;&#10;Description automatically generated">
            <a:extLst>
              <a:ext uri="{FF2B5EF4-FFF2-40B4-BE49-F238E27FC236}">
                <a16:creationId xmlns:a16="http://schemas.microsoft.com/office/drawing/2014/main" id="{48D89B9E-C01B-BF77-F66E-645026A0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519" y="2133135"/>
            <a:ext cx="4539011" cy="216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30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E0B55-F23B-84FA-CB2C-EC0B3299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Kimball's vs Inmon's Approach</a:t>
            </a:r>
            <a:endParaRPr lang="en-GB" sz="4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B9276-AC10-3C02-0525-C72DF5CA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1B3732-38B8-5F75-C3CC-26C96CBB1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68975"/>
              </p:ext>
            </p:extLst>
          </p:nvPr>
        </p:nvGraphicFramePr>
        <p:xfrm>
          <a:off x="995711" y="3017519"/>
          <a:ext cx="10196223" cy="324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741">
                  <a:extLst>
                    <a:ext uri="{9D8B030D-6E8A-4147-A177-3AD203B41FA5}">
                      <a16:colId xmlns:a16="http://schemas.microsoft.com/office/drawing/2014/main" val="1727161466"/>
                    </a:ext>
                  </a:extLst>
                </a:gridCol>
                <a:gridCol w="3398741">
                  <a:extLst>
                    <a:ext uri="{9D8B030D-6E8A-4147-A177-3AD203B41FA5}">
                      <a16:colId xmlns:a16="http://schemas.microsoft.com/office/drawing/2014/main" val="862562120"/>
                    </a:ext>
                  </a:extLst>
                </a:gridCol>
                <a:gridCol w="3398741">
                  <a:extLst>
                    <a:ext uri="{9D8B030D-6E8A-4147-A177-3AD203B41FA5}">
                      <a16:colId xmlns:a16="http://schemas.microsoft.com/office/drawing/2014/main" val="3737285606"/>
                    </a:ext>
                  </a:extLst>
                </a:gridCol>
              </a:tblGrid>
              <a:tr h="282472">
                <a:tc>
                  <a:txBody>
                    <a:bodyPr/>
                    <a:lstStyle/>
                    <a:p>
                      <a:r>
                        <a:rPr lang="en-GB" sz="1400" dirty="0"/>
                        <a:t>Parameter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Kimball's Approach</a:t>
                      </a:r>
                      <a:endParaRPr lang="en-US" sz="1400"/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dirty="0">
                          <a:solidFill>
                            <a:schemeClr val="lt1"/>
                          </a:solidFill>
                          <a:latin typeface="Calibri"/>
                          <a:ea typeface="+mn-ea"/>
                          <a:cs typeface="+mn-cs"/>
                        </a:rPr>
                        <a:t>Inmon's Approach</a:t>
                      </a:r>
                    </a:p>
                  </a:txBody>
                  <a:tcPr marL="64198" marR="64198" marT="32099" marB="32099"/>
                </a:tc>
                <a:extLst>
                  <a:ext uri="{0D108BD9-81ED-4DB2-BD59-A6C34878D82A}">
                    <a16:rowId xmlns:a16="http://schemas.microsoft.com/office/drawing/2014/main" val="487640147"/>
                  </a:ext>
                </a:extLst>
              </a:tr>
              <a:tr h="282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1" i="0" u="none" strike="noStrike" noProof="0" dirty="0">
                          <a:latin typeface="Calibri"/>
                        </a:rPr>
                        <a:t>Philosophy</a:t>
                      </a:r>
                      <a:endParaRPr lang="en-US" sz="1400"/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Bottom-Up Approach</a:t>
                      </a:r>
                      <a:endParaRPr lang="en-US" sz="1400"/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Top-Down Approach</a:t>
                      </a:r>
                      <a:endParaRPr lang="en-US" sz="1400"/>
                    </a:p>
                  </a:txBody>
                  <a:tcPr marL="64198" marR="64198" marT="32099" marB="32099"/>
                </a:tc>
                <a:extLst>
                  <a:ext uri="{0D108BD9-81ED-4DB2-BD59-A6C34878D82A}">
                    <a16:rowId xmlns:a16="http://schemas.microsoft.com/office/drawing/2014/main" val="1294868612"/>
                  </a:ext>
                </a:extLst>
              </a:tr>
              <a:tr h="4750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1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Centralization</a:t>
                      </a:r>
                      <a:endParaRPr lang="en-US" sz="1400" b="1" i="0" u="none" strike="noStrike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Emphasizes decentralized data marts</a:t>
                      </a:r>
                      <a:endParaRPr lang="en-US" sz="1400" b="0" i="0" u="none" strike="noStrike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Advocates for a centralized Enterprise Data Warehouse (EDW)</a:t>
                      </a:r>
                      <a:endParaRPr lang="en-US" sz="1400" b="0" i="0" u="none" strike="noStrike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4198" marR="64198" marT="32099" marB="32099"/>
                </a:tc>
                <a:extLst>
                  <a:ext uri="{0D108BD9-81ED-4DB2-BD59-A6C34878D82A}">
                    <a16:rowId xmlns:a16="http://schemas.microsoft.com/office/drawing/2014/main" val="1738098213"/>
                  </a:ext>
                </a:extLst>
              </a:tr>
              <a:tr h="282472">
                <a:tc>
                  <a:txBody>
                    <a:bodyPr/>
                    <a:lstStyle/>
                    <a:p>
                      <a:r>
                        <a:rPr lang="en-GB" sz="1400" b="1" dirty="0"/>
                        <a:t>Data Integration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Data Marts are independently integrated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Extensive data integration process</a:t>
                      </a:r>
                    </a:p>
                  </a:txBody>
                  <a:tcPr marL="64198" marR="64198" marT="32099" marB="32099"/>
                </a:tc>
                <a:extLst>
                  <a:ext uri="{0D108BD9-81ED-4DB2-BD59-A6C34878D82A}">
                    <a16:rowId xmlns:a16="http://schemas.microsoft.com/office/drawing/2014/main" val="3045662144"/>
                  </a:ext>
                </a:extLst>
              </a:tr>
              <a:tr h="282472">
                <a:tc>
                  <a:txBody>
                    <a:bodyPr/>
                    <a:lstStyle/>
                    <a:p>
                      <a:r>
                        <a:rPr lang="en-GB" sz="1400" b="1" dirty="0"/>
                        <a:t>Data Marts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Business specific and tailored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Derived from centralized DW</a:t>
                      </a:r>
                    </a:p>
                  </a:txBody>
                  <a:tcPr marL="64198" marR="64198" marT="32099" marB="32099"/>
                </a:tc>
                <a:extLst>
                  <a:ext uri="{0D108BD9-81ED-4DB2-BD59-A6C34878D82A}">
                    <a16:rowId xmlns:a16="http://schemas.microsoft.com/office/drawing/2014/main" val="2813445929"/>
                  </a:ext>
                </a:extLst>
              </a:tr>
              <a:tr h="282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1" dirty="0"/>
                        <a:t>Development Approach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Iterative and Incremental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Long-term strategic</a:t>
                      </a:r>
                    </a:p>
                  </a:txBody>
                  <a:tcPr marL="64198" marR="64198" marT="32099" marB="32099"/>
                </a:tc>
                <a:extLst>
                  <a:ext uri="{0D108BD9-81ED-4DB2-BD59-A6C34878D82A}">
                    <a16:rowId xmlns:a16="http://schemas.microsoft.com/office/drawing/2014/main" val="410923234"/>
                  </a:ext>
                </a:extLst>
              </a:tr>
              <a:tr h="4750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1" dirty="0"/>
                        <a:t>User Empowerment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Prioritizes business user empowerment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Focuses on building a robust foundation for EDW</a:t>
                      </a:r>
                    </a:p>
                  </a:txBody>
                  <a:tcPr marL="64198" marR="64198" marT="32099" marB="32099"/>
                </a:tc>
                <a:extLst>
                  <a:ext uri="{0D108BD9-81ED-4DB2-BD59-A6C34878D82A}">
                    <a16:rowId xmlns:a16="http://schemas.microsoft.com/office/drawing/2014/main" val="4020193144"/>
                  </a:ext>
                </a:extLst>
              </a:tr>
              <a:tr h="282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1" dirty="0"/>
                        <a:t>Data Modelling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Dimensional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Normalized</a:t>
                      </a:r>
                    </a:p>
                  </a:txBody>
                  <a:tcPr marL="64198" marR="64198" marT="32099" marB="32099"/>
                </a:tc>
                <a:extLst>
                  <a:ext uri="{0D108BD9-81ED-4DB2-BD59-A6C34878D82A}">
                    <a16:rowId xmlns:a16="http://schemas.microsoft.com/office/drawing/2014/main" val="4130047404"/>
                  </a:ext>
                </a:extLst>
              </a:tr>
              <a:tr h="282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1" dirty="0"/>
                        <a:t>Scalability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Botton-Up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Top-Down</a:t>
                      </a:r>
                    </a:p>
                  </a:txBody>
                  <a:tcPr marL="64198" marR="64198" marT="32099" marB="32099"/>
                </a:tc>
                <a:extLst>
                  <a:ext uri="{0D108BD9-81ED-4DB2-BD59-A6C34878D82A}">
                    <a16:rowId xmlns:a16="http://schemas.microsoft.com/office/drawing/2014/main" val="4290138364"/>
                  </a:ext>
                </a:extLst>
              </a:tr>
              <a:tr h="282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1" dirty="0"/>
                        <a:t>Agility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Agile Approach</a:t>
                      </a:r>
                    </a:p>
                  </a:txBody>
                  <a:tcPr marL="64198" marR="64198" marT="32099" marB="320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Strategic Approach</a:t>
                      </a:r>
                    </a:p>
                  </a:txBody>
                  <a:tcPr marL="64198" marR="64198" marT="32099" marB="32099"/>
                </a:tc>
                <a:extLst>
                  <a:ext uri="{0D108BD9-81ED-4DB2-BD59-A6C34878D82A}">
                    <a16:rowId xmlns:a16="http://schemas.microsoft.com/office/drawing/2014/main" val="420621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491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A2053-B27A-A49B-7AF5-031A341D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>
                <a:cs typeface="Calibri Light"/>
              </a:rPr>
              <a:t>Kimball's front and back room analogy</a:t>
            </a:r>
            <a:endParaRPr lang="en-GB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5007-6C02-F25D-CE13-09DB1435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cs typeface="Calibri"/>
              </a:rPr>
              <a:t>Front Room (User-Facing)</a:t>
            </a:r>
          </a:p>
          <a:p>
            <a:r>
              <a:rPr lang="en-GB" dirty="0">
                <a:cs typeface="Calibri"/>
              </a:rPr>
              <a:t>Back Room (Technical)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22221DE0-FC24-11DA-371F-9D907EE2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807070"/>
            <a:ext cx="5628018" cy="3010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9DB6-73B9-A0B4-AF71-D18986B4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27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AA75-C416-67B6-3479-56DA0C9A5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AutoShape 2" descr="150 Appreciation Thank You Message For Your Support Systems">
            <a:extLst>
              <a:ext uri="{FF2B5EF4-FFF2-40B4-BE49-F238E27FC236}">
                <a16:creationId xmlns:a16="http://schemas.microsoft.com/office/drawing/2014/main" id="{59726075-D069-5E1A-CD4B-CEA6492C0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7DE9A-A2DC-AE80-E6D9-FB7DE1BB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00E70-C10E-83FC-CE46-B0FC4EF1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Traditional Data Warehouse</a:t>
            </a:r>
            <a:endParaRPr lang="en-GB" sz="48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F9B7-9841-F05C-42F4-1CEC6A2EA316}"/>
              </a:ext>
            </a:extLst>
          </p:cNvPr>
          <p:cNvSpPr>
            <a:spLocks/>
          </p:cNvSpPr>
          <p:nvPr/>
        </p:nvSpPr>
        <p:spPr>
          <a:xfrm>
            <a:off x="642834" y="2895223"/>
            <a:ext cx="10619753" cy="3097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594360">
              <a:spcAft>
                <a:spcPts val="600"/>
              </a:spcAft>
            </a:pPr>
            <a:r>
              <a:rPr lang="en-GB" sz="2400" kern="1200" dirty="0">
                <a:latin typeface="+mn-lt"/>
                <a:ea typeface="+mn-ea"/>
                <a:cs typeface="Calibri" panose="020F0502020204030204"/>
              </a:rPr>
              <a:t>Centralized warehouse repositories </a:t>
            </a:r>
            <a:r>
              <a:rPr lang="en-GB" sz="2400" b="1" kern="1200" dirty="0">
                <a:latin typeface="+mn-lt"/>
                <a:ea typeface="+mn-ea"/>
                <a:cs typeface="Calibri" panose="020F0502020204030204"/>
              </a:rPr>
              <a:t>within an organization</a:t>
            </a:r>
            <a:r>
              <a:rPr lang="en-GB" sz="2400" kern="1200" dirty="0">
                <a:latin typeface="+mn-lt"/>
                <a:ea typeface="+mn-ea"/>
                <a:cs typeface="Calibri" panose="020F0502020204030204"/>
              </a:rPr>
              <a:t>. They are designed to support:</a:t>
            </a:r>
            <a:endParaRPr lang="en-US" sz="2400" kern="1200" dirty="0">
              <a:latin typeface="+mn-lt"/>
              <a:ea typeface="Calibri"/>
              <a:cs typeface="Calibri"/>
            </a:endParaRPr>
          </a:p>
          <a:p>
            <a:pPr defTabSz="594360">
              <a:spcAft>
                <a:spcPts val="600"/>
              </a:spcAft>
            </a:pPr>
            <a:endParaRPr lang="en-GB" sz="2400" kern="1200" dirty="0">
              <a:latin typeface="+mn-lt"/>
              <a:ea typeface="Calibri"/>
              <a:cs typeface="Calibri" panose="020F0502020204030204"/>
            </a:endParaRPr>
          </a:p>
          <a:p>
            <a:pPr marL="342900" indent="-342900" defTabSz="594360">
              <a:spcAft>
                <a:spcPts val="600"/>
              </a:spcAft>
              <a:buFont typeface="Arial"/>
              <a:buChar char="•"/>
            </a:pPr>
            <a:r>
              <a:rPr lang="en-GB" sz="2400" kern="1200" dirty="0">
                <a:latin typeface="+mn-lt"/>
                <a:ea typeface="+mn-ea"/>
                <a:cs typeface="Calibri" panose="020F0502020204030204"/>
              </a:rPr>
              <a:t>Reporting</a:t>
            </a:r>
            <a:endParaRPr lang="en-GB" sz="2400" kern="1200" dirty="0">
              <a:latin typeface="+mn-lt"/>
              <a:ea typeface="Calibri"/>
              <a:cs typeface="Calibri" panose="020F0502020204030204"/>
            </a:endParaRPr>
          </a:p>
          <a:p>
            <a:pPr marL="342900" indent="-342900" defTabSz="594360">
              <a:spcAft>
                <a:spcPts val="600"/>
              </a:spcAft>
              <a:buFont typeface="Arial"/>
              <a:buChar char="•"/>
            </a:pPr>
            <a:r>
              <a:rPr lang="en-GB" sz="2400" kern="1200" dirty="0">
                <a:latin typeface="+mn-lt"/>
                <a:ea typeface="+mn-ea"/>
                <a:cs typeface="Calibri" panose="020F0502020204030204"/>
              </a:rPr>
              <a:t>Analytics</a:t>
            </a:r>
            <a:endParaRPr lang="en-GB" sz="2400" kern="1200" dirty="0">
              <a:latin typeface="+mn-lt"/>
              <a:ea typeface="Calibri"/>
              <a:cs typeface="Calibri" panose="020F0502020204030204"/>
            </a:endParaRPr>
          </a:p>
          <a:p>
            <a:pPr marL="342900" indent="-342900" defTabSz="594360">
              <a:spcAft>
                <a:spcPts val="600"/>
              </a:spcAft>
              <a:buFont typeface="Arial"/>
              <a:buChar char="•"/>
            </a:pPr>
            <a:r>
              <a:rPr lang="en-GB" sz="2400" kern="1200" dirty="0">
                <a:latin typeface="+mn-lt"/>
                <a:ea typeface="+mn-ea"/>
                <a:cs typeface="Calibri" panose="020F0502020204030204"/>
              </a:rPr>
              <a:t>Business Intelligence</a:t>
            </a:r>
            <a:endParaRPr lang="en-GB" sz="24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5AFCB-6409-B578-3EEC-777668E52210}"/>
              </a:ext>
            </a:extLst>
          </p:cNvPr>
          <p:cNvSpPr>
            <a:spLocks/>
          </p:cNvSpPr>
          <p:nvPr/>
        </p:nvSpPr>
        <p:spPr>
          <a:xfrm>
            <a:off x="10919018" y="6529694"/>
            <a:ext cx="1798544" cy="239390"/>
          </a:xfrm>
          <a:prstGeom prst="rect">
            <a:avLst/>
          </a:prstGeom>
        </p:spPr>
        <p:txBody>
          <a:bodyPr/>
          <a:lstStyle/>
          <a:p>
            <a:pPr defTabSz="594360">
              <a:spcAft>
                <a:spcPts val="600"/>
              </a:spcAft>
            </a:pPr>
            <a:fld id="{697F8C6F-A057-4813-9296-F5CF208F6F1E}" type="slidenum"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94360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476607F-AD96-0889-7D12-89FCD7F92C34}"/>
              </a:ext>
            </a:extLst>
          </p:cNvPr>
          <p:cNvSpPr/>
          <p:nvPr/>
        </p:nvSpPr>
        <p:spPr>
          <a:xfrm>
            <a:off x="3840944" y="4293313"/>
            <a:ext cx="621448" cy="10367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FBC32-26CD-6A44-4857-D1CB85C8661F}"/>
              </a:ext>
            </a:extLst>
          </p:cNvPr>
          <p:cNvSpPr txBox="1"/>
          <p:nvPr/>
        </p:nvSpPr>
        <p:spPr>
          <a:xfrm>
            <a:off x="4785051" y="4608744"/>
            <a:ext cx="2873372" cy="4124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GB" sz="2080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DECISION – MAKING!!!</a:t>
            </a:r>
            <a:endParaRPr lang="en-GB" sz="3200" b="1"/>
          </a:p>
        </p:txBody>
      </p:sp>
    </p:spTree>
    <p:extLst>
      <p:ext uri="{BB962C8B-B14F-4D97-AF65-F5344CB8AC3E}">
        <p14:creationId xmlns:p14="http://schemas.microsoft.com/office/powerpoint/2010/main" val="21862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461E2-0C98-A5E9-9911-3441D6CB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200">
                <a:ea typeface="Calibri Light"/>
                <a:cs typeface="Calibri Light"/>
              </a:rPr>
              <a:t>Traditional Warehouse - Characteristics</a:t>
            </a:r>
            <a:endParaRPr lang="en-GB" sz="4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6432-6672-8545-AE33-027A9541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200">
                <a:ea typeface="Calibri"/>
                <a:cs typeface="Calibri"/>
              </a:rPr>
              <a:t>Structured Data Storage</a:t>
            </a:r>
          </a:p>
          <a:p>
            <a:r>
              <a:rPr lang="en-GB" sz="2200">
                <a:ea typeface="+mn-lt"/>
                <a:cs typeface="+mn-lt"/>
              </a:rPr>
              <a:t>ETL Processes</a:t>
            </a:r>
          </a:p>
          <a:p>
            <a:r>
              <a:rPr lang="en-GB" sz="2200">
                <a:ea typeface="+mn-lt"/>
                <a:cs typeface="+mn-lt"/>
              </a:rPr>
              <a:t>Dimensional Modelling</a:t>
            </a:r>
          </a:p>
          <a:p>
            <a:r>
              <a:rPr lang="en-GB" sz="2200">
                <a:ea typeface="+mn-lt"/>
                <a:cs typeface="+mn-lt"/>
              </a:rPr>
              <a:t>Query and Reporting</a:t>
            </a:r>
          </a:p>
          <a:p>
            <a:r>
              <a:rPr lang="en-GB" sz="2200">
                <a:ea typeface="+mn-lt"/>
                <a:cs typeface="+mn-lt"/>
              </a:rPr>
              <a:t>Data Marts</a:t>
            </a:r>
          </a:p>
          <a:p>
            <a:r>
              <a:rPr lang="en-GB" sz="2200">
                <a:ea typeface="+mn-lt"/>
                <a:cs typeface="+mn-lt"/>
              </a:rPr>
              <a:t>Historical Data Storage</a:t>
            </a:r>
          </a:p>
          <a:p>
            <a:r>
              <a:rPr lang="en-GB" sz="2200">
                <a:ea typeface="+mn-lt"/>
                <a:cs typeface="+mn-lt"/>
              </a:rPr>
              <a:t>Centralized Architecture</a:t>
            </a:r>
          </a:p>
          <a:p>
            <a:r>
              <a:rPr lang="en-GB" sz="2200">
                <a:ea typeface="+mn-lt"/>
                <a:cs typeface="+mn-lt"/>
              </a:rPr>
              <a:t>Scalability and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155A4-7E39-FF85-5449-20C0226E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7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00E70-C10E-83FC-CE46-B0FC4EF1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dirty="0">
                <a:ea typeface="Calibri Light"/>
                <a:cs typeface="Calibri Light"/>
              </a:rPr>
              <a:t>Modern Data Warehouse</a:t>
            </a:r>
            <a:endParaRPr lang="en-GB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F9B7-9841-F05C-42F4-1CEC6A2EA316}"/>
              </a:ext>
            </a:extLst>
          </p:cNvPr>
          <p:cNvSpPr>
            <a:spLocks/>
          </p:cNvSpPr>
          <p:nvPr/>
        </p:nvSpPr>
        <p:spPr>
          <a:xfrm>
            <a:off x="642834" y="2895223"/>
            <a:ext cx="10619753" cy="3097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594360">
              <a:spcAft>
                <a:spcPts val="600"/>
              </a:spcAft>
            </a:pPr>
            <a:r>
              <a:rPr lang="en-GB" sz="2400" dirty="0">
                <a:cs typeface="Calibri" panose="020F0502020204030204"/>
              </a:rPr>
              <a:t>Advanced data </a:t>
            </a:r>
            <a:r>
              <a:rPr lang="en-GB" sz="2400" dirty="0">
                <a:ea typeface="+mn-lt"/>
                <a:cs typeface="+mn-lt"/>
              </a:rPr>
              <a:t>management platforms that are designed to handle large volumes of structured and unstructured data. </a:t>
            </a:r>
            <a:endParaRPr lang="en-US" dirty="0">
              <a:ea typeface="+mn-lt"/>
              <a:cs typeface="+mn-lt"/>
            </a:endParaRPr>
          </a:p>
          <a:p>
            <a:pPr defTabSz="594360">
              <a:spcAft>
                <a:spcPts val="600"/>
              </a:spcAft>
            </a:pPr>
            <a:endParaRPr lang="en-GB" sz="2400" kern="1200" dirty="0">
              <a:latin typeface="+mn-lt"/>
              <a:ea typeface="Calibri"/>
              <a:cs typeface="Calibri" panose="020F0502020204030204"/>
            </a:endParaRPr>
          </a:p>
          <a:p>
            <a:pPr defTabSz="594360">
              <a:spcAft>
                <a:spcPts val="600"/>
              </a:spcAft>
            </a:pPr>
            <a:endParaRPr lang="en-GB" sz="24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5AFCB-6409-B578-3EEC-777668E52210}"/>
              </a:ext>
            </a:extLst>
          </p:cNvPr>
          <p:cNvSpPr>
            <a:spLocks/>
          </p:cNvSpPr>
          <p:nvPr/>
        </p:nvSpPr>
        <p:spPr>
          <a:xfrm>
            <a:off x="10919018" y="6529694"/>
            <a:ext cx="1798544" cy="239390"/>
          </a:xfrm>
          <a:prstGeom prst="rect">
            <a:avLst/>
          </a:prstGeom>
        </p:spPr>
        <p:txBody>
          <a:bodyPr/>
          <a:lstStyle/>
          <a:p>
            <a:pPr defTabSz="594360">
              <a:spcAft>
                <a:spcPts val="600"/>
              </a:spcAft>
            </a:pPr>
            <a:fld id="{697F8C6F-A057-4813-9296-F5CF208F6F1E}" type="slidenum"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94360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FBC32-26CD-6A44-4857-D1CB85C8661F}"/>
              </a:ext>
            </a:extLst>
          </p:cNvPr>
          <p:cNvSpPr txBox="1"/>
          <p:nvPr/>
        </p:nvSpPr>
        <p:spPr>
          <a:xfrm>
            <a:off x="4023051" y="4413598"/>
            <a:ext cx="367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GB" sz="2800" b="1" dirty="0">
                <a:cs typeface="Calibri"/>
              </a:rPr>
              <a:t>REAL-TIME INSIGHTS</a:t>
            </a:r>
            <a:r>
              <a:rPr lang="en-GB" sz="2800" b="1" kern="1200" dirty="0">
                <a:latin typeface="+mn-lt"/>
                <a:ea typeface="+mn-ea"/>
                <a:cs typeface="Calibri"/>
              </a:rPr>
              <a:t>!!!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71936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461E2-0C98-A5E9-9911-3441D6CB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200" dirty="0">
                <a:ea typeface="Calibri Light"/>
                <a:cs typeface="Calibri Light"/>
              </a:rPr>
              <a:t>Modern Warehouse - Characteristics</a:t>
            </a:r>
            <a:endParaRPr lang="en-GB" sz="4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6432-6672-8545-AE33-027A9541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245" y="2469411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200" dirty="0">
                <a:ea typeface="Calibri"/>
                <a:cs typeface="Calibri"/>
              </a:rPr>
              <a:t>Cloud Based Architecture</a:t>
            </a:r>
            <a:endParaRPr lang="en-US" dirty="0"/>
          </a:p>
          <a:p>
            <a:r>
              <a:rPr lang="en-GB" sz="2200" dirty="0">
                <a:ea typeface="+mn-lt"/>
                <a:cs typeface="+mn-lt"/>
              </a:rPr>
              <a:t>Massively Parallel Processing (MPP)</a:t>
            </a:r>
          </a:p>
          <a:p>
            <a:r>
              <a:rPr lang="en-GB" sz="2200" dirty="0">
                <a:ea typeface="+mn-lt"/>
                <a:cs typeface="+mn-lt"/>
              </a:rPr>
              <a:t>Columnar Storage</a:t>
            </a:r>
          </a:p>
          <a:p>
            <a:r>
              <a:rPr lang="en-GB" sz="2200" dirty="0">
                <a:ea typeface="+mn-lt"/>
                <a:cs typeface="+mn-lt"/>
              </a:rPr>
              <a:t>In-Memory Processing</a:t>
            </a:r>
          </a:p>
          <a:p>
            <a:r>
              <a:rPr lang="en-GB" sz="2200" dirty="0">
                <a:ea typeface="+mn-lt"/>
                <a:cs typeface="+mn-lt"/>
              </a:rPr>
              <a:t>Integration with Big Data Technologies</a:t>
            </a:r>
          </a:p>
          <a:p>
            <a:r>
              <a:rPr lang="en-GB" sz="2200" dirty="0">
                <a:ea typeface="+mn-lt"/>
                <a:cs typeface="+mn-lt"/>
              </a:rPr>
              <a:t>Advanced Analytics and Machine Learning</a:t>
            </a:r>
          </a:p>
          <a:p>
            <a:r>
              <a:rPr lang="en-GB" sz="2200" dirty="0">
                <a:ea typeface="+mn-lt"/>
                <a:cs typeface="+mn-lt"/>
              </a:rPr>
              <a:t>Self-Service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155A4-7E39-FF85-5449-20C0226E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B3C6-ABAA-4FC4-D959-C741114B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Traditional vs Modern Data Warehouse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EE74B-931C-F1A5-A6BA-02B16807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EAEA83-77A6-CBE2-4949-2AE89BDF5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907658"/>
              </p:ext>
            </p:extLst>
          </p:nvPr>
        </p:nvGraphicFramePr>
        <p:xfrm>
          <a:off x="941325" y="2597822"/>
          <a:ext cx="10378441" cy="391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516">
                  <a:extLst>
                    <a:ext uri="{9D8B030D-6E8A-4147-A177-3AD203B41FA5}">
                      <a16:colId xmlns:a16="http://schemas.microsoft.com/office/drawing/2014/main" val="805483699"/>
                    </a:ext>
                  </a:extLst>
                </a:gridCol>
                <a:gridCol w="3674683">
                  <a:extLst>
                    <a:ext uri="{9D8B030D-6E8A-4147-A177-3AD203B41FA5}">
                      <a16:colId xmlns:a16="http://schemas.microsoft.com/office/drawing/2014/main" val="3072501146"/>
                    </a:ext>
                  </a:extLst>
                </a:gridCol>
                <a:gridCol w="3946242">
                  <a:extLst>
                    <a:ext uri="{9D8B030D-6E8A-4147-A177-3AD203B41FA5}">
                      <a16:colId xmlns:a16="http://schemas.microsoft.com/office/drawing/2014/main" val="1745385059"/>
                    </a:ext>
                  </a:extLst>
                </a:gridCol>
              </a:tblGrid>
              <a:tr h="243761">
                <a:tc>
                  <a:txBody>
                    <a:bodyPr/>
                    <a:lstStyle/>
                    <a:p>
                      <a:r>
                        <a:rPr lang="en-GB" sz="1400" dirty="0"/>
                        <a:t>Parameter</a:t>
                      </a:r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Traditional Data Warehouse</a:t>
                      </a:r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Modern Data Warehouse</a:t>
                      </a:r>
                    </a:p>
                  </a:txBody>
                  <a:tcPr marL="55400" marR="55400" marT="27700" marB="27700"/>
                </a:tc>
                <a:extLst>
                  <a:ext uri="{0D108BD9-81ED-4DB2-BD59-A6C34878D82A}">
                    <a16:rowId xmlns:a16="http://schemas.microsoft.com/office/drawing/2014/main" val="2147431054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Architecture</a:t>
                      </a:r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On-premises or Private Cloud</a:t>
                      </a:r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Cloud-based (private, public or hybrid cloud)</a:t>
                      </a:r>
                    </a:p>
                  </a:txBody>
                  <a:tcPr marL="55400" marR="55400" marT="27700" marB="27700"/>
                </a:tc>
                <a:extLst>
                  <a:ext uri="{0D108BD9-81ED-4DB2-BD59-A6C34878D82A}">
                    <a16:rowId xmlns:a16="http://schemas.microsoft.com/office/drawing/2014/main" val="2520129559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Scalability</a:t>
                      </a:r>
                      <a:endParaRPr lang="en-US" sz="1400"/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Limited scalability, requires upfront capacity planning </a:t>
                      </a:r>
                      <a:endParaRPr lang="en-US" sz="1400"/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Elastic scalability, can scale resources up or down as needed </a:t>
                      </a:r>
                      <a:endParaRPr lang="en-US" sz="1400"/>
                    </a:p>
                  </a:txBody>
                  <a:tcPr marL="55400" marR="55400" marT="27700" marB="27700"/>
                </a:tc>
                <a:extLst>
                  <a:ext uri="{0D108BD9-81ED-4DB2-BD59-A6C34878D82A}">
                    <a16:rowId xmlns:a16="http://schemas.microsoft.com/office/drawing/2014/main" val="3801716937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Processing Model </a:t>
                      </a:r>
                      <a:endParaRPr lang="en-US" sz="1400"/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Single-node architecture with shared resources </a:t>
                      </a:r>
                      <a:endParaRPr lang="en-US" sz="1400"/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Distributed, massively parallel processing (MPP) architecture </a:t>
                      </a:r>
                      <a:endParaRPr lang="en-US" sz="1400"/>
                    </a:p>
                  </a:txBody>
                  <a:tcPr marL="55400" marR="55400" marT="27700" marB="27700"/>
                </a:tc>
                <a:extLst>
                  <a:ext uri="{0D108BD9-81ED-4DB2-BD59-A6C34878D82A}">
                    <a16:rowId xmlns:a16="http://schemas.microsoft.com/office/drawing/2014/main" val="3871996554"/>
                  </a:ext>
                </a:extLst>
              </a:tr>
              <a:tr h="4099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/>
                        <a:t>Data Processing </a:t>
                      </a:r>
                      <a:endParaRPr lang="en-US" sz="1400"/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/>
                        <a:t>Row-based storage and processing </a:t>
                      </a:r>
                      <a:endParaRPr lang="en-US" sz="1400"/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/>
                        <a:t>Columnar storage and processing for optimized query performance </a:t>
                      </a:r>
                      <a:endParaRPr lang="en-US" sz="1400"/>
                    </a:p>
                  </a:txBody>
                  <a:tcPr marL="55400" marR="55400" marT="27700" marB="27700"/>
                </a:tc>
                <a:extLst>
                  <a:ext uri="{0D108BD9-81ED-4DB2-BD59-A6C34878D82A}">
                    <a16:rowId xmlns:a16="http://schemas.microsoft.com/office/drawing/2014/main" val="3963121773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Integration </a:t>
                      </a:r>
                      <a:endParaRPr lang="en-US" sz="1400"/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Limited integration with external data sources </a:t>
                      </a:r>
                      <a:endParaRPr lang="en-US" sz="1400"/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Integrates with big data technologies and external data sources </a:t>
                      </a:r>
                      <a:endParaRPr lang="en-US" sz="1400"/>
                    </a:p>
                  </a:txBody>
                  <a:tcPr marL="55400" marR="55400" marT="27700" marB="27700"/>
                </a:tc>
                <a:extLst>
                  <a:ext uri="{0D108BD9-81ED-4DB2-BD59-A6C34878D82A}">
                    <a16:rowId xmlns:a16="http://schemas.microsoft.com/office/drawing/2014/main" val="471779706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/>
                        <a:t>Real-time Analytics </a:t>
                      </a:r>
                      <a:endParaRPr lang="en-US" sz="1400"/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/>
                        <a:t>Limited support for real-time analytics </a:t>
                      </a:r>
                      <a:endParaRPr lang="en-US" sz="1400"/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/>
                        <a:t>Support for real-time analytics and streaming data processing </a:t>
                      </a:r>
                      <a:endParaRPr lang="en-US" sz="1400"/>
                    </a:p>
                  </a:txBody>
                  <a:tcPr marL="55400" marR="55400" marT="27700" marB="27700"/>
                </a:tc>
                <a:extLst>
                  <a:ext uri="{0D108BD9-81ED-4DB2-BD59-A6C34878D82A}">
                    <a16:rowId xmlns:a16="http://schemas.microsoft.com/office/drawing/2014/main" val="3989258875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Cost </a:t>
                      </a:r>
                      <a:endParaRPr lang="en-US" sz="1400"/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Upfront hardware and software costs, ongoing maintenance </a:t>
                      </a:r>
                      <a:endParaRPr lang="en-US" sz="1400"/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Pay-as-you-go pricing model, based on resource usage </a:t>
                      </a:r>
                      <a:endParaRPr lang="en-US" sz="1400"/>
                    </a:p>
                  </a:txBody>
                  <a:tcPr marL="55400" marR="55400" marT="27700" marB="27700"/>
                </a:tc>
                <a:extLst>
                  <a:ext uri="{0D108BD9-81ED-4DB2-BD59-A6C34878D82A}">
                    <a16:rowId xmlns:a16="http://schemas.microsoft.com/office/drawing/2014/main" val="576458527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Maintenance and Updates</a:t>
                      </a:r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/>
                        <a:t>Manual maintenance and updates </a:t>
                      </a:r>
                      <a:endParaRPr lang="en-US" sz="1400"/>
                    </a:p>
                  </a:txBody>
                  <a:tcPr marL="55400" marR="55400" marT="27700" marB="277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/>
                        <a:t>Automated maintenance and updates through cloud providers </a:t>
                      </a:r>
                      <a:endParaRPr lang="en-US" sz="1400"/>
                    </a:p>
                  </a:txBody>
                  <a:tcPr marL="55400" marR="55400" marT="27700" marB="27700"/>
                </a:tc>
                <a:extLst>
                  <a:ext uri="{0D108BD9-81ED-4DB2-BD59-A6C34878D82A}">
                    <a16:rowId xmlns:a16="http://schemas.microsoft.com/office/drawing/2014/main" val="369450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71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67B99-C402-0BB8-DB51-24F26015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6C46E-6942-C647-11BA-C11DF8F9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Operational Data Store (ODS)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12336E-F4DC-2711-CA92-26CC74D6CD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05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9F088-7371-83F5-827B-049EED87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>
                <a:cs typeface="Calibri Light"/>
              </a:rPr>
              <a:t>Visualizing ODS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9EE6A-FE44-CD7B-0FA2-0E66262155AB}"/>
              </a:ext>
            </a:extLst>
          </p:cNvPr>
          <p:cNvSpPr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951BF-10A0-50A0-9E62-A14D6E0E0900}"/>
              </a:ext>
            </a:extLst>
          </p:cNvPr>
          <p:cNvSpPr>
            <a:spLocks/>
          </p:cNvSpPr>
          <p:nvPr/>
        </p:nvSpPr>
        <p:spPr>
          <a:xfrm>
            <a:off x="11543415" y="6531999"/>
            <a:ext cx="2658601" cy="353865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fld id="{697F8C6F-A057-4813-9296-F5CF208F6F1E}" type="slidenum"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77824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A1317DA3-D29E-AF20-365E-6569DFE34B77}"/>
              </a:ext>
            </a:extLst>
          </p:cNvPr>
          <p:cNvSpPr/>
          <p:nvPr/>
        </p:nvSpPr>
        <p:spPr>
          <a:xfrm>
            <a:off x="1386058" y="2047386"/>
            <a:ext cx="1032120" cy="569446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GB" sz="1728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Source 1</a:t>
            </a:r>
            <a:endParaRPr lang="en-US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AABA2AD4-C31D-C992-3853-4D2201181A64}"/>
              </a:ext>
            </a:extLst>
          </p:cNvPr>
          <p:cNvSpPr/>
          <p:nvPr/>
        </p:nvSpPr>
        <p:spPr>
          <a:xfrm>
            <a:off x="1412751" y="3035019"/>
            <a:ext cx="1032120" cy="569446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77824">
              <a:spcAft>
                <a:spcPts val="600"/>
              </a:spcAft>
            </a:pPr>
            <a:r>
              <a:rPr lang="en-GB" sz="1728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Source 2</a:t>
            </a:r>
            <a:endParaRPr lang="en-US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95DBF659-4CE6-7600-504B-D66830AF0724}"/>
              </a:ext>
            </a:extLst>
          </p:cNvPr>
          <p:cNvSpPr/>
          <p:nvPr/>
        </p:nvSpPr>
        <p:spPr>
          <a:xfrm>
            <a:off x="1412750" y="3995959"/>
            <a:ext cx="1032120" cy="569446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77824">
              <a:spcAft>
                <a:spcPts val="600"/>
              </a:spcAft>
            </a:pPr>
            <a:r>
              <a:rPr lang="en-GB" sz="1728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Source 3</a:t>
            </a:r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0F66B341-7871-8B8C-B904-C7E45621981D}"/>
              </a:ext>
            </a:extLst>
          </p:cNvPr>
          <p:cNvSpPr/>
          <p:nvPr/>
        </p:nvSpPr>
        <p:spPr>
          <a:xfrm>
            <a:off x="3930769" y="2892658"/>
            <a:ext cx="2179911" cy="1263458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GB" sz="1728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ODS</a:t>
            </a:r>
            <a:endParaRPr lang="en-GB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CEADC57-ADA4-55C4-E613-C60EAF6120EC}"/>
              </a:ext>
            </a:extLst>
          </p:cNvPr>
          <p:cNvSpPr/>
          <p:nvPr/>
        </p:nvSpPr>
        <p:spPr>
          <a:xfrm>
            <a:off x="7338547" y="2385494"/>
            <a:ext cx="2731561" cy="200195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77824">
              <a:spcAft>
                <a:spcPts val="600"/>
              </a:spcAft>
            </a:pPr>
            <a:r>
              <a:rPr lang="en-GB" sz="1728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Warehouse</a:t>
            </a:r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3CDF6-0CE2-678E-2249-75A75DF0FCE6}"/>
              </a:ext>
            </a:extLst>
          </p:cNvPr>
          <p:cNvCxnSpPr/>
          <p:nvPr/>
        </p:nvCxnSpPr>
        <p:spPr>
          <a:xfrm>
            <a:off x="2526731" y="2338337"/>
            <a:ext cx="1295488" cy="61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F56AE0-197A-AB82-122C-BCAC01C4AD2C}"/>
              </a:ext>
            </a:extLst>
          </p:cNvPr>
          <p:cNvCxnSpPr/>
          <p:nvPr/>
        </p:nvCxnSpPr>
        <p:spPr>
          <a:xfrm>
            <a:off x="2478349" y="3366564"/>
            <a:ext cx="1010766" cy="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8C800-53A2-505E-CBEC-F18F6534372B}"/>
              </a:ext>
            </a:extLst>
          </p:cNvPr>
          <p:cNvCxnSpPr>
            <a:cxnSpLocks/>
          </p:cNvCxnSpPr>
          <p:nvPr/>
        </p:nvCxnSpPr>
        <p:spPr>
          <a:xfrm flipV="1">
            <a:off x="2517833" y="3865164"/>
            <a:ext cx="1313281" cy="39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A425ED-E299-8CA3-3296-14DA974EFB20}"/>
              </a:ext>
            </a:extLst>
          </p:cNvPr>
          <p:cNvCxnSpPr/>
          <p:nvPr/>
        </p:nvCxnSpPr>
        <p:spPr>
          <a:xfrm flipV="1">
            <a:off x="6202549" y="3465883"/>
            <a:ext cx="868405" cy="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CC187B-6C0F-7E7C-E054-6F5A2C893E31}"/>
              </a:ext>
            </a:extLst>
          </p:cNvPr>
          <p:cNvCxnSpPr/>
          <p:nvPr/>
        </p:nvCxnSpPr>
        <p:spPr>
          <a:xfrm>
            <a:off x="6545662" y="1926266"/>
            <a:ext cx="49826" cy="33508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3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532</Words>
  <Application>Microsoft Office PowerPoint</Application>
  <PresentationFormat>Widescreen</PresentationFormat>
  <Paragraphs>78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Business Intelligence and Data Warehousing  (ANL408)</vt:lpstr>
      <vt:lpstr>Recap from last week....</vt:lpstr>
      <vt:lpstr>Traditional Data Warehouse</vt:lpstr>
      <vt:lpstr>Traditional Warehouse - Characteristics</vt:lpstr>
      <vt:lpstr>Modern Data Warehouse</vt:lpstr>
      <vt:lpstr>Modern Warehouse - Characteristics</vt:lpstr>
      <vt:lpstr>Traditional vs Modern Data Warehouse</vt:lpstr>
      <vt:lpstr>Operational Data Store (ODS)</vt:lpstr>
      <vt:lpstr>Visualizing ODS</vt:lpstr>
      <vt:lpstr>Characteristics of ODS</vt:lpstr>
      <vt:lpstr>Staging vs ODS</vt:lpstr>
      <vt:lpstr>In-Memory Databases</vt:lpstr>
      <vt:lpstr>Traditional Databases</vt:lpstr>
      <vt:lpstr>In-memory databases</vt:lpstr>
      <vt:lpstr>Characteristics : In Memory Databases</vt:lpstr>
      <vt:lpstr>Metadata : Overview</vt:lpstr>
      <vt:lpstr>Types of Metadata</vt:lpstr>
      <vt:lpstr>Benefits of Metadata</vt:lpstr>
      <vt:lpstr>Metadata Best Practices </vt:lpstr>
      <vt:lpstr>Data Warehousing approach</vt:lpstr>
      <vt:lpstr>Inmon's Data warehousing Approach</vt:lpstr>
      <vt:lpstr>Kimball's Data warehousing Approach</vt:lpstr>
      <vt:lpstr>Kimball's vs Inmon's Approach</vt:lpstr>
      <vt:lpstr>Kimball's front and back room analogy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Sabarish Nair1</dc:creator>
  <cp:lastModifiedBy>SABARISH NAIR</cp:lastModifiedBy>
  <cp:revision>1715</cp:revision>
  <dcterms:created xsi:type="dcterms:W3CDTF">2024-01-04T06:13:59Z</dcterms:created>
  <dcterms:modified xsi:type="dcterms:W3CDTF">2024-02-18T22:12:17Z</dcterms:modified>
</cp:coreProperties>
</file>