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BEB8E-91BF-2B05-954F-FAA188D7F588}" v="2706" dt="2024-03-09T15:41:38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101BEB8E-91BF-2B05-954F-FAA188D7F588}"/>
    <pc:docChg chg="addSld delSld modSld">
      <pc:chgData name="Sabarish  Nair" userId="S::sabarish.nair@citycolleges.ie::7336bcbd-cfb4-47b4-9481-a88fcd73ef23" providerId="AD" clId="Web-{101BEB8E-91BF-2B05-954F-FAA188D7F588}" dt="2024-03-09T15:41:59.123" v="2553"/>
      <pc:docMkLst>
        <pc:docMk/>
      </pc:docMkLst>
      <pc:sldChg chg="modSp">
        <pc:chgData name="Sabarish  Nair" userId="S::sabarish.nair@citycolleges.ie::7336bcbd-cfb4-47b4-9481-a88fcd73ef23" providerId="AD" clId="Web-{101BEB8E-91BF-2B05-954F-FAA188D7F588}" dt="2024-03-09T12:49:09.659" v="128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101BEB8E-91BF-2B05-954F-FAA188D7F588}" dt="2024-03-09T12:49:09.659" v="128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Sp modSp new mod setBg">
        <pc:chgData name="Sabarish  Nair" userId="S::sabarish.nair@citycolleges.ie::7336bcbd-cfb4-47b4-9481-a88fcd73ef23" providerId="AD" clId="Web-{101BEB8E-91BF-2B05-954F-FAA188D7F588}" dt="2024-03-09T12:55:42.669" v="190" actId="14100"/>
        <pc:sldMkLst>
          <pc:docMk/>
          <pc:sldMk cId="3695991225" sldId="287"/>
        </pc:sldMkLst>
        <pc:spChg chg="mo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2" creationId="{FF146EF6-8763-AB91-0CE7-378A513ADF4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26.293" v="188" actId="20577"/>
          <ac:spMkLst>
            <pc:docMk/>
            <pc:sldMk cId="3695991225" sldId="287"/>
            <ac:spMk id="3" creationId="{95BDC970-F36C-B92B-63CB-CB26F537465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42.669" v="190" actId="14100"/>
          <ac:spMkLst>
            <pc:docMk/>
            <pc:sldMk cId="3695991225" sldId="287"/>
            <ac:spMk id="4" creationId="{6D542CA1-2B67-6025-9E03-7614B0C195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5" creationId="{074B4F7D-14B2-478B-8BF5-01E4E0C5D263}"/>
          </ac:spMkLst>
        </pc:sp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0:18.639" v="505"/>
        <pc:sldMkLst>
          <pc:docMk/>
          <pc:sldMk cId="3088429526" sldId="288"/>
        </pc:sldMkLst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2" creationId="{6917969E-2BC7-A7D5-5E9D-D565C67AF24A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3" creationId="{357BEBBA-44DF-0BB9-7A76-1B9A1E717FD3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4" creationId="{68B0CE6E-3CFD-7C4F-61D9-B3AD9675EB0F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0" creationId="{3ECBE1F1-D69B-4AFA-ABD5-8E41720EF6DE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2" creationId="{603A6265-E10C-4B85-9C20-E75FCAF9CC6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7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9" creationId="{D4974D33-8DC5-464E-8C6D-BE58F0669C17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3:10:18.639" v="505"/>
          <ac:picMkLst>
            <pc:docMk/>
            <pc:sldMk cId="3088429526" sldId="288"/>
            <ac:picMk id="6" creationId="{6418F789-15C1-7969-E211-F5C182E9DC5F}"/>
          </ac:picMkLst>
        </pc:pic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11:41.100" v="513" actId="1076"/>
        <pc:sldMkLst>
          <pc:docMk/>
          <pc:sldMk cId="1291927160" sldId="289"/>
        </pc:sldMkLst>
        <pc:spChg chg="mod">
          <ac:chgData name="Sabarish  Nair" userId="S::sabarish.nair@citycolleges.ie::7336bcbd-cfb4-47b4-9481-a88fcd73ef23" providerId="AD" clId="Web-{101BEB8E-91BF-2B05-954F-FAA188D7F588}" dt="2024-03-09T13:11:41.100" v="513" actId="1076"/>
          <ac:spMkLst>
            <pc:docMk/>
            <pc:sldMk cId="1291927160" sldId="289"/>
            <ac:spMk id="2" creationId="{15E2C5CD-0895-E1EB-A77A-7EA3D9B6BA75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3" creationId="{F440E0DB-51EC-4386-2C37-E3B1753CE2C2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4" creationId="{5C436072-716C-F307-9ADB-B7CCA3A988A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0" creationId="{2B97F24A-32CE-4C1C-A50D-3016B394DCFB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2" creationId="{CD8B4F24-440B-49E9-B85D-733523DC064B}"/>
          </ac:spMkLst>
        </pc:spChg>
        <pc:graphicFrameChg chg="add mod modGraphic">
          <ac:chgData name="Sabarish  Nair" userId="S::sabarish.nair@citycolleges.ie::7336bcbd-cfb4-47b4-9481-a88fcd73ef23" providerId="AD" clId="Web-{101BEB8E-91BF-2B05-954F-FAA188D7F588}" dt="2024-03-09T13:11:22.224" v="509" actId="1076"/>
          <ac:graphicFrameMkLst>
            <pc:docMk/>
            <pc:sldMk cId="1291927160" sldId="289"/>
            <ac:graphicFrameMk id="5" creationId="{E06EDECC-4E7D-2347-08E5-F0214BF64D4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7:37.297" v="688"/>
        <pc:sldMkLst>
          <pc:docMk/>
          <pc:sldMk cId="862287756" sldId="290"/>
        </pc:sldMkLst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2" creationId="{1D254DFC-F698-FEE3-1EA8-BBB0C9873FE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3" creationId="{4E8902DF-F6B8-E022-B28D-E1C92D60B82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4" creationId="{CDB09ED8-945E-2642-EA0E-71581DC55BCB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9" creationId="{CBB2B1F0-0DD6-4744-9A46-7A344FB48E40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1" creationId="{52D502E5-F6B4-4D58-B4AE-FC466FF15EE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3" creationId="{9DECDBF4-02B6-4BB4-B65B-B8107AD6A9E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5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17:37.297" v="688"/>
          <ac:grpSpMkLst>
            <pc:docMk/>
            <pc:sldMk cId="862287756" sldId="290"/>
            <ac:grpSpMk id="17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101BEB8E-91BF-2B05-954F-FAA188D7F588}" dt="2024-03-09T13:17:37.297" v="688"/>
          <ac:cxnSpMkLst>
            <pc:docMk/>
            <pc:sldMk cId="862287756" sldId="290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24:24.433" v="818"/>
        <pc:sldMkLst>
          <pc:docMk/>
          <pc:sldMk cId="3649094434" sldId="291"/>
        </pc:sldMkLst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2" creationId="{2973502C-53F0-839B-D5EC-F9F1FD0533D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3" creationId="{B553323F-D13A-EB2E-C63D-1A00FC7BEF1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4" creationId="{8141FA24-B080-E743-B223-5414735D1B8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0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2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4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6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8" creationId="{FC8D5885-2804-4D3C-BE31-902E4D3279B0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24:24.433" v="818"/>
          <ac:picMkLst>
            <pc:docMk/>
            <pc:sldMk cId="3649094434" sldId="291"/>
            <ac:picMk id="6" creationId="{0E746A44-2627-AFEF-4855-99E4B2A58FAD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34:41.453" v="968" actId="20577"/>
        <pc:sldMkLst>
          <pc:docMk/>
          <pc:sldMk cId="3256601287" sldId="292"/>
        </pc:sldMkLst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" creationId="{0D50E5A1-3E07-C830-86D9-EEE661C101D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56.597" v="959" actId="20577"/>
          <ac:spMkLst>
            <pc:docMk/>
            <pc:sldMk cId="3256601287" sldId="292"/>
            <ac:spMk id="3" creationId="{AE1DC09A-2A4D-61DC-96F4-E06292D62AE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4" creationId="{BACA1312-D0C4-2B6D-C07A-5BD95887E6E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03.622" v="960" actId="20577"/>
          <ac:spMkLst>
            <pc:docMk/>
            <pc:sldMk cId="3256601287" sldId="292"/>
            <ac:spMk id="5" creationId="{C4A3D8C7-A770-1DE9-22E3-6AF725EDD146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3.514" v="964" actId="20577"/>
          <ac:spMkLst>
            <pc:docMk/>
            <pc:sldMk cId="3256601287" sldId="292"/>
            <ac:spMk id="6" creationId="{9E694E0A-B24A-DDA2-22DF-BEADE8362AF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9.077" v="966" actId="20577"/>
          <ac:spMkLst>
            <pc:docMk/>
            <pc:sldMk cId="3256601287" sldId="292"/>
            <ac:spMk id="7" creationId="{E2E1C2BD-4FF8-B8E3-6F3E-C18C47FA8EA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35.749" v="967" actId="20577"/>
          <ac:spMkLst>
            <pc:docMk/>
            <pc:sldMk cId="3256601287" sldId="292"/>
            <ac:spMk id="8" creationId="{3F2F2FF5-7F21-1470-F4F3-51EA95EEA39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41.453" v="968" actId="20577"/>
          <ac:spMkLst>
            <pc:docMk/>
            <pc:sldMk cId="3256601287" sldId="292"/>
            <ac:spMk id="9" creationId="{2251D478-E115-EBF7-5853-E8105DC6EB5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4" creationId="{CC5B0B59-6B32-BA9A-4603-8AB7EBBE59D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6" creationId="{45B076A0-8E68-A27B-6FB4-47BE288309A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7" creationId="{7242FDF6-52DE-612B-D306-4E2F4A8B541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2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4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6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8" creationId="{089440EF-9BE9-4AE9-8C28-00B02296CDB6}"/>
          </ac:spMkLst>
        </pc:sp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0" creationId="{0507240F-DA18-CA69-130B-FC7C8EDEE376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1" creationId="{6E5792AE-9D38-B5D3-E070-0E9A5E06DB2C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2" creationId="{CA044860-B30B-EE69-D575-FD56F37AEAAA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3" creationId="{A6C92B25-3812-DF54-9167-2AAD87AEFA05}"/>
          </ac:cxnSpMkLst>
        </pc:cxnChg>
        <pc:cxnChg chg="add del mod">
          <ac:chgData name="Sabarish  Nair" userId="S::sabarish.nair@citycolleges.ie::7336bcbd-cfb4-47b4-9481-a88fcd73ef23" providerId="AD" clId="Web-{101BEB8E-91BF-2B05-954F-FAA188D7F588}" dt="2024-03-09T13:30:26.377" v="923"/>
          <ac:cxnSpMkLst>
            <pc:docMk/>
            <pc:sldMk cId="3256601287" sldId="292"/>
            <ac:cxnSpMk id="15" creationId="{E060217E-C4CD-C61C-2CC5-E06AABD0ED06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40:40.115" v="1064"/>
        <pc:sldMkLst>
          <pc:docMk/>
          <pc:sldMk cId="2328879025" sldId="293"/>
        </pc:sldMkLst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2" creationId="{CC36750D-7D27-3303-870F-E1239F1F5B2D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3" creationId="{1AD7011C-98A3-B6CD-DDB3-FD625CF8541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4" creationId="{CDD6DE2D-CBA9-9B32-EA85-843C30EE47C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40:40.115" v="1064"/>
          <ac:picMkLst>
            <pc:docMk/>
            <pc:sldMk cId="2328879025" sldId="293"/>
            <ac:picMk id="6" creationId="{22598030-CD40-FCE9-EF8A-D89C0F2CAF2C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45:16.617" v="1224" actId="1076"/>
        <pc:sldMkLst>
          <pc:docMk/>
          <pc:sldMk cId="1068349756" sldId="294"/>
        </pc:sldMkLst>
        <pc:spChg chg="mo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2" creationId="{BF591610-01A0-6D7C-ADC8-2487A33BE984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3:42:07.855" v="1080"/>
          <ac:spMkLst>
            <pc:docMk/>
            <pc:sldMk cId="1068349756" sldId="294"/>
            <ac:spMk id="3" creationId="{4F585E5D-09DA-27DC-4865-41DB6B121BD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5:16.617" v="1224" actId="1076"/>
          <ac:spMkLst>
            <pc:docMk/>
            <pc:sldMk cId="1068349756" sldId="294"/>
            <ac:spMk id="4" creationId="{BEF0E0C4-3786-58CE-80D9-4D8A15ADE68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5:11.648" v="1223" actId="1076"/>
          <ac:spMkLst>
            <pc:docMk/>
            <pc:sldMk cId="1068349756" sldId="294"/>
            <ac:spMk id="6" creationId="{7FA4F7A0-CF46-4572-5D8F-2B761A6AF14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4:54.803" v="1218" actId="1076"/>
          <ac:spMkLst>
            <pc:docMk/>
            <pc:sldMk cId="1068349756" sldId="294"/>
            <ac:spMk id="7" creationId="{5269D60D-7526-BA54-6358-D6F57055E57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44:42.474" v="1215"/>
          <ac:grpSpMkLst>
            <pc:docMk/>
            <pc:sldMk cId="1068349756" sldId="294"/>
            <ac:grpSpMk id="14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101BEB8E-91BF-2B05-954F-FAA188D7F588}" dt="2024-03-09T13:44:50.365" v="1217" actId="1076"/>
          <ac:graphicFrameMkLst>
            <pc:docMk/>
            <pc:sldMk cId="1068349756" sldId="294"/>
            <ac:graphicFrameMk id="5" creationId="{27DB62F6-715B-A293-A6A9-346B49B53156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3:44:42.474" v="1215"/>
          <ac:cxnSpMkLst>
            <pc:docMk/>
            <pc:sldMk cId="1068349756" sldId="294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02:36.719" v="1427"/>
        <pc:sldMkLst>
          <pc:docMk/>
          <pc:sldMk cId="560103868" sldId="295"/>
        </pc:sldMkLst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2" creationId="{D2A2AF8F-2803-A3DF-6CC9-D78DF97B3381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3" creationId="{849DD311-29C0-E1D6-9328-E0D1F71E51C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4" creationId="{9CDE9713-B3B9-6E88-A47B-64A0C0B59FB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4:02:36.719" v="1427"/>
          <ac:grpSpMkLst>
            <pc:docMk/>
            <pc:sldMk cId="560103868" sldId="295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101BEB8E-91BF-2B05-954F-FAA188D7F588}" dt="2024-03-09T14:02:36.719" v="1427"/>
          <ac:graphicFrameMkLst>
            <pc:docMk/>
            <pc:sldMk cId="560103868" sldId="295"/>
            <ac:graphicFrameMk id="6" creationId="{2A065DB8-3B27-2AB5-16FD-4F3A87B0C118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4:02:36.719" v="1427"/>
          <ac:cxnSpMkLst>
            <pc:docMk/>
            <pc:sldMk cId="560103868" sldId="29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10:38.940" v="1792" actId="1076"/>
        <pc:sldMkLst>
          <pc:docMk/>
          <pc:sldMk cId="3397985282" sldId="296"/>
        </pc:sldMkLst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" creationId="{A74BC4C6-245E-85DB-F779-B25DFFB31B62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03:09.033" v="1440"/>
          <ac:spMkLst>
            <pc:docMk/>
            <pc:sldMk cId="3397985282" sldId="296"/>
            <ac:spMk id="3" creationId="{EC113F86-FEFA-4502-6AE6-2922B05988A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4" creationId="{AFFC76E4-6777-6C9E-C82B-A7A5FD6400AF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10:38.940" v="1792" actId="1076"/>
          <ac:spMkLst>
            <pc:docMk/>
            <pc:sldMk cId="3397985282" sldId="296"/>
            <ac:spMk id="10" creationId="{5FC60B49-6FAA-2811-5E9D-47CCFFFA446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5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7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9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1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10:28.486" v="1790" actId="1076"/>
          <ac:graphicFrameMkLst>
            <pc:docMk/>
            <pc:sldMk cId="3397985282" sldId="296"/>
            <ac:graphicFrameMk id="5" creationId="{E81A4A3E-6226-5169-0A7C-52F9E5B003B8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34.330" v="1791" actId="1076"/>
          <ac:graphicFrameMkLst>
            <pc:docMk/>
            <pc:sldMk cId="3397985282" sldId="296"/>
            <ac:graphicFrameMk id="7" creationId="{8420E090-3634-E879-BCD0-E03F40576E8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19.501" v="1789"/>
          <ac:graphicFrameMkLst>
            <pc:docMk/>
            <pc:sldMk cId="3397985282" sldId="296"/>
            <ac:graphicFrameMk id="9" creationId="{9E5D5E49-C80C-ADFB-FA8C-BA20A59A677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101BEB8E-91BF-2B05-954F-FAA188D7F588}" dt="2024-03-09T14:15:19.832" v="1915"/>
        <pc:sldMkLst>
          <pc:docMk/>
          <pc:sldMk cId="3006289716" sldId="297"/>
        </pc:sldMkLst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2" creationId="{D04FCA2F-4241-0FFE-D256-4A22748491D8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3" creationId="{DDFEF6D4-65C4-DE3B-90FB-C0462B2D375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4" creationId="{C17B5A57-5D03-F186-36C7-03038AAC2FE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4:15:19.832" v="1915"/>
          <ac:picMkLst>
            <pc:docMk/>
            <pc:sldMk cId="3006289716" sldId="297"/>
            <ac:picMk id="6" creationId="{C21DC79C-A703-9ADE-1AAA-409F9139CD63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29:06.873" v="2093" actId="1076"/>
        <pc:sldMkLst>
          <pc:docMk/>
          <pc:sldMk cId="4228387651" sldId="298"/>
        </pc:sldMkLst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" creationId="{9A2EE455-8275-E15F-427E-127F7CEB00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24:17.024" v="1926"/>
          <ac:spMkLst>
            <pc:docMk/>
            <pc:sldMk cId="4228387651" sldId="298"/>
            <ac:spMk id="3" creationId="{B87143B2-4D42-4F8E-EA4B-9485887A2AB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4" creationId="{E66E36BA-AD9D-36A5-1653-C5A4849664DE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8" creationId="{A9D06B83-D43E-62E9-9D63-68F6C29E6BF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9" creationId="{21B66AB0-EAF0-96CF-000C-37FC786DA65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9:06.873" v="2093" actId="1076"/>
          <ac:spMkLst>
            <pc:docMk/>
            <pc:sldMk cId="4228387651" sldId="298"/>
            <ac:spMk id="10" creationId="{AC61D6AB-EB64-F263-CC88-824FDAA27B2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1" creationId="{8EE8CBFB-2BA7-FF51-15CD-507FEC240D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6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8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0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29:03.607" v="2092" actId="1076"/>
          <ac:graphicFrameMkLst>
            <pc:docMk/>
            <pc:sldMk cId="4228387651" sldId="298"/>
            <ac:graphicFrameMk id="5" creationId="{E849FB8B-8340-B382-A30C-0EB68613F0C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28:55.732" v="2091"/>
          <ac:graphicFrameMkLst>
            <pc:docMk/>
            <pc:sldMk cId="4228387651" sldId="298"/>
            <ac:graphicFrameMk id="7" creationId="{5EDBE3B9-B6E8-98D7-E287-146490041231}"/>
          </ac:graphicFrameMkLst>
        </pc:graphicFrameChg>
      </pc:sldChg>
      <pc:sldChg chg="addSp delSp modSp new">
        <pc:chgData name="Sabarish  Nair" userId="S::sabarish.nair@citycolleges.ie::7336bcbd-cfb4-47b4-9481-a88fcd73ef23" providerId="AD" clId="Web-{101BEB8E-91BF-2B05-954F-FAA188D7F588}" dt="2024-03-09T15:07:56.129" v="2262"/>
        <pc:sldMkLst>
          <pc:docMk/>
          <pc:sldMk cId="3502859616" sldId="299"/>
        </pc:sldMkLst>
        <pc:spChg chg="mod">
          <ac:chgData name="Sabarish  Nair" userId="S::sabarish.nair@citycolleges.ie::7336bcbd-cfb4-47b4-9481-a88fcd73ef23" providerId="AD" clId="Web-{101BEB8E-91BF-2B05-954F-FAA188D7F588}" dt="2024-03-09T15:07:32.362" v="2261" actId="20577"/>
          <ac:spMkLst>
            <pc:docMk/>
            <pc:sldMk cId="3502859616" sldId="299"/>
            <ac:spMk id="2" creationId="{6ED1AE07-DFC3-7E61-4119-2BC22C9D8836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5:07:56.129" v="2262"/>
          <ac:spMkLst>
            <pc:docMk/>
            <pc:sldMk cId="3502859616" sldId="299"/>
            <ac:spMk id="3" creationId="{9E4D781C-05A4-0881-D847-F70F11C7F076}"/>
          </ac:spMkLst>
        </pc:spChg>
        <pc:graphicFrameChg chg="add">
          <ac:chgData name="Sabarish  Nair" userId="S::sabarish.nair@citycolleges.ie::7336bcbd-cfb4-47b4-9481-a88fcd73ef23" providerId="AD" clId="Web-{101BEB8E-91BF-2B05-954F-FAA188D7F588}" dt="2024-03-09T15:07:56.129" v="2262"/>
          <ac:graphicFrameMkLst>
            <pc:docMk/>
            <pc:sldMk cId="3502859616" sldId="299"/>
            <ac:graphicFrameMk id="6" creationId="{3EB4CC6E-C8FC-CA52-90FB-E0471657642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0:14.783" v="2419"/>
        <pc:sldMkLst>
          <pc:docMk/>
          <pc:sldMk cId="2786853772" sldId="300"/>
        </pc:sldMkLst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" creationId="{C0C3C713-E8FA-4C84-DE6A-47A59907799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3" creationId="{81359953-68B4-B0F3-76D8-FCB76EDBAF86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4" creationId="{E04FA8DC-20BF-DCEC-6B87-B956DA95412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1" creationId="{AAAE94E3-A7DB-4868-B1E3-E49703488BBC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7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9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1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3" creationId="{8CB5D2D7-DF65-4E86-BFBA-FFB9B5ACEB64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30:14.783" v="2419"/>
          <ac:grpSpMkLst>
            <pc:docMk/>
            <pc:sldMk cId="2786853772" sldId="300"/>
            <ac:grpSpMk id="13" creationId="{1DE889C7-FAD6-4397-98E2-05D50348445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5" creationId="{2EE6782E-74A7-E567-5C34-67008226065A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6" creationId="{0DC8782E-0A99-8EE9-E90C-6D2F63BE7BE9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1:50.054" v="2425" actId="20577"/>
        <pc:sldMkLst>
          <pc:docMk/>
          <pc:sldMk cId="774166702" sldId="301"/>
        </pc:sldMkLst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" creationId="{EDEB2561-9B45-1B2A-D24B-4E620F50AB2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1:50.054" v="2425" actId="20577"/>
          <ac:spMkLst>
            <pc:docMk/>
            <pc:sldMk cId="774166702" sldId="301"/>
            <ac:spMk id="3" creationId="{6C730E77-FE05-FDAA-B422-8230FF45459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4" creationId="{FC9DCE4F-8B21-86FA-FF70-68FA1AC6B1C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0" creationId="{2C61293E-6EBE-43EF-A52C-9BEBFD7679D4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7" creationId="{2F687420-BEB4-45CD-8226-339BE553B8E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9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1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3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5" creationId="{2C1BBA94-3F40-40AA-8BB9-E69E25E537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0:24.674" v="2420"/>
          <ac:picMkLst>
            <pc:docMk/>
            <pc:sldMk cId="774166702" sldId="301"/>
            <ac:picMk id="6" creationId="{0067A098-8C60-3E7D-F7E7-46DD149D62A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5:46.068" v="2485"/>
        <pc:sldMkLst>
          <pc:docMk/>
          <pc:sldMk cId="1508049624" sldId="302"/>
        </pc:sldMkLst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" creationId="{A57E39B9-8354-68CA-7F26-0168648B1BC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3" creationId="{5E7A47F9-1D75-A5C6-13C4-81CEA5608F6F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4" creationId="{2C494968-25F5-4649-2E12-2C753504A24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0" creationId="{2F687420-BEB4-45CD-8226-339BE553B8E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2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4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6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8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0" creationId="{9A724DBA-D2D9-471E-8ED7-2015DDD950D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1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2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4" creationId="{55222F96-971A-4F90-B841-6BAB416C7A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5:46.068" v="2485"/>
          <ac:picMkLst>
            <pc:docMk/>
            <pc:sldMk cId="1508049624" sldId="302"/>
            <ac:picMk id="5" creationId="{5DBFC202-5751-4431-1952-B8938539866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8:18.765" v="2539" actId="20577"/>
        <pc:sldMkLst>
          <pc:docMk/>
          <pc:sldMk cId="615713784" sldId="303"/>
        </pc:sldMkLst>
        <pc:spChg chg="mo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" creationId="{F70CA4E5-C8AE-030E-2717-1695BFD20A28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36:57.745" v="2501"/>
          <ac:spMkLst>
            <pc:docMk/>
            <pc:sldMk cId="615713784" sldId="303"/>
            <ac:spMk id="3" creationId="{5B8D889F-892A-88C9-25B7-0BAEDFCA5E43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4" creationId="{4F878AF9-15D5-A3DF-A5AA-08625A86AC7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5:38:18.765" v="2539" actId="20577"/>
          <ac:spMkLst>
            <pc:docMk/>
            <pc:sldMk cId="615713784" sldId="303"/>
            <ac:spMk id="10" creationId="{86DCE38E-8116-2B61-9AB3-77DB97BA411A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1" creationId="{521C4EA8-6B83-4338-913D-D75D3C4F34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5" creationId="{95C8260E-968F-44E8-A823-ABB43131192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7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9" creationId="{FE43805F-24A6-46A4-B19B-54F28347355C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0" creationId="{1022CA72-2A63-428F-B586-37BA5AB6D26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1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101BEB8E-91BF-2B05-954F-FAA188D7F588}" dt="2024-03-09T15:37:51.920" v="2510"/>
          <ac:grpSpMkLst>
            <pc:docMk/>
            <pc:sldMk cId="615713784" sldId="303"/>
            <ac:grpSpMk id="13" creationId="{3AF6A671-C637-4547-85F4-51B6D188139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5" creationId="{A215C372-2D3E-F2A0-950C-EB728CA76855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6" creationId="{4A18E4B7-4826-DD57-D4F2-94DF447C7F1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41:59.123" v="2553"/>
        <pc:sldMkLst>
          <pc:docMk/>
          <pc:sldMk cId="1933001197" sldId="304"/>
        </pc:sldMkLst>
        <pc:spChg chg="mo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2" creationId="{D96D56AC-CAEB-E30F-AA4E-7884287A05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40:13.585" v="2546"/>
          <ac:spMkLst>
            <pc:docMk/>
            <pc:sldMk cId="1933001197" sldId="304"/>
            <ac:spMk id="3" creationId="{CD771728-EF7E-B97D-502D-ACC9C87BB1B9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4" creationId="{C8C7D1EF-A8E4-1858-9E7D-8DB9ABC0EB1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41:59.123" v="2553"/>
          <ac:grpSpMkLst>
            <pc:docMk/>
            <pc:sldMk cId="1933001197" sldId="304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5" creationId="{9F6BB15E-D7A5-23DA-A2FE-82A05AD787A6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6" creationId="{E6C1D0B8-79B4-D46C-8578-4034B168277E}"/>
          </ac:picMkLst>
        </pc:picChg>
      </pc:sldChg>
      <pc:sldChg chg="del">
        <pc:chgData name="Sabarish  Nair" userId="S::sabarish.nair@citycolleges.ie::7336bcbd-cfb4-47b4-9481-a88fcd73ef23" providerId="AD" clId="Web-{101BEB8E-91BF-2B05-954F-FAA188D7F588}" dt="2024-03-09T12:46:08.475" v="21"/>
        <pc:sldMkLst>
          <pc:docMk/>
          <pc:sldMk cId="218627229" sldId="31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20"/>
        <pc:sldMkLst>
          <pc:docMk/>
          <pc:sldMk cId="1902776216" sldId="31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9"/>
        <pc:sldMkLst>
          <pc:docMk/>
          <pc:sldMk cId="2719360807" sldId="31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8"/>
        <pc:sldMkLst>
          <pc:docMk/>
          <pc:sldMk cId="1229216081" sldId="31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7"/>
        <pc:sldMkLst>
          <pc:docMk/>
          <pc:sldMk cId="3546718536" sldId="31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6"/>
        <pc:sldMkLst>
          <pc:docMk/>
          <pc:sldMk cId="1122056994" sldId="31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5"/>
        <pc:sldMkLst>
          <pc:docMk/>
          <pc:sldMk cId="689236399" sldId="317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3"/>
        <pc:sldMkLst>
          <pc:docMk/>
          <pc:sldMk cId="1674922462" sldId="31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4"/>
        <pc:sldMkLst>
          <pc:docMk/>
          <pc:sldMk cId="324346046" sldId="31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2"/>
        <pc:sldMkLst>
          <pc:docMk/>
          <pc:sldMk cId="807593181" sldId="32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1"/>
        <pc:sldMkLst>
          <pc:docMk/>
          <pc:sldMk cId="1728386191" sldId="32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0"/>
        <pc:sldMkLst>
          <pc:docMk/>
          <pc:sldMk cId="1599981502" sldId="32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9"/>
        <pc:sldMkLst>
          <pc:docMk/>
          <pc:sldMk cId="1417018784" sldId="32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8"/>
        <pc:sldMkLst>
          <pc:docMk/>
          <pc:sldMk cId="1791319442" sldId="32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13" v="6"/>
        <pc:sldMkLst>
          <pc:docMk/>
          <pc:sldMk cId="2163214656" sldId="32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44" v="7"/>
        <pc:sldMkLst>
          <pc:docMk/>
          <pc:sldMk cId="3619404712" sldId="32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5"/>
        <pc:sldMkLst>
          <pc:docMk/>
          <pc:sldMk cId="2637661231" sldId="32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4"/>
        <pc:sldMkLst>
          <pc:docMk/>
          <pc:sldMk cId="2076489730" sldId="32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3"/>
        <pc:sldMkLst>
          <pc:docMk/>
          <pc:sldMk cId="3586272843" sldId="33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1"/>
        <pc:sldMkLst>
          <pc:docMk/>
          <pc:sldMk cId="2364491969" sldId="33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2"/>
        <pc:sldMkLst>
          <pc:docMk/>
          <pc:sldMk cId="3756030130" sldId="33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0"/>
        <pc:sldMkLst>
          <pc:docMk/>
          <pc:sldMk cId="3105327552" sldId="33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74ED8-D751-427E-9F6A-D47B8D651C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3E4EBA-A83C-4A0A-BCA9-96C10FB29211}">
      <dgm:prSet/>
      <dgm:spPr/>
      <dgm:t>
        <a:bodyPr/>
        <a:lstStyle/>
        <a:p>
          <a:r>
            <a:rPr lang="en-GB"/>
            <a:t>Dimensions with various flags/indicators with low cardinality (not many value, e.g. Yes/No, etc.)</a:t>
          </a:r>
          <a:endParaRPr lang="en-US"/>
        </a:p>
      </dgm:t>
    </dgm:pt>
    <dgm:pt modelId="{64FA200B-DBEF-4BBF-B591-0E0AD99B73E8}" type="parTrans" cxnId="{C8F7CE92-F7D7-45A6-A047-0D82EBD2E41F}">
      <dgm:prSet/>
      <dgm:spPr/>
      <dgm:t>
        <a:bodyPr/>
        <a:lstStyle/>
        <a:p>
          <a:endParaRPr lang="en-US"/>
        </a:p>
      </dgm:t>
    </dgm:pt>
    <dgm:pt modelId="{ADD1E6CE-7260-494D-8AAA-1186E94EEA7E}" type="sibTrans" cxnId="{C8F7CE92-F7D7-45A6-A047-0D82EBD2E41F}">
      <dgm:prSet/>
      <dgm:spPr/>
      <dgm:t>
        <a:bodyPr/>
        <a:lstStyle/>
        <a:p>
          <a:endParaRPr lang="en-US"/>
        </a:p>
      </dgm:t>
    </dgm:pt>
    <dgm:pt modelId="{D43A6CA9-337C-4A1C-BAF6-7004489AE257}">
      <dgm:prSet/>
      <dgm:spPr/>
      <dgm:t>
        <a:bodyPr/>
        <a:lstStyle/>
        <a:p>
          <a:r>
            <a:rPr lang="en-GB"/>
            <a:t>E.g. A box where we store items, but no separate storing location.</a:t>
          </a:r>
          <a:endParaRPr lang="en-US"/>
        </a:p>
      </dgm:t>
    </dgm:pt>
    <dgm:pt modelId="{69B2AF93-01DB-49FC-8497-3FBA21EF85D7}" type="parTrans" cxnId="{ACA9D164-CD34-48FD-A2A5-7C4E41527C2A}">
      <dgm:prSet/>
      <dgm:spPr/>
      <dgm:t>
        <a:bodyPr/>
        <a:lstStyle/>
        <a:p>
          <a:endParaRPr lang="en-US"/>
        </a:p>
      </dgm:t>
    </dgm:pt>
    <dgm:pt modelId="{60B3E2AC-195F-4412-A3CA-936E90F275BE}" type="sibTrans" cxnId="{ACA9D164-CD34-48FD-A2A5-7C4E41527C2A}">
      <dgm:prSet/>
      <dgm:spPr/>
      <dgm:t>
        <a:bodyPr/>
        <a:lstStyle/>
        <a:p>
          <a:endParaRPr lang="en-US"/>
        </a:p>
      </dgm:t>
    </dgm:pt>
    <dgm:pt modelId="{30B737CB-E477-42D2-82DB-8B2024986004}">
      <dgm:prSet/>
      <dgm:spPr/>
      <dgm:t>
        <a:bodyPr/>
        <a:lstStyle/>
        <a:p>
          <a:r>
            <a:rPr lang="en-GB"/>
            <a:t>Terminology is used internally. To business users its "transactional indicator dimension".</a:t>
          </a:r>
          <a:endParaRPr lang="en-US"/>
        </a:p>
      </dgm:t>
    </dgm:pt>
    <dgm:pt modelId="{CF4588D7-8C4B-4511-81E2-E11A6A686170}" type="parTrans" cxnId="{59ACF3E7-B0E4-488F-B5D1-3A97EFD3793E}">
      <dgm:prSet/>
      <dgm:spPr/>
      <dgm:t>
        <a:bodyPr/>
        <a:lstStyle/>
        <a:p>
          <a:endParaRPr lang="en-US"/>
        </a:p>
      </dgm:t>
    </dgm:pt>
    <dgm:pt modelId="{C005F74B-9774-47F9-B66D-563B804D669B}" type="sibTrans" cxnId="{59ACF3E7-B0E4-488F-B5D1-3A97EFD3793E}">
      <dgm:prSet/>
      <dgm:spPr/>
      <dgm:t>
        <a:bodyPr/>
        <a:lstStyle/>
        <a:p>
          <a:endParaRPr lang="en-US"/>
        </a:p>
      </dgm:t>
    </dgm:pt>
    <dgm:pt modelId="{963394E0-44CB-48D1-B6F3-ACFF3EAFA126}">
      <dgm:prSet/>
      <dgm:spPr/>
      <dgm:t>
        <a:bodyPr/>
        <a:lstStyle/>
        <a:p>
          <a:r>
            <a:rPr lang="en-GB"/>
            <a:t>Simplifies reporting and analysis.</a:t>
          </a:r>
          <a:endParaRPr lang="en-US"/>
        </a:p>
      </dgm:t>
    </dgm:pt>
    <dgm:pt modelId="{BA3921FF-A934-40C5-AB57-E58876669A8B}" type="parTrans" cxnId="{A9283B80-6904-402F-B1B5-29E73DD4CA5F}">
      <dgm:prSet/>
      <dgm:spPr/>
      <dgm:t>
        <a:bodyPr/>
        <a:lstStyle/>
        <a:p>
          <a:endParaRPr lang="en-US"/>
        </a:p>
      </dgm:t>
    </dgm:pt>
    <dgm:pt modelId="{C4C43632-84A0-44F5-B287-3224D8D615CF}" type="sibTrans" cxnId="{A9283B80-6904-402F-B1B5-29E73DD4CA5F}">
      <dgm:prSet/>
      <dgm:spPr/>
      <dgm:t>
        <a:bodyPr/>
        <a:lstStyle/>
        <a:p>
          <a:endParaRPr lang="en-US"/>
        </a:p>
      </dgm:t>
    </dgm:pt>
    <dgm:pt modelId="{6EF4B77C-A994-4882-93AC-FB207F019DAA}">
      <dgm:prSet/>
      <dgm:spPr/>
      <dgm:t>
        <a:bodyPr/>
        <a:lstStyle/>
        <a:p>
          <a:r>
            <a:rPr lang="en-GB"/>
            <a:t>Avoids cluttering of main dimension tables.</a:t>
          </a:r>
          <a:endParaRPr lang="en-US"/>
        </a:p>
      </dgm:t>
    </dgm:pt>
    <dgm:pt modelId="{6C1B0446-159F-44D6-A5C6-16B7BD2E4710}" type="parTrans" cxnId="{7D788BA0-57A3-4362-8995-6BFC41B6423E}">
      <dgm:prSet/>
      <dgm:spPr/>
      <dgm:t>
        <a:bodyPr/>
        <a:lstStyle/>
        <a:p>
          <a:endParaRPr lang="en-US"/>
        </a:p>
      </dgm:t>
    </dgm:pt>
    <dgm:pt modelId="{99C5E9F0-A030-4671-BEC7-4585EB742B71}" type="sibTrans" cxnId="{7D788BA0-57A3-4362-8995-6BFC41B6423E}">
      <dgm:prSet/>
      <dgm:spPr/>
      <dgm:t>
        <a:bodyPr/>
        <a:lstStyle/>
        <a:p>
          <a:endParaRPr lang="en-US"/>
        </a:p>
      </dgm:t>
    </dgm:pt>
    <dgm:pt modelId="{D74E9E65-4C2B-46B7-A22D-54457E8012D9}" type="pres">
      <dgm:prSet presAssocID="{D3E74ED8-D751-427E-9F6A-D47B8D651CDB}" presName="linear" presStyleCnt="0">
        <dgm:presLayoutVars>
          <dgm:animLvl val="lvl"/>
          <dgm:resizeHandles val="exact"/>
        </dgm:presLayoutVars>
      </dgm:prSet>
      <dgm:spPr/>
    </dgm:pt>
    <dgm:pt modelId="{40F2AF23-F7F2-42C2-9BD6-E5485292F122}" type="pres">
      <dgm:prSet presAssocID="{443E4EBA-A83C-4A0A-BCA9-96C10FB2921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3E7640-C120-48EA-9A99-F48ABE594852}" type="pres">
      <dgm:prSet presAssocID="{ADD1E6CE-7260-494D-8AAA-1186E94EEA7E}" presName="spacer" presStyleCnt="0"/>
      <dgm:spPr/>
    </dgm:pt>
    <dgm:pt modelId="{B963179A-606A-4732-95C4-2C99AB7FE0B5}" type="pres">
      <dgm:prSet presAssocID="{D43A6CA9-337C-4A1C-BAF6-7004489AE2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5A5DB2-DE6F-4B1A-99CA-C42E9CE7FC24}" type="pres">
      <dgm:prSet presAssocID="{60B3E2AC-195F-4412-A3CA-936E90F275BE}" presName="spacer" presStyleCnt="0"/>
      <dgm:spPr/>
    </dgm:pt>
    <dgm:pt modelId="{9FAEA876-51B7-4868-8AEB-93B6E166EA1F}" type="pres">
      <dgm:prSet presAssocID="{30B737CB-E477-42D2-82DB-8B20249860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7B6607-F3BF-4E3A-8227-68FD18E70603}" type="pres">
      <dgm:prSet presAssocID="{C005F74B-9774-47F9-B66D-563B804D669B}" presName="spacer" presStyleCnt="0"/>
      <dgm:spPr/>
    </dgm:pt>
    <dgm:pt modelId="{74A6512E-30BF-43BA-A01D-68FEDD88FA2B}" type="pres">
      <dgm:prSet presAssocID="{963394E0-44CB-48D1-B6F3-ACFF3EAFA1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66B2CD-91D1-4AA4-9E9B-0DB6D6642BDB}" type="pres">
      <dgm:prSet presAssocID="{C4C43632-84A0-44F5-B287-3224D8D615CF}" presName="spacer" presStyleCnt="0"/>
      <dgm:spPr/>
    </dgm:pt>
    <dgm:pt modelId="{9F5D8EE4-E0E6-417D-B1F5-FA46A4F2EBF5}" type="pres">
      <dgm:prSet presAssocID="{6EF4B77C-A994-4882-93AC-FB207F019D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A9D164-CD34-48FD-A2A5-7C4E41527C2A}" srcId="{D3E74ED8-D751-427E-9F6A-D47B8D651CDB}" destId="{D43A6CA9-337C-4A1C-BAF6-7004489AE257}" srcOrd="1" destOrd="0" parTransId="{69B2AF93-01DB-49FC-8497-3FBA21EF85D7}" sibTransId="{60B3E2AC-195F-4412-A3CA-936E90F275BE}"/>
    <dgm:cxn modelId="{A9283B80-6904-402F-B1B5-29E73DD4CA5F}" srcId="{D3E74ED8-D751-427E-9F6A-D47B8D651CDB}" destId="{963394E0-44CB-48D1-B6F3-ACFF3EAFA126}" srcOrd="3" destOrd="0" parTransId="{BA3921FF-A934-40C5-AB57-E58876669A8B}" sibTransId="{C4C43632-84A0-44F5-B287-3224D8D615CF}"/>
    <dgm:cxn modelId="{C8F7CE92-F7D7-45A6-A047-0D82EBD2E41F}" srcId="{D3E74ED8-D751-427E-9F6A-D47B8D651CDB}" destId="{443E4EBA-A83C-4A0A-BCA9-96C10FB29211}" srcOrd="0" destOrd="0" parTransId="{64FA200B-DBEF-4BBF-B591-0E0AD99B73E8}" sibTransId="{ADD1E6CE-7260-494D-8AAA-1186E94EEA7E}"/>
    <dgm:cxn modelId="{DB00F698-7F92-47E8-867B-A0C91CC1F63B}" type="presOf" srcId="{D43A6CA9-337C-4A1C-BAF6-7004489AE257}" destId="{B963179A-606A-4732-95C4-2C99AB7FE0B5}" srcOrd="0" destOrd="0" presId="urn:microsoft.com/office/officeart/2005/8/layout/vList2"/>
    <dgm:cxn modelId="{E882ED9F-1782-4572-80C6-1FD64C0D2DB0}" type="presOf" srcId="{963394E0-44CB-48D1-B6F3-ACFF3EAFA126}" destId="{74A6512E-30BF-43BA-A01D-68FEDD88FA2B}" srcOrd="0" destOrd="0" presId="urn:microsoft.com/office/officeart/2005/8/layout/vList2"/>
    <dgm:cxn modelId="{7D788BA0-57A3-4362-8995-6BFC41B6423E}" srcId="{D3E74ED8-D751-427E-9F6A-D47B8D651CDB}" destId="{6EF4B77C-A994-4882-93AC-FB207F019DAA}" srcOrd="4" destOrd="0" parTransId="{6C1B0446-159F-44D6-A5C6-16B7BD2E4710}" sibTransId="{99C5E9F0-A030-4671-BEC7-4585EB742B71}"/>
    <dgm:cxn modelId="{0ACDA7A2-63DD-419D-B690-D71C6B47A58C}" type="presOf" srcId="{443E4EBA-A83C-4A0A-BCA9-96C10FB29211}" destId="{40F2AF23-F7F2-42C2-9BD6-E5485292F122}" srcOrd="0" destOrd="0" presId="urn:microsoft.com/office/officeart/2005/8/layout/vList2"/>
    <dgm:cxn modelId="{F1050CAD-255E-419D-A5B3-54055E9262B3}" type="presOf" srcId="{D3E74ED8-D751-427E-9F6A-D47B8D651CDB}" destId="{D74E9E65-4C2B-46B7-A22D-54457E8012D9}" srcOrd="0" destOrd="0" presId="urn:microsoft.com/office/officeart/2005/8/layout/vList2"/>
    <dgm:cxn modelId="{AF2618C9-E412-4AC0-96CE-328FDAFFB5B7}" type="presOf" srcId="{6EF4B77C-A994-4882-93AC-FB207F019DAA}" destId="{9F5D8EE4-E0E6-417D-B1F5-FA46A4F2EBF5}" srcOrd="0" destOrd="0" presId="urn:microsoft.com/office/officeart/2005/8/layout/vList2"/>
    <dgm:cxn modelId="{4E70F2CE-2BDE-4EFD-BD14-D327E0A3EED4}" type="presOf" srcId="{30B737CB-E477-42D2-82DB-8B2024986004}" destId="{9FAEA876-51B7-4868-8AEB-93B6E166EA1F}" srcOrd="0" destOrd="0" presId="urn:microsoft.com/office/officeart/2005/8/layout/vList2"/>
    <dgm:cxn modelId="{59ACF3E7-B0E4-488F-B5D1-3A97EFD3793E}" srcId="{D3E74ED8-D751-427E-9F6A-D47B8D651CDB}" destId="{30B737CB-E477-42D2-82DB-8B2024986004}" srcOrd="2" destOrd="0" parTransId="{CF4588D7-8C4B-4511-81E2-E11A6A686170}" sibTransId="{C005F74B-9774-47F9-B66D-563B804D669B}"/>
    <dgm:cxn modelId="{7E4BD22A-FF1D-4E74-8005-A87766CC782D}" type="presParOf" srcId="{D74E9E65-4C2B-46B7-A22D-54457E8012D9}" destId="{40F2AF23-F7F2-42C2-9BD6-E5485292F122}" srcOrd="0" destOrd="0" presId="urn:microsoft.com/office/officeart/2005/8/layout/vList2"/>
    <dgm:cxn modelId="{91949E9C-8A3D-43F1-BC19-777DFE16118F}" type="presParOf" srcId="{D74E9E65-4C2B-46B7-A22D-54457E8012D9}" destId="{E73E7640-C120-48EA-9A99-F48ABE594852}" srcOrd="1" destOrd="0" presId="urn:microsoft.com/office/officeart/2005/8/layout/vList2"/>
    <dgm:cxn modelId="{E56EE247-BACB-4E9B-9706-FAB48F3B16F1}" type="presParOf" srcId="{D74E9E65-4C2B-46B7-A22D-54457E8012D9}" destId="{B963179A-606A-4732-95C4-2C99AB7FE0B5}" srcOrd="2" destOrd="0" presId="urn:microsoft.com/office/officeart/2005/8/layout/vList2"/>
    <dgm:cxn modelId="{2839099C-6924-499E-A44E-30CCD126D44F}" type="presParOf" srcId="{D74E9E65-4C2B-46B7-A22D-54457E8012D9}" destId="{205A5DB2-DE6F-4B1A-99CA-C42E9CE7FC24}" srcOrd="3" destOrd="0" presId="urn:microsoft.com/office/officeart/2005/8/layout/vList2"/>
    <dgm:cxn modelId="{5ECE34CB-CA4E-44EE-836F-71B7B92692F8}" type="presParOf" srcId="{D74E9E65-4C2B-46B7-A22D-54457E8012D9}" destId="{9FAEA876-51B7-4868-8AEB-93B6E166EA1F}" srcOrd="4" destOrd="0" presId="urn:microsoft.com/office/officeart/2005/8/layout/vList2"/>
    <dgm:cxn modelId="{60A10DDE-EC81-42CC-93EC-CCD802805690}" type="presParOf" srcId="{D74E9E65-4C2B-46B7-A22D-54457E8012D9}" destId="{EB7B6607-F3BF-4E3A-8227-68FD18E70603}" srcOrd="5" destOrd="0" presId="urn:microsoft.com/office/officeart/2005/8/layout/vList2"/>
    <dgm:cxn modelId="{191B7B2C-245D-4CC2-9242-15980CA71FFB}" type="presParOf" srcId="{D74E9E65-4C2B-46B7-A22D-54457E8012D9}" destId="{74A6512E-30BF-43BA-A01D-68FEDD88FA2B}" srcOrd="6" destOrd="0" presId="urn:microsoft.com/office/officeart/2005/8/layout/vList2"/>
    <dgm:cxn modelId="{DCC06441-1097-4175-8019-66B38622648A}" type="presParOf" srcId="{D74E9E65-4C2B-46B7-A22D-54457E8012D9}" destId="{9466B2CD-91D1-4AA4-9E9B-0DB6D6642BDB}" srcOrd="7" destOrd="0" presId="urn:microsoft.com/office/officeart/2005/8/layout/vList2"/>
    <dgm:cxn modelId="{7C6443AD-F279-4ED2-A796-B63BA8AC0B23}" type="presParOf" srcId="{D74E9E65-4C2B-46B7-A22D-54457E8012D9}" destId="{9F5D8EE4-E0E6-417D-B1F5-FA46A4F2EB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ADBB5-2584-47B9-9AC0-F9495D5430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0E9C8-B087-4F9D-82D1-636220A6173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Please download the ProductsData.csv file from Moodle (present under week 6)</a:t>
          </a:r>
          <a:endParaRPr lang="en-US"/>
        </a:p>
      </dgm:t>
    </dgm:pt>
    <dgm:pt modelId="{5D95FA47-6047-4577-B9F4-63F2921FD6B9}" type="parTrans" cxnId="{73F2103D-4615-4205-96B9-AF66A64C5815}">
      <dgm:prSet/>
      <dgm:spPr/>
      <dgm:t>
        <a:bodyPr/>
        <a:lstStyle/>
        <a:p>
          <a:endParaRPr lang="en-US"/>
        </a:p>
      </dgm:t>
    </dgm:pt>
    <dgm:pt modelId="{322EB237-D992-4955-B2AC-DBA67492976B}" type="sibTrans" cxnId="{73F2103D-4615-4205-96B9-AF66A64C5815}">
      <dgm:prSet/>
      <dgm:spPr/>
      <dgm:t>
        <a:bodyPr/>
        <a:lstStyle/>
        <a:p>
          <a:endParaRPr lang="en-US"/>
        </a:p>
      </dgm:t>
    </dgm:pt>
    <dgm:pt modelId="{DABC7BE3-57E2-4866-B2F6-9041A7FF58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Please have Postgres installed in your laptops.</a:t>
          </a:r>
          <a:endParaRPr lang="en-US"/>
        </a:p>
      </dgm:t>
    </dgm:pt>
    <dgm:pt modelId="{F233DD42-BFE8-4124-8F59-177BBBDFEA48}" type="parTrans" cxnId="{8C479665-C9A2-4B31-A16B-2895FFC8F491}">
      <dgm:prSet/>
      <dgm:spPr/>
      <dgm:t>
        <a:bodyPr/>
        <a:lstStyle/>
        <a:p>
          <a:endParaRPr lang="en-US"/>
        </a:p>
      </dgm:t>
    </dgm:pt>
    <dgm:pt modelId="{6C0D2B10-CB9E-4E83-8813-343FB28AF87C}" type="sibTrans" cxnId="{8C479665-C9A2-4B31-A16B-2895FFC8F491}">
      <dgm:prSet/>
      <dgm:spPr/>
      <dgm:t>
        <a:bodyPr/>
        <a:lstStyle/>
        <a:p>
          <a:endParaRPr lang="en-US"/>
        </a:p>
      </dgm:t>
    </dgm:pt>
    <dgm:pt modelId="{489B3243-37A4-4BF6-93FA-4BCCA289D2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 a new database named "DataWarehouse".</a:t>
          </a:r>
          <a:endParaRPr lang="en-US"/>
        </a:p>
      </dgm:t>
    </dgm:pt>
    <dgm:pt modelId="{E9493A6F-30C4-46B5-A530-2A910082FA00}" type="parTrans" cxnId="{25A7A65D-D2E6-4E2C-AE3C-55EB9775B60D}">
      <dgm:prSet/>
      <dgm:spPr/>
      <dgm:t>
        <a:bodyPr/>
        <a:lstStyle/>
        <a:p>
          <a:endParaRPr lang="en-US"/>
        </a:p>
      </dgm:t>
    </dgm:pt>
    <dgm:pt modelId="{7451D7AC-E024-4683-9F77-2C02D71F0375}" type="sibTrans" cxnId="{25A7A65D-D2E6-4E2C-AE3C-55EB9775B60D}">
      <dgm:prSet/>
      <dgm:spPr/>
      <dgm:t>
        <a:bodyPr/>
        <a:lstStyle/>
        <a:p>
          <a:endParaRPr lang="en-US"/>
        </a:p>
      </dgm:t>
    </dgm:pt>
    <dgm:pt modelId="{8231FA12-46C5-4A02-905B-4D1D73B334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 a new schema named "Staging" within the database.</a:t>
          </a:r>
          <a:endParaRPr lang="en-US"/>
        </a:p>
      </dgm:t>
    </dgm:pt>
    <dgm:pt modelId="{E40BB830-64E9-42E5-821D-544B01BD429F}" type="parTrans" cxnId="{691AB406-48CD-421F-8ED2-E2DA52E11F3C}">
      <dgm:prSet/>
      <dgm:spPr/>
      <dgm:t>
        <a:bodyPr/>
        <a:lstStyle/>
        <a:p>
          <a:endParaRPr lang="en-US"/>
        </a:p>
      </dgm:t>
    </dgm:pt>
    <dgm:pt modelId="{11D9BFAC-74B4-48A2-90CE-145949CD0FB1}" type="sibTrans" cxnId="{691AB406-48CD-421F-8ED2-E2DA52E11F3C}">
      <dgm:prSet/>
      <dgm:spPr/>
      <dgm:t>
        <a:bodyPr/>
        <a:lstStyle/>
        <a:p>
          <a:endParaRPr lang="en-US"/>
        </a:p>
      </dgm:t>
    </dgm:pt>
    <dgm:pt modelId="{E141B0F5-A047-4E39-8CF7-1D3289424102}" type="pres">
      <dgm:prSet presAssocID="{DDBADBB5-2584-47B9-9AC0-F9495D543072}" presName="root" presStyleCnt="0">
        <dgm:presLayoutVars>
          <dgm:dir/>
          <dgm:resizeHandles val="exact"/>
        </dgm:presLayoutVars>
      </dgm:prSet>
      <dgm:spPr/>
    </dgm:pt>
    <dgm:pt modelId="{276E361C-1269-460E-9F25-27360BF72041}" type="pres">
      <dgm:prSet presAssocID="{9D90E9C8-B087-4F9D-82D1-636220A61733}" presName="compNode" presStyleCnt="0"/>
      <dgm:spPr/>
    </dgm:pt>
    <dgm:pt modelId="{01F412A5-430D-4062-B7FE-31F9AB0E8EFA}" type="pres">
      <dgm:prSet presAssocID="{9D90E9C8-B087-4F9D-82D1-636220A61733}" presName="bgRect" presStyleLbl="bgShp" presStyleIdx="0" presStyleCnt="4"/>
      <dgm:spPr/>
    </dgm:pt>
    <dgm:pt modelId="{6CDE6159-270A-4527-BB63-40157C3C7065}" type="pres">
      <dgm:prSet presAssocID="{9D90E9C8-B087-4F9D-82D1-636220A617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7DD5D90-777E-42D4-9483-EC4B5711D7AF}" type="pres">
      <dgm:prSet presAssocID="{9D90E9C8-B087-4F9D-82D1-636220A61733}" presName="spaceRect" presStyleCnt="0"/>
      <dgm:spPr/>
    </dgm:pt>
    <dgm:pt modelId="{061131EA-1859-48B2-987A-7C416FD5D84D}" type="pres">
      <dgm:prSet presAssocID="{9D90E9C8-B087-4F9D-82D1-636220A61733}" presName="parTx" presStyleLbl="revTx" presStyleIdx="0" presStyleCnt="4">
        <dgm:presLayoutVars>
          <dgm:chMax val="0"/>
          <dgm:chPref val="0"/>
        </dgm:presLayoutVars>
      </dgm:prSet>
      <dgm:spPr/>
    </dgm:pt>
    <dgm:pt modelId="{562EEEC7-FD96-4C9A-A06E-CB31DCC70E48}" type="pres">
      <dgm:prSet presAssocID="{322EB237-D992-4955-B2AC-DBA67492976B}" presName="sibTrans" presStyleCnt="0"/>
      <dgm:spPr/>
    </dgm:pt>
    <dgm:pt modelId="{8538247F-E09B-4786-AC88-CB65BCDB88EC}" type="pres">
      <dgm:prSet presAssocID="{DABC7BE3-57E2-4866-B2F6-9041A7FF58CB}" presName="compNode" presStyleCnt="0"/>
      <dgm:spPr/>
    </dgm:pt>
    <dgm:pt modelId="{C66D4301-6B38-4911-9AB1-7208B1537CAE}" type="pres">
      <dgm:prSet presAssocID="{DABC7BE3-57E2-4866-B2F6-9041A7FF58CB}" presName="bgRect" presStyleLbl="bgShp" presStyleIdx="1" presStyleCnt="4"/>
      <dgm:spPr/>
    </dgm:pt>
    <dgm:pt modelId="{2CF572A6-FA57-4A6A-AF9A-BF786E4F4657}" type="pres">
      <dgm:prSet presAssocID="{DABC7BE3-57E2-4866-B2F6-9041A7FF58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3B1ACCB-4D7F-48E3-A46B-FF15F1CD0457}" type="pres">
      <dgm:prSet presAssocID="{DABC7BE3-57E2-4866-B2F6-9041A7FF58CB}" presName="spaceRect" presStyleCnt="0"/>
      <dgm:spPr/>
    </dgm:pt>
    <dgm:pt modelId="{AE83898A-2DF2-4835-AD4F-B917D93AC546}" type="pres">
      <dgm:prSet presAssocID="{DABC7BE3-57E2-4866-B2F6-9041A7FF58CB}" presName="parTx" presStyleLbl="revTx" presStyleIdx="1" presStyleCnt="4">
        <dgm:presLayoutVars>
          <dgm:chMax val="0"/>
          <dgm:chPref val="0"/>
        </dgm:presLayoutVars>
      </dgm:prSet>
      <dgm:spPr/>
    </dgm:pt>
    <dgm:pt modelId="{D7ACA3D3-D415-4085-8E60-85422D58D9A9}" type="pres">
      <dgm:prSet presAssocID="{6C0D2B10-CB9E-4E83-8813-343FB28AF87C}" presName="sibTrans" presStyleCnt="0"/>
      <dgm:spPr/>
    </dgm:pt>
    <dgm:pt modelId="{D47F3B8A-2BE3-41E0-9427-E13560866DD0}" type="pres">
      <dgm:prSet presAssocID="{489B3243-37A4-4BF6-93FA-4BCCA289D2D8}" presName="compNode" presStyleCnt="0"/>
      <dgm:spPr/>
    </dgm:pt>
    <dgm:pt modelId="{DB8E46BE-B313-484D-9537-2AEEF796E92E}" type="pres">
      <dgm:prSet presAssocID="{489B3243-37A4-4BF6-93FA-4BCCA289D2D8}" presName="bgRect" presStyleLbl="bgShp" presStyleIdx="2" presStyleCnt="4"/>
      <dgm:spPr/>
    </dgm:pt>
    <dgm:pt modelId="{3D4BF459-0842-4377-AA6B-F509567C2C50}" type="pres">
      <dgm:prSet presAssocID="{489B3243-37A4-4BF6-93FA-4BCCA289D2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0A201D-C21E-4368-BF5A-E6938B49C1F1}" type="pres">
      <dgm:prSet presAssocID="{489B3243-37A4-4BF6-93FA-4BCCA289D2D8}" presName="spaceRect" presStyleCnt="0"/>
      <dgm:spPr/>
    </dgm:pt>
    <dgm:pt modelId="{9D4EF913-6A3B-489A-AE09-4F05B3907226}" type="pres">
      <dgm:prSet presAssocID="{489B3243-37A4-4BF6-93FA-4BCCA289D2D8}" presName="parTx" presStyleLbl="revTx" presStyleIdx="2" presStyleCnt="4">
        <dgm:presLayoutVars>
          <dgm:chMax val="0"/>
          <dgm:chPref val="0"/>
        </dgm:presLayoutVars>
      </dgm:prSet>
      <dgm:spPr/>
    </dgm:pt>
    <dgm:pt modelId="{2BAD0D37-200A-43CF-9449-914236618D01}" type="pres">
      <dgm:prSet presAssocID="{7451D7AC-E024-4683-9F77-2C02D71F0375}" presName="sibTrans" presStyleCnt="0"/>
      <dgm:spPr/>
    </dgm:pt>
    <dgm:pt modelId="{5C1CF762-A781-46A1-A21E-6EE8409872B4}" type="pres">
      <dgm:prSet presAssocID="{8231FA12-46C5-4A02-905B-4D1D73B3344E}" presName="compNode" presStyleCnt="0"/>
      <dgm:spPr/>
    </dgm:pt>
    <dgm:pt modelId="{C62D7FB3-972D-4503-96C3-012665F65DA6}" type="pres">
      <dgm:prSet presAssocID="{8231FA12-46C5-4A02-905B-4D1D73B3344E}" presName="bgRect" presStyleLbl="bgShp" presStyleIdx="3" presStyleCnt="4"/>
      <dgm:spPr/>
    </dgm:pt>
    <dgm:pt modelId="{6074183E-D5DF-421B-9483-5B384BA3A581}" type="pres">
      <dgm:prSet presAssocID="{8231FA12-46C5-4A02-905B-4D1D73B334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319B77-F8F9-4B4B-8FB9-7E052E57B68F}" type="pres">
      <dgm:prSet presAssocID="{8231FA12-46C5-4A02-905B-4D1D73B3344E}" presName="spaceRect" presStyleCnt="0"/>
      <dgm:spPr/>
    </dgm:pt>
    <dgm:pt modelId="{0D931398-49D0-4546-B9F8-30C134C248F0}" type="pres">
      <dgm:prSet presAssocID="{8231FA12-46C5-4A02-905B-4D1D73B334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B13B02-35DF-45F8-9791-5C374E046AE3}" type="presOf" srcId="{9D90E9C8-B087-4F9D-82D1-636220A61733}" destId="{061131EA-1859-48B2-987A-7C416FD5D84D}" srcOrd="0" destOrd="0" presId="urn:microsoft.com/office/officeart/2018/2/layout/IconVerticalSolidList"/>
    <dgm:cxn modelId="{691AB406-48CD-421F-8ED2-E2DA52E11F3C}" srcId="{DDBADBB5-2584-47B9-9AC0-F9495D543072}" destId="{8231FA12-46C5-4A02-905B-4D1D73B3344E}" srcOrd="3" destOrd="0" parTransId="{E40BB830-64E9-42E5-821D-544B01BD429F}" sibTransId="{11D9BFAC-74B4-48A2-90CE-145949CD0FB1}"/>
    <dgm:cxn modelId="{73F2103D-4615-4205-96B9-AF66A64C5815}" srcId="{DDBADBB5-2584-47B9-9AC0-F9495D543072}" destId="{9D90E9C8-B087-4F9D-82D1-636220A61733}" srcOrd="0" destOrd="0" parTransId="{5D95FA47-6047-4577-B9F4-63F2921FD6B9}" sibTransId="{322EB237-D992-4955-B2AC-DBA67492976B}"/>
    <dgm:cxn modelId="{AED4DB3D-1A44-4DF0-95BF-252448BC0CC5}" type="presOf" srcId="{DABC7BE3-57E2-4866-B2F6-9041A7FF58CB}" destId="{AE83898A-2DF2-4835-AD4F-B917D93AC546}" srcOrd="0" destOrd="0" presId="urn:microsoft.com/office/officeart/2018/2/layout/IconVerticalSolidList"/>
    <dgm:cxn modelId="{694CBE5C-3A27-4301-9F14-92D910A04D87}" type="presOf" srcId="{DDBADBB5-2584-47B9-9AC0-F9495D543072}" destId="{E141B0F5-A047-4E39-8CF7-1D3289424102}" srcOrd="0" destOrd="0" presId="urn:microsoft.com/office/officeart/2018/2/layout/IconVerticalSolidList"/>
    <dgm:cxn modelId="{25A7A65D-D2E6-4E2C-AE3C-55EB9775B60D}" srcId="{DDBADBB5-2584-47B9-9AC0-F9495D543072}" destId="{489B3243-37A4-4BF6-93FA-4BCCA289D2D8}" srcOrd="2" destOrd="0" parTransId="{E9493A6F-30C4-46B5-A530-2A910082FA00}" sibTransId="{7451D7AC-E024-4683-9F77-2C02D71F0375}"/>
    <dgm:cxn modelId="{8C479665-C9A2-4B31-A16B-2895FFC8F491}" srcId="{DDBADBB5-2584-47B9-9AC0-F9495D543072}" destId="{DABC7BE3-57E2-4866-B2F6-9041A7FF58CB}" srcOrd="1" destOrd="0" parTransId="{F233DD42-BFE8-4124-8F59-177BBBDFEA48}" sibTransId="{6C0D2B10-CB9E-4E83-8813-343FB28AF87C}"/>
    <dgm:cxn modelId="{A88C8877-F0B1-4D9D-9C2E-E8E039557713}" type="presOf" srcId="{8231FA12-46C5-4A02-905B-4D1D73B3344E}" destId="{0D931398-49D0-4546-B9F8-30C134C248F0}" srcOrd="0" destOrd="0" presId="urn:microsoft.com/office/officeart/2018/2/layout/IconVerticalSolidList"/>
    <dgm:cxn modelId="{73FB7B81-D8E1-4B1E-9AD5-BC9D0BF98818}" type="presOf" srcId="{489B3243-37A4-4BF6-93FA-4BCCA289D2D8}" destId="{9D4EF913-6A3B-489A-AE09-4F05B3907226}" srcOrd="0" destOrd="0" presId="urn:microsoft.com/office/officeart/2018/2/layout/IconVerticalSolidList"/>
    <dgm:cxn modelId="{B309F10A-8967-4C0E-855E-653279DD7ABB}" type="presParOf" srcId="{E141B0F5-A047-4E39-8CF7-1D3289424102}" destId="{276E361C-1269-460E-9F25-27360BF72041}" srcOrd="0" destOrd="0" presId="urn:microsoft.com/office/officeart/2018/2/layout/IconVerticalSolidList"/>
    <dgm:cxn modelId="{2B5CC572-FAE0-4A2C-9E6A-1577DD1A9BD6}" type="presParOf" srcId="{276E361C-1269-460E-9F25-27360BF72041}" destId="{01F412A5-430D-4062-B7FE-31F9AB0E8EFA}" srcOrd="0" destOrd="0" presId="urn:microsoft.com/office/officeart/2018/2/layout/IconVerticalSolidList"/>
    <dgm:cxn modelId="{EAE806B4-8DD9-44E9-AE81-F42868CD92A5}" type="presParOf" srcId="{276E361C-1269-460E-9F25-27360BF72041}" destId="{6CDE6159-270A-4527-BB63-40157C3C7065}" srcOrd="1" destOrd="0" presId="urn:microsoft.com/office/officeart/2018/2/layout/IconVerticalSolidList"/>
    <dgm:cxn modelId="{FB16C9BF-3729-4EB0-AAF6-642FB35616B8}" type="presParOf" srcId="{276E361C-1269-460E-9F25-27360BF72041}" destId="{37DD5D90-777E-42D4-9483-EC4B5711D7AF}" srcOrd="2" destOrd="0" presId="urn:microsoft.com/office/officeart/2018/2/layout/IconVerticalSolidList"/>
    <dgm:cxn modelId="{8725A283-629E-41B7-988B-98A4F5527E32}" type="presParOf" srcId="{276E361C-1269-460E-9F25-27360BF72041}" destId="{061131EA-1859-48B2-987A-7C416FD5D84D}" srcOrd="3" destOrd="0" presId="urn:microsoft.com/office/officeart/2018/2/layout/IconVerticalSolidList"/>
    <dgm:cxn modelId="{9447AABE-4291-41F3-A6E0-99BBE96EEFB5}" type="presParOf" srcId="{E141B0F5-A047-4E39-8CF7-1D3289424102}" destId="{562EEEC7-FD96-4C9A-A06E-CB31DCC70E48}" srcOrd="1" destOrd="0" presId="urn:microsoft.com/office/officeart/2018/2/layout/IconVerticalSolidList"/>
    <dgm:cxn modelId="{6C6F5C77-BA04-47E7-B7AE-5E518BA9E966}" type="presParOf" srcId="{E141B0F5-A047-4E39-8CF7-1D3289424102}" destId="{8538247F-E09B-4786-AC88-CB65BCDB88EC}" srcOrd="2" destOrd="0" presId="urn:microsoft.com/office/officeart/2018/2/layout/IconVerticalSolidList"/>
    <dgm:cxn modelId="{EE298E7C-3E38-47BE-A7CA-1526AB25B5BD}" type="presParOf" srcId="{8538247F-E09B-4786-AC88-CB65BCDB88EC}" destId="{C66D4301-6B38-4911-9AB1-7208B1537CAE}" srcOrd="0" destOrd="0" presId="urn:microsoft.com/office/officeart/2018/2/layout/IconVerticalSolidList"/>
    <dgm:cxn modelId="{811C017A-4CF1-4337-A86F-406F8A36670D}" type="presParOf" srcId="{8538247F-E09B-4786-AC88-CB65BCDB88EC}" destId="{2CF572A6-FA57-4A6A-AF9A-BF786E4F4657}" srcOrd="1" destOrd="0" presId="urn:microsoft.com/office/officeart/2018/2/layout/IconVerticalSolidList"/>
    <dgm:cxn modelId="{B45E3CFD-EC7E-47AF-B47E-F46C8058071B}" type="presParOf" srcId="{8538247F-E09B-4786-AC88-CB65BCDB88EC}" destId="{83B1ACCB-4D7F-48E3-A46B-FF15F1CD0457}" srcOrd="2" destOrd="0" presId="urn:microsoft.com/office/officeart/2018/2/layout/IconVerticalSolidList"/>
    <dgm:cxn modelId="{F4C28DD2-5E3E-44C6-8950-6C2103A9293C}" type="presParOf" srcId="{8538247F-E09B-4786-AC88-CB65BCDB88EC}" destId="{AE83898A-2DF2-4835-AD4F-B917D93AC546}" srcOrd="3" destOrd="0" presId="urn:microsoft.com/office/officeart/2018/2/layout/IconVerticalSolidList"/>
    <dgm:cxn modelId="{8D7E059C-0B44-4133-A4E3-6B170AFA8822}" type="presParOf" srcId="{E141B0F5-A047-4E39-8CF7-1D3289424102}" destId="{D7ACA3D3-D415-4085-8E60-85422D58D9A9}" srcOrd="3" destOrd="0" presId="urn:microsoft.com/office/officeart/2018/2/layout/IconVerticalSolidList"/>
    <dgm:cxn modelId="{FA441053-FC75-470B-A36A-13A6F6657005}" type="presParOf" srcId="{E141B0F5-A047-4E39-8CF7-1D3289424102}" destId="{D47F3B8A-2BE3-41E0-9427-E13560866DD0}" srcOrd="4" destOrd="0" presId="urn:microsoft.com/office/officeart/2018/2/layout/IconVerticalSolidList"/>
    <dgm:cxn modelId="{7BB126F2-4030-4667-9A0A-0C08DD50F4E4}" type="presParOf" srcId="{D47F3B8A-2BE3-41E0-9427-E13560866DD0}" destId="{DB8E46BE-B313-484D-9537-2AEEF796E92E}" srcOrd="0" destOrd="0" presId="urn:microsoft.com/office/officeart/2018/2/layout/IconVerticalSolidList"/>
    <dgm:cxn modelId="{C85A7D47-C5FE-4238-B7C7-21913EDF1EFA}" type="presParOf" srcId="{D47F3B8A-2BE3-41E0-9427-E13560866DD0}" destId="{3D4BF459-0842-4377-AA6B-F509567C2C50}" srcOrd="1" destOrd="0" presId="urn:microsoft.com/office/officeart/2018/2/layout/IconVerticalSolidList"/>
    <dgm:cxn modelId="{FA162E6F-6292-4E18-872D-E4F3F8FD7FCE}" type="presParOf" srcId="{D47F3B8A-2BE3-41E0-9427-E13560866DD0}" destId="{EF0A201D-C21E-4368-BF5A-E6938B49C1F1}" srcOrd="2" destOrd="0" presId="urn:microsoft.com/office/officeart/2018/2/layout/IconVerticalSolidList"/>
    <dgm:cxn modelId="{70AFF44E-C299-4673-8DDD-7BF3FB7B38ED}" type="presParOf" srcId="{D47F3B8A-2BE3-41E0-9427-E13560866DD0}" destId="{9D4EF913-6A3B-489A-AE09-4F05B3907226}" srcOrd="3" destOrd="0" presId="urn:microsoft.com/office/officeart/2018/2/layout/IconVerticalSolidList"/>
    <dgm:cxn modelId="{FCC4577F-70E1-4B89-A601-5F712D6ECAE0}" type="presParOf" srcId="{E141B0F5-A047-4E39-8CF7-1D3289424102}" destId="{2BAD0D37-200A-43CF-9449-914236618D01}" srcOrd="5" destOrd="0" presId="urn:microsoft.com/office/officeart/2018/2/layout/IconVerticalSolidList"/>
    <dgm:cxn modelId="{FE99C115-88FB-4D60-A18C-46D03C8D9B12}" type="presParOf" srcId="{E141B0F5-A047-4E39-8CF7-1D3289424102}" destId="{5C1CF762-A781-46A1-A21E-6EE8409872B4}" srcOrd="6" destOrd="0" presId="urn:microsoft.com/office/officeart/2018/2/layout/IconVerticalSolidList"/>
    <dgm:cxn modelId="{A894F81C-291B-4E32-94F6-678C8CF140D1}" type="presParOf" srcId="{5C1CF762-A781-46A1-A21E-6EE8409872B4}" destId="{C62D7FB3-972D-4503-96C3-012665F65DA6}" srcOrd="0" destOrd="0" presId="urn:microsoft.com/office/officeart/2018/2/layout/IconVerticalSolidList"/>
    <dgm:cxn modelId="{8E25F4CD-07AE-4D6C-9B33-D3972A875E5D}" type="presParOf" srcId="{5C1CF762-A781-46A1-A21E-6EE8409872B4}" destId="{6074183E-D5DF-421B-9483-5B384BA3A581}" srcOrd="1" destOrd="0" presId="urn:microsoft.com/office/officeart/2018/2/layout/IconVerticalSolidList"/>
    <dgm:cxn modelId="{11F70CC1-7231-4A3D-B339-139629B61C33}" type="presParOf" srcId="{5C1CF762-A781-46A1-A21E-6EE8409872B4}" destId="{E7319B77-F8F9-4B4B-8FB9-7E052E57B68F}" srcOrd="2" destOrd="0" presId="urn:microsoft.com/office/officeart/2018/2/layout/IconVerticalSolidList"/>
    <dgm:cxn modelId="{08B6E9E8-ACC5-4CD4-B9D8-EC9EF34B6012}" type="presParOf" srcId="{5C1CF762-A781-46A1-A21E-6EE8409872B4}" destId="{0D931398-49D0-4546-B9F8-30C134C24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2AF23-F7F2-42C2-9BD6-E5485292F122}">
      <dsp:nvSpPr>
        <dsp:cNvPr id="0" name=""/>
        <dsp:cNvSpPr/>
      </dsp:nvSpPr>
      <dsp:spPr>
        <a:xfrm>
          <a:off x="0" y="290500"/>
          <a:ext cx="1037844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Dimensions with various flags/indicators with low cardinality (not many value, e.g. Yes/No, etc.)</a:t>
          </a:r>
          <a:endParaRPr lang="en-US" sz="2000" kern="1200"/>
        </a:p>
      </dsp:txBody>
      <dsp:txXfrm>
        <a:off x="23417" y="313917"/>
        <a:ext cx="10331606" cy="432866"/>
      </dsp:txXfrm>
    </dsp:sp>
    <dsp:sp modelId="{B963179A-606A-4732-95C4-2C99AB7FE0B5}">
      <dsp:nvSpPr>
        <dsp:cNvPr id="0" name=""/>
        <dsp:cNvSpPr/>
      </dsp:nvSpPr>
      <dsp:spPr>
        <a:xfrm>
          <a:off x="0" y="827800"/>
          <a:ext cx="10378440" cy="4797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E.g. A box where we store items, but no separate storing location.</a:t>
          </a:r>
          <a:endParaRPr lang="en-US" sz="2000" kern="1200"/>
        </a:p>
      </dsp:txBody>
      <dsp:txXfrm>
        <a:off x="23417" y="851217"/>
        <a:ext cx="10331606" cy="432866"/>
      </dsp:txXfrm>
    </dsp:sp>
    <dsp:sp modelId="{9FAEA876-51B7-4868-8AEB-93B6E166EA1F}">
      <dsp:nvSpPr>
        <dsp:cNvPr id="0" name=""/>
        <dsp:cNvSpPr/>
      </dsp:nvSpPr>
      <dsp:spPr>
        <a:xfrm>
          <a:off x="0" y="1365100"/>
          <a:ext cx="10378440" cy="4797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Terminology is used internally. To business users its "transactional indicator dimension".</a:t>
          </a:r>
          <a:endParaRPr lang="en-US" sz="2000" kern="1200"/>
        </a:p>
      </dsp:txBody>
      <dsp:txXfrm>
        <a:off x="23417" y="1388517"/>
        <a:ext cx="10331606" cy="432866"/>
      </dsp:txXfrm>
    </dsp:sp>
    <dsp:sp modelId="{74A6512E-30BF-43BA-A01D-68FEDD88FA2B}">
      <dsp:nvSpPr>
        <dsp:cNvPr id="0" name=""/>
        <dsp:cNvSpPr/>
      </dsp:nvSpPr>
      <dsp:spPr>
        <a:xfrm>
          <a:off x="0" y="1902401"/>
          <a:ext cx="10378440" cy="4797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Simplifies reporting and analysis.</a:t>
          </a:r>
          <a:endParaRPr lang="en-US" sz="2000" kern="1200"/>
        </a:p>
      </dsp:txBody>
      <dsp:txXfrm>
        <a:off x="23417" y="1925818"/>
        <a:ext cx="10331606" cy="432866"/>
      </dsp:txXfrm>
    </dsp:sp>
    <dsp:sp modelId="{9F5D8EE4-E0E6-417D-B1F5-FA46A4F2EBF5}">
      <dsp:nvSpPr>
        <dsp:cNvPr id="0" name=""/>
        <dsp:cNvSpPr/>
      </dsp:nvSpPr>
      <dsp:spPr>
        <a:xfrm>
          <a:off x="0" y="2439701"/>
          <a:ext cx="10378440" cy="479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Avoids cluttering of main dimension tables.</a:t>
          </a:r>
          <a:endParaRPr lang="en-US" sz="2000" kern="1200"/>
        </a:p>
      </dsp:txBody>
      <dsp:txXfrm>
        <a:off x="23417" y="2463118"/>
        <a:ext cx="1033160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12A5-430D-4062-B7FE-31F9AB0E8EF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E6159-270A-4527-BB63-40157C3C706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131EA-1859-48B2-987A-7C416FD5D84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Please download the ProductsData.csv file from Moodle (present under week 6)</a:t>
          </a:r>
          <a:endParaRPr lang="en-US" sz="2200" kern="1200"/>
        </a:p>
      </dsp:txBody>
      <dsp:txXfrm>
        <a:off x="1057183" y="1805"/>
        <a:ext cx="9458416" cy="915310"/>
      </dsp:txXfrm>
    </dsp:sp>
    <dsp:sp modelId="{C66D4301-6B38-4911-9AB1-7208B1537CA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572A6-FA57-4A6A-AF9A-BF786E4F465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3898A-2DF2-4835-AD4F-B917D93AC54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Please have Postgres installed in your laptops.</a:t>
          </a:r>
          <a:endParaRPr lang="en-US" sz="2200" kern="1200"/>
        </a:p>
      </dsp:txBody>
      <dsp:txXfrm>
        <a:off x="1057183" y="1145944"/>
        <a:ext cx="9458416" cy="915310"/>
      </dsp:txXfrm>
    </dsp:sp>
    <dsp:sp modelId="{DB8E46BE-B313-484D-9537-2AEEF796E92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BF459-0842-4377-AA6B-F509567C2C5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EF913-6A3B-489A-AE09-4F05B390722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Create a new database named "DataWarehouse".</a:t>
          </a:r>
          <a:endParaRPr lang="en-US" sz="2200" kern="1200"/>
        </a:p>
      </dsp:txBody>
      <dsp:txXfrm>
        <a:off x="1057183" y="2290082"/>
        <a:ext cx="9458416" cy="915310"/>
      </dsp:txXfrm>
    </dsp:sp>
    <dsp:sp modelId="{C62D7FB3-972D-4503-96C3-012665F65DA6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4183E-D5DF-421B-9483-5B384BA3A58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31398-49D0-4546-B9F8-30C134C248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Create a new schema named "Staging" within the database.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91610-01A0-6D7C-ADC8-2487A33B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Example: Degenerate Dimension</a:t>
            </a:r>
            <a:endParaRPr lang="en-GB" sz="4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DB62F6-715B-A293-A6A9-346B49B53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20771"/>
              </p:ext>
            </p:extLst>
          </p:nvPr>
        </p:nvGraphicFramePr>
        <p:xfrm>
          <a:off x="874058" y="3294529"/>
          <a:ext cx="10515600" cy="157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184339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406382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040708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r>
                        <a:rPr lang="en-GB" dirty="0" err="1"/>
                        <a:t>Transaction_PK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Payment_FK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7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203-111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687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203-112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392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204-116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426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E0C4-3786-58CE-80D9-4D8A15ADE689}"/>
              </a:ext>
            </a:extLst>
          </p:cNvPr>
          <p:cNvSpPr>
            <a:spLocks/>
          </p:cNvSpPr>
          <p:nvPr/>
        </p:nvSpPr>
        <p:spPr>
          <a:xfrm>
            <a:off x="10574358" y="6111211"/>
            <a:ext cx="1546616" cy="205857"/>
          </a:xfrm>
          <a:prstGeom prst="rect">
            <a:avLst/>
          </a:prstGeom>
        </p:spPr>
        <p:txBody>
          <a:bodyPr/>
          <a:lstStyle/>
          <a:p>
            <a:pPr defTabSz="512064">
              <a:spcAft>
                <a:spcPts val="600"/>
              </a:spcAft>
            </a:pPr>
            <a:fld id="{697F8C6F-A057-4813-9296-F5CF208F6F1E}" type="slidenum">
              <a:rPr lang="en-US" sz="10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12064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4F7A0-CF46-4572-5D8F-2B761A6AF14D}"/>
              </a:ext>
            </a:extLst>
          </p:cNvPr>
          <p:cNvSpPr txBox="1"/>
          <p:nvPr/>
        </p:nvSpPr>
        <p:spPr>
          <a:xfrm>
            <a:off x="4611260" y="5069514"/>
            <a:ext cx="32005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en-GB" sz="2400" kern="1200" dirty="0">
                <a:latin typeface="+mn-lt"/>
                <a:ea typeface="+mn-ea"/>
                <a:cs typeface="Calibri"/>
              </a:rPr>
              <a:t>Transactional Fact Table</a:t>
            </a:r>
            <a:endParaRPr lang="en-GB" sz="2400"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69D60D-7526-BA54-6358-D6F57055E570}"/>
              </a:ext>
            </a:extLst>
          </p:cNvPr>
          <p:cNvSpPr/>
          <p:nvPr/>
        </p:nvSpPr>
        <p:spPr>
          <a:xfrm>
            <a:off x="7658950" y="3028725"/>
            <a:ext cx="2009083" cy="20090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4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2AF8F-2803-A3DF-6CC9-D78DF97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Junk Dimension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E9713-B3B9-6E88-A47B-64A0C0B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065DB8-3B27-2AB5-16FD-4F3A87B0C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75941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10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BC4C6-245E-85DB-F779-B25DFFB3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Junk Dimension: Example</a:t>
            </a:r>
            <a:endParaRPr lang="en-GB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1A4A3E-6226-5169-0A7C-52F9E5B00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159636"/>
              </p:ext>
            </p:extLst>
          </p:nvPr>
        </p:nvGraphicFramePr>
        <p:xfrm>
          <a:off x="766589" y="2180083"/>
          <a:ext cx="10384153" cy="175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64">
                  <a:extLst>
                    <a:ext uri="{9D8B030D-6E8A-4147-A177-3AD203B41FA5}">
                      <a16:colId xmlns:a16="http://schemas.microsoft.com/office/drawing/2014/main" val="526423428"/>
                    </a:ext>
                  </a:extLst>
                </a:gridCol>
                <a:gridCol w="1124350">
                  <a:extLst>
                    <a:ext uri="{9D8B030D-6E8A-4147-A177-3AD203B41FA5}">
                      <a16:colId xmlns:a16="http://schemas.microsoft.com/office/drawing/2014/main" val="2901325449"/>
                    </a:ext>
                  </a:extLst>
                </a:gridCol>
                <a:gridCol w="2601013">
                  <a:extLst>
                    <a:ext uri="{9D8B030D-6E8A-4147-A177-3AD203B41FA5}">
                      <a16:colId xmlns:a16="http://schemas.microsoft.com/office/drawing/2014/main" val="1561388629"/>
                    </a:ext>
                  </a:extLst>
                </a:gridCol>
                <a:gridCol w="2601013">
                  <a:extLst>
                    <a:ext uri="{9D8B030D-6E8A-4147-A177-3AD203B41FA5}">
                      <a16:colId xmlns:a16="http://schemas.microsoft.com/office/drawing/2014/main" val="2956863727"/>
                    </a:ext>
                  </a:extLst>
                </a:gridCol>
                <a:gridCol w="2601013">
                  <a:extLst>
                    <a:ext uri="{9D8B030D-6E8A-4147-A177-3AD203B41FA5}">
                      <a16:colId xmlns:a16="http://schemas.microsoft.com/office/drawing/2014/main" val="62526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/>
                        <a:t>Transaction_PK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Payment_Type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Incoming/Outbound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Is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96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Debit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71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05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76E4-6777-6C9E-C82B-A7A5FD6400AF}"/>
              </a:ext>
            </a:extLst>
          </p:cNvPr>
          <p:cNvSpPr>
            <a:spLocks/>
          </p:cNvSpPr>
          <p:nvPr/>
        </p:nvSpPr>
        <p:spPr>
          <a:xfrm>
            <a:off x="8117285" y="5987286"/>
            <a:ext cx="2076256" cy="276354"/>
          </a:xfrm>
          <a:prstGeom prst="rect">
            <a:avLst/>
          </a:prstGeom>
        </p:spPr>
        <p:txBody>
          <a:bodyPr/>
          <a:lstStyle/>
          <a:p>
            <a:pPr defTabSz="685800">
              <a:spcAft>
                <a:spcPts val="600"/>
              </a:spcAft>
            </a:pPr>
            <a:fld id="{697F8C6F-A057-4813-9296-F5CF208F6F1E}" type="slidenum"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85800"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420E090-3634-E879-BCD0-E03F40576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11017"/>
              </p:ext>
            </p:extLst>
          </p:nvPr>
        </p:nvGraphicFramePr>
        <p:xfrm>
          <a:off x="692928" y="4499988"/>
          <a:ext cx="5182127" cy="175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64">
                  <a:extLst>
                    <a:ext uri="{9D8B030D-6E8A-4147-A177-3AD203B41FA5}">
                      <a16:colId xmlns:a16="http://schemas.microsoft.com/office/drawing/2014/main" val="526423428"/>
                    </a:ext>
                  </a:extLst>
                </a:gridCol>
                <a:gridCol w="1124350">
                  <a:extLst>
                    <a:ext uri="{9D8B030D-6E8A-4147-A177-3AD203B41FA5}">
                      <a16:colId xmlns:a16="http://schemas.microsoft.com/office/drawing/2014/main" val="2901325449"/>
                    </a:ext>
                  </a:extLst>
                </a:gridCol>
                <a:gridCol w="2601013">
                  <a:extLst>
                    <a:ext uri="{9D8B030D-6E8A-4147-A177-3AD203B41FA5}">
                      <a16:colId xmlns:a16="http://schemas.microsoft.com/office/drawing/2014/main" val="156138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/>
                        <a:t>Transaction_PK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Payment_Flag_FK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96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71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054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9E5D5E49-C80C-ADFB-FA8C-BA20A59A6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85748"/>
              </p:ext>
            </p:extLst>
          </p:nvPr>
        </p:nvGraphicFramePr>
        <p:xfrm>
          <a:off x="6570270" y="4526500"/>
          <a:ext cx="4581169" cy="175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15">
                  <a:extLst>
                    <a:ext uri="{9D8B030D-6E8A-4147-A177-3AD203B41FA5}">
                      <a16:colId xmlns:a16="http://schemas.microsoft.com/office/drawing/2014/main" val="526423428"/>
                    </a:ext>
                  </a:extLst>
                </a:gridCol>
                <a:gridCol w="1286818">
                  <a:extLst>
                    <a:ext uri="{9D8B030D-6E8A-4147-A177-3AD203B41FA5}">
                      <a16:colId xmlns:a16="http://schemas.microsoft.com/office/drawing/2014/main" val="1561388629"/>
                    </a:ext>
                  </a:extLst>
                </a:gridCol>
                <a:gridCol w="1286818">
                  <a:extLst>
                    <a:ext uri="{9D8B030D-6E8A-4147-A177-3AD203B41FA5}">
                      <a16:colId xmlns:a16="http://schemas.microsoft.com/office/drawing/2014/main" val="2956863727"/>
                    </a:ext>
                  </a:extLst>
                </a:gridCol>
                <a:gridCol w="1286818">
                  <a:extLst>
                    <a:ext uri="{9D8B030D-6E8A-4147-A177-3AD203B41FA5}">
                      <a16:colId xmlns:a16="http://schemas.microsoft.com/office/drawing/2014/main" val="62526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/>
                        <a:t>Flag_PK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Payment_Type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Incoming/Outbound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Is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96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Debit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716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0541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FC60B49-6FAA-2811-5E9D-47CCFFFA446A}"/>
              </a:ext>
            </a:extLst>
          </p:cNvPr>
          <p:cNvSpPr/>
          <p:nvPr/>
        </p:nvSpPr>
        <p:spPr>
          <a:xfrm>
            <a:off x="5821820" y="4083000"/>
            <a:ext cx="644589" cy="4155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8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FCA2F-4241-0FFE-D256-4A227484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Role Playing Dimension</a:t>
            </a:r>
            <a:endParaRPr lang="en-GB" sz="5400"/>
          </a:p>
        </p:txBody>
      </p:sp>
      <p:pic>
        <p:nvPicPr>
          <p:cNvPr id="6" name="Picture 5" descr="Navigational compass on a blue background">
            <a:extLst>
              <a:ext uri="{FF2B5EF4-FFF2-40B4-BE49-F238E27FC236}">
                <a16:creationId xmlns:a16="http://schemas.microsoft.com/office/drawing/2014/main" id="{C21DC79C-A703-9ADE-1AAA-409F9139C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05" r="10970" b="-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F6D4-65C4-DE3B-90FB-C0462B2D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cs typeface="Calibri" panose="020F0502020204030204"/>
              </a:rPr>
              <a:t>Referenced multiple times by Fact Table</a:t>
            </a:r>
          </a:p>
          <a:p>
            <a:r>
              <a:rPr lang="en-GB" sz="2200">
                <a:cs typeface="Calibri" panose="020F0502020204030204"/>
              </a:rPr>
              <a:t>Dimensions that serve multiple roles within single fact table.</a:t>
            </a:r>
          </a:p>
          <a:p>
            <a:r>
              <a:rPr lang="en-GB" sz="2200">
                <a:cs typeface="Calibri" panose="020F0502020204030204"/>
              </a:rPr>
              <a:t>Represents different perspectives or viewpoints of data.</a:t>
            </a:r>
          </a:p>
          <a:p>
            <a:r>
              <a:rPr lang="en-GB" sz="2200">
                <a:ea typeface="+mn-lt"/>
                <a:cs typeface="+mn-lt"/>
              </a:rPr>
              <a:t>Each instance of the dimension table in the fact table is referred to as a "role."</a:t>
            </a:r>
            <a:endParaRPr lang="en-GB" sz="2200">
              <a:cs typeface="Calibri" panose="020F0502020204030204"/>
            </a:endParaRPr>
          </a:p>
          <a:p>
            <a:r>
              <a:rPr lang="en-GB" sz="2200">
                <a:cs typeface="Calibri" panose="020F0502020204030204"/>
              </a:rPr>
              <a:t>Example: Order Date, Ship Date, Delivery Date</a:t>
            </a:r>
          </a:p>
          <a:p>
            <a:endParaRPr lang="en-GB" sz="22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B5A57-5D03-F186-36C7-03038AAC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EE455-8275-E15F-427E-127F7CEB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>
                <a:cs typeface="Calibri Light"/>
              </a:rPr>
              <a:t>Example: Role Playing Dimension</a:t>
            </a:r>
            <a:endParaRPr lang="en-GB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49FB8B-8340-B382-A30C-0EB68613F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546039"/>
              </p:ext>
            </p:extLst>
          </p:nvPr>
        </p:nvGraphicFramePr>
        <p:xfrm>
          <a:off x="1132897" y="2207857"/>
          <a:ext cx="10515600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269625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37377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87859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Order_date_FK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Production_Date_FK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20240901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20240804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96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20240902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20240901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246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36BA-AD9D-36A5-1653-C5A4849664DE}"/>
              </a:ext>
            </a:extLst>
          </p:cNvPr>
          <p:cNvSpPr>
            <a:spLocks/>
          </p:cNvSpPr>
          <p:nvPr/>
        </p:nvSpPr>
        <p:spPr>
          <a:xfrm>
            <a:off x="8173494" y="5970464"/>
            <a:ext cx="2271346" cy="302320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fld id="{697F8C6F-A057-4813-9296-F5CF208F6F1E}" type="slidenum"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9808"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DBE3B9-B6E8-98D7-E287-14649004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42768"/>
              </p:ext>
            </p:extLst>
          </p:nvPr>
        </p:nvGraphicFramePr>
        <p:xfrm>
          <a:off x="2296573" y="4242521"/>
          <a:ext cx="8990926" cy="21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318">
                  <a:extLst>
                    <a:ext uri="{9D8B030D-6E8A-4147-A177-3AD203B41FA5}">
                      <a16:colId xmlns:a16="http://schemas.microsoft.com/office/drawing/2014/main" val="4152602861"/>
                    </a:ext>
                  </a:extLst>
                </a:gridCol>
                <a:gridCol w="1934302">
                  <a:extLst>
                    <a:ext uri="{9D8B030D-6E8A-4147-A177-3AD203B41FA5}">
                      <a16:colId xmlns:a16="http://schemas.microsoft.com/office/drawing/2014/main" val="979453873"/>
                    </a:ext>
                  </a:extLst>
                </a:gridCol>
                <a:gridCol w="2232807">
                  <a:extLst>
                    <a:ext uri="{9D8B030D-6E8A-4147-A177-3AD203B41FA5}">
                      <a16:colId xmlns:a16="http://schemas.microsoft.com/office/drawing/2014/main" val="184615210"/>
                    </a:ext>
                  </a:extLst>
                </a:gridCol>
                <a:gridCol w="1695499">
                  <a:extLst>
                    <a:ext uri="{9D8B030D-6E8A-4147-A177-3AD203B41FA5}">
                      <a16:colId xmlns:a16="http://schemas.microsoft.com/office/drawing/2014/main" val="4027343582"/>
                    </a:ext>
                  </a:extLst>
                </a:gridCol>
              </a:tblGrid>
              <a:tr h="726128">
                <a:tc>
                  <a:txBody>
                    <a:bodyPr/>
                    <a:lstStyle/>
                    <a:p>
                      <a:r>
                        <a:rPr lang="en-GB" sz="3200" err="1"/>
                        <a:t>Date_PK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Year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Month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Day</a:t>
                      </a:r>
                    </a:p>
                  </a:txBody>
                  <a:tcPr marL="165029" marR="165029" marT="82515" marB="82515"/>
                </a:tc>
                <a:extLst>
                  <a:ext uri="{0D108BD9-81ED-4DB2-BD59-A6C34878D82A}">
                    <a16:rowId xmlns:a16="http://schemas.microsoft.com/office/drawing/2014/main" val="1750706951"/>
                  </a:ext>
                </a:extLst>
              </a:tr>
              <a:tr h="726128">
                <a:tc>
                  <a:txBody>
                    <a:bodyPr/>
                    <a:lstStyle/>
                    <a:p>
                      <a:r>
                        <a:rPr lang="en-GB" sz="3200" dirty="0"/>
                        <a:t>20240309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2024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03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09</a:t>
                      </a:r>
                    </a:p>
                  </a:txBody>
                  <a:tcPr marL="165029" marR="165029" marT="82515" marB="82515"/>
                </a:tc>
                <a:extLst>
                  <a:ext uri="{0D108BD9-81ED-4DB2-BD59-A6C34878D82A}">
                    <a16:rowId xmlns:a16="http://schemas.microsoft.com/office/drawing/2014/main" val="806512496"/>
                  </a:ext>
                </a:extLst>
              </a:tr>
              <a:tr h="7261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20240307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200" dirty="0"/>
                        <a:t>2024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200" dirty="0"/>
                        <a:t>03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200" dirty="0"/>
                        <a:t>07</a:t>
                      </a:r>
                    </a:p>
                  </a:txBody>
                  <a:tcPr marL="165029" marR="165029" marT="82515" marB="82515"/>
                </a:tc>
                <a:extLst>
                  <a:ext uri="{0D108BD9-81ED-4DB2-BD59-A6C34878D82A}">
                    <a16:rowId xmlns:a16="http://schemas.microsoft.com/office/drawing/2014/main" val="30720134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A9D06B83-D43E-62E9-9D63-68F6C29E6BF9}"/>
              </a:ext>
            </a:extLst>
          </p:cNvPr>
          <p:cNvSpPr/>
          <p:nvPr/>
        </p:nvSpPr>
        <p:spPr>
          <a:xfrm>
            <a:off x="5474416" y="3560560"/>
            <a:ext cx="918559" cy="473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B66AB0-EAF0-96CF-000C-37FC786DA657}"/>
              </a:ext>
            </a:extLst>
          </p:cNvPr>
          <p:cNvSpPr/>
          <p:nvPr/>
        </p:nvSpPr>
        <p:spPr>
          <a:xfrm>
            <a:off x="4697353" y="1737361"/>
            <a:ext cx="2783511" cy="1725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61D6AB-EB64-F263-CC88-824FDAA27B28}"/>
              </a:ext>
            </a:extLst>
          </p:cNvPr>
          <p:cNvSpPr/>
          <p:nvPr/>
        </p:nvSpPr>
        <p:spPr>
          <a:xfrm>
            <a:off x="8175629" y="1782184"/>
            <a:ext cx="2783511" cy="1725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EE8CBFB-2BA7-FF51-15CD-507FEC240DE2}"/>
              </a:ext>
            </a:extLst>
          </p:cNvPr>
          <p:cNvSpPr/>
          <p:nvPr/>
        </p:nvSpPr>
        <p:spPr>
          <a:xfrm>
            <a:off x="8248649" y="3579116"/>
            <a:ext cx="918559" cy="473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8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AE07-DFC3-7E61-4119-2BC22C9D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Practical </a:t>
            </a:r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EB4CC6E-C8FC-CA52-90FB-E047165764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70BB8-2497-3EDC-8C4A-07E66B4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3C713-E8FA-4C84-DE6A-47A59907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>
                <a:cs typeface="Calibri Light"/>
              </a:rPr>
              <a:t>Create the staging table</a:t>
            </a:r>
            <a:endParaRPr lang="en-US" sz="4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9953-68B4-B0F3-76D8-FCB76EDB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cs typeface="Calibri"/>
              </a:rPr>
              <a:t>Create a new table using the table creation wizard.</a:t>
            </a:r>
          </a:p>
          <a:p>
            <a:r>
              <a:rPr lang="en-GB" sz="2000">
                <a:cs typeface="Calibri"/>
              </a:rPr>
              <a:t>Right click on the tables section.</a:t>
            </a:r>
          </a:p>
          <a:p>
            <a:r>
              <a:rPr lang="en-GB" sz="2000">
                <a:cs typeface="Calibri"/>
              </a:rPr>
              <a:t>Fill in the required details.</a:t>
            </a:r>
          </a:p>
          <a:p>
            <a:endParaRPr lang="en-GB" sz="2000">
              <a:cs typeface="Calibri"/>
            </a:endParaRPr>
          </a:p>
          <a:p>
            <a:pPr marL="0" indent="0">
              <a:buNone/>
            </a:pPr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pPr>
              <a:buNone/>
            </a:pPr>
            <a:endParaRPr lang="en-GB" sz="200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E6782E-74A7-E567-5C34-67008226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36415"/>
            <a:ext cx="4397433" cy="22097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C8782E-0A99-8EE9-E90C-6D2F63BE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80" y="3707894"/>
            <a:ext cx="4112254" cy="2518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FA8DC-20BF-DCEC-6B87-B956DA9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dirty="0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B2561-9B45-1B2A-D24B-4E620F50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>
                <a:cs typeface="Calibri Light"/>
              </a:rPr>
              <a:t>Table Creation Script</a:t>
            </a:r>
            <a:endParaRPr lang="en-GB" sz="3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0E77-FE05-FDAA-B422-8230FF45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1000" dirty="0">
                <a:cs typeface="Calibri"/>
              </a:rPr>
              <a:t>CREATE TABLE "Staging"."</a:t>
            </a:r>
            <a:r>
              <a:rPr lang="en-GB" sz="1000" err="1">
                <a:cs typeface="Calibri"/>
              </a:rPr>
              <a:t>tbl_ProductsData</a:t>
            </a:r>
            <a:r>
              <a:rPr lang="en-GB" sz="1000" dirty="0">
                <a:cs typeface="Calibri"/>
              </a:rPr>
              <a:t>"</a:t>
            </a: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 </a:t>
            </a:r>
            <a:r>
              <a:rPr lang="en-GB" sz="1000" err="1">
                <a:cs typeface="Calibri"/>
              </a:rPr>
              <a:t>sales_id</a:t>
            </a:r>
            <a:r>
              <a:rPr lang="en-GB" sz="1000" dirty="0">
                <a:cs typeface="Calibri"/>
              </a:rPr>
              <a:t> integer,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 </a:t>
            </a:r>
            <a:r>
              <a:rPr lang="en-GB" sz="1000" err="1">
                <a:cs typeface="Calibri"/>
              </a:rPr>
              <a:t>date_sales</a:t>
            </a:r>
            <a:r>
              <a:rPr lang="en-GB" sz="1000" dirty="0">
                <a:cs typeface="Calibri"/>
              </a:rPr>
              <a:t> date,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 </a:t>
            </a:r>
            <a:r>
              <a:rPr lang="en-GB" sz="1000" err="1">
                <a:cs typeface="Calibri"/>
              </a:rPr>
              <a:t>product_id</a:t>
            </a:r>
            <a:r>
              <a:rPr lang="en-GB" sz="1000" dirty="0">
                <a:cs typeface="Calibri"/>
              </a:rPr>
              <a:t> integer,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 </a:t>
            </a:r>
            <a:r>
              <a:rPr lang="en-GB" sz="1000" err="1">
                <a:cs typeface="Calibri"/>
              </a:rPr>
              <a:t>product_name</a:t>
            </a:r>
            <a:r>
              <a:rPr lang="en-GB" sz="1000" dirty="0">
                <a:cs typeface="Calibri"/>
              </a:rPr>
              <a:t> character varying,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 category character varying,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 price numeric,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 </a:t>
            </a:r>
            <a:r>
              <a:rPr lang="en-GB" sz="1000" err="1">
                <a:cs typeface="Calibri"/>
              </a:rPr>
              <a:t>customer_id</a:t>
            </a:r>
            <a:r>
              <a:rPr lang="en-GB" sz="1000" dirty="0">
                <a:cs typeface="Calibri"/>
              </a:rPr>
              <a:t> integer,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 </a:t>
            </a:r>
            <a:r>
              <a:rPr lang="en-GB" sz="1000" err="1">
                <a:cs typeface="Calibri"/>
              </a:rPr>
              <a:t>customer_name</a:t>
            </a:r>
            <a:r>
              <a:rPr lang="en-GB" sz="1000" dirty="0">
                <a:cs typeface="Calibri"/>
              </a:rPr>
              <a:t> character varying,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 city character varying,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 country character varying,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    PRIMARY KEY (</a:t>
            </a:r>
            <a:r>
              <a:rPr lang="en-GB" sz="1000" err="1">
                <a:cs typeface="Calibri"/>
              </a:rPr>
              <a:t>sales_id</a:t>
            </a:r>
            <a:r>
              <a:rPr lang="en-GB" sz="1000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sz="1000" dirty="0">
                <a:cs typeface="Calibri"/>
              </a:rPr>
              <a:t>);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0067A098-8C60-3E7D-F7E7-46DD149D6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0" r="19490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CE4F-8B21-86FA-FF70-68FA1AC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E39B9-8354-68CA-7F26-0168648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>
                <a:cs typeface="Calibri Light"/>
              </a:rPr>
              <a:t>Import the CSV data to the staging table</a:t>
            </a:r>
            <a:endParaRPr lang="en-GB" sz="3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BFC202-5751-4431-1952-B8938539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6" y="650494"/>
            <a:ext cx="4259313" cy="53241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47F9-1D75-A5C6-13C4-81CEA560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cs typeface="Calibri"/>
              </a:rPr>
              <a:t>Right click on the table name and select the option "Import/Export Data."</a:t>
            </a:r>
          </a:p>
          <a:p>
            <a:endParaRPr lang="en-GB" sz="1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94968-25F5-4649-2E12-2C753504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CA4E5-C8AE-030E-2717-1695BFD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GB" sz="3200">
                <a:cs typeface="Calibri Light"/>
              </a:rPr>
              <a:t>Select the required options</a:t>
            </a:r>
            <a:endParaRPr lang="en-GB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ta box&#10;&#10;Description automatically generated">
            <a:extLst>
              <a:ext uri="{FF2B5EF4-FFF2-40B4-BE49-F238E27FC236}">
                <a16:creationId xmlns:a16="http://schemas.microsoft.com/office/drawing/2014/main" id="{A215C372-2D3E-F2A0-950C-EB728CA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66" y="364143"/>
            <a:ext cx="4351062" cy="3426462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18E4B7-4826-DD57-D4F2-94DF447C7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01" y="364142"/>
            <a:ext cx="4364920" cy="34264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DCE38E-8116-2B61-9AB3-77DB97BA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 dirty="0">
                <a:cs typeface="Calibri"/>
              </a:rPr>
              <a:t>File path, Header, Delimiter, Etc.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78AF9-15D5-A3DF-A5AA-08625A8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83" y="819890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err="1">
                <a:cs typeface="Calibri"/>
              </a:rPr>
              <a:t>Addivity</a:t>
            </a:r>
            <a:r>
              <a:rPr lang="en-GB" sz="1800">
                <a:cs typeface="Calibri"/>
              </a:rPr>
              <a:t> in Fact Tables</a:t>
            </a:r>
          </a:p>
          <a:p>
            <a:r>
              <a:rPr lang="en-GB" sz="1800" dirty="0">
                <a:ea typeface="Calibri"/>
                <a:cs typeface="Calibri"/>
              </a:rPr>
              <a:t>Additive Measure</a:t>
            </a:r>
          </a:p>
          <a:p>
            <a:r>
              <a:rPr lang="en-GB" sz="1800" dirty="0">
                <a:ea typeface="Calibri"/>
                <a:cs typeface="Calibri"/>
              </a:rPr>
              <a:t>Semi-Additive Measure</a:t>
            </a:r>
          </a:p>
          <a:p>
            <a:r>
              <a:rPr lang="en-GB" sz="1800" dirty="0">
                <a:ea typeface="Calibri"/>
                <a:cs typeface="Calibri"/>
              </a:rPr>
              <a:t>Non-Additive Measure</a:t>
            </a:r>
          </a:p>
          <a:p>
            <a:r>
              <a:rPr lang="en-GB" sz="1800" dirty="0">
                <a:ea typeface="Calibri"/>
                <a:cs typeface="Calibri"/>
              </a:rPr>
              <a:t>Transactional Fact Table</a:t>
            </a:r>
          </a:p>
          <a:p>
            <a:r>
              <a:rPr lang="en-GB" sz="1800" dirty="0">
                <a:ea typeface="Calibri"/>
                <a:cs typeface="Calibri"/>
              </a:rPr>
              <a:t>Periodic Fact Table</a:t>
            </a:r>
          </a:p>
          <a:p>
            <a:r>
              <a:rPr lang="en-GB" sz="1800" dirty="0">
                <a:ea typeface="Calibri"/>
                <a:cs typeface="Calibri"/>
              </a:rPr>
              <a:t>Accumulating Snapshot</a:t>
            </a:r>
          </a:p>
          <a:p>
            <a:r>
              <a:rPr lang="en-GB" sz="1800" dirty="0" err="1">
                <a:ea typeface="Calibri"/>
                <a:cs typeface="Calibri"/>
              </a:rPr>
              <a:t>Factless</a:t>
            </a:r>
            <a:r>
              <a:rPr lang="en-GB" sz="1800" dirty="0">
                <a:ea typeface="Calibri"/>
                <a:cs typeface="Calibri"/>
              </a:rPr>
              <a:t> Fact Table</a:t>
            </a:r>
          </a:p>
          <a:p>
            <a:r>
              <a:rPr lang="en-GB" sz="1800" dirty="0">
                <a:ea typeface="Calibri"/>
                <a:cs typeface="Calibri"/>
              </a:rPr>
              <a:t>Natural vs Surrogate Key</a:t>
            </a:r>
          </a:p>
          <a:p>
            <a:r>
              <a:rPr lang="en-GB" sz="1800" dirty="0">
                <a:ea typeface="Calibri"/>
                <a:cs typeface="Calibri"/>
              </a:rPr>
              <a:t>Practical: Launch Postgres SQL</a:t>
            </a:r>
          </a:p>
          <a:p>
            <a:r>
              <a:rPr lang="en-GB" sz="1800" dirty="0">
                <a:ea typeface="Calibri"/>
                <a:cs typeface="Calibri"/>
              </a:rPr>
              <a:t>Practical: Create a New Database</a:t>
            </a:r>
          </a:p>
          <a:p>
            <a:r>
              <a:rPr lang="en-GB" sz="1800" dirty="0">
                <a:ea typeface="Calibri"/>
                <a:cs typeface="Calibri"/>
              </a:rPr>
              <a:t>Practical: Create a Staging Schema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D56AC-CAEB-E30F-AA4E-7884287A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Verify the data</a:t>
            </a:r>
          </a:p>
        </p:txBody>
      </p:sp>
      <p:pic>
        <p:nvPicPr>
          <p:cNvPr id="5" name="Content Placeholder 4" descr="A screenshot of a green box&#10;&#10;Description automatically generated">
            <a:extLst>
              <a:ext uri="{FF2B5EF4-FFF2-40B4-BE49-F238E27FC236}">
                <a16:creationId xmlns:a16="http://schemas.microsoft.com/office/drawing/2014/main" id="{9F6BB15E-D7A5-23DA-A2FE-82A05AD7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17" y="979463"/>
            <a:ext cx="5069590" cy="23827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C1D0B8-79B4-D46C-8578-4034B168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07" y="714406"/>
            <a:ext cx="5065776" cy="29128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7D1EF-A8E4-1858-9E7D-8DB9ABC0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46EF6-8763-AB91-0CE7-378A513A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Dimension Tables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C970-F36C-B92B-63CB-CB26F53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Descriptive Attributes</a:t>
            </a:r>
          </a:p>
          <a:p>
            <a:r>
              <a:rPr lang="en-GB" dirty="0">
                <a:cs typeface="Calibri"/>
              </a:rPr>
              <a:t>Used to group and filter (slice and dice)</a:t>
            </a:r>
          </a:p>
          <a:p>
            <a:r>
              <a:rPr lang="en-GB" dirty="0">
                <a:cs typeface="Calibri"/>
              </a:rPr>
              <a:t>Always has a primary key (can be surrogate)</a:t>
            </a:r>
          </a:p>
          <a:p>
            <a:r>
              <a:rPr lang="en-GB" dirty="0">
                <a:cs typeface="Calibri"/>
              </a:rPr>
              <a:t>Related to fact table using a primary key-foreign key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42CA1-2B67-6025-9E03-7614B0C1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672" y="6300321"/>
            <a:ext cx="345142" cy="2978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9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7969E-2BC7-A7D5-5E9D-D565C67A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Date Dimensions</a:t>
            </a:r>
            <a:endParaRPr lang="en-GB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EBBA-44DF-0BB9-7A76-1B9A1E71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700">
                <a:cs typeface="Calibri"/>
              </a:rPr>
              <a:t>Commonly Used Dimension</a:t>
            </a:r>
          </a:p>
          <a:p>
            <a:r>
              <a:rPr lang="en-GB" sz="1700">
                <a:cs typeface="Calibri"/>
              </a:rPr>
              <a:t>Contains date related features (year, month, month-name, etc.)</a:t>
            </a:r>
          </a:p>
          <a:p>
            <a:r>
              <a:rPr lang="en-GB" sz="1700">
                <a:cs typeface="Calibri"/>
              </a:rPr>
              <a:t>Surrogate Key is usually the date itself (not incremental IDs)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700">
                <a:cs typeface="Calibri"/>
              </a:rPr>
              <a:t>E.g. 2024-09-03 --&gt; 20240903</a:t>
            </a:r>
          </a:p>
          <a:p>
            <a:r>
              <a:rPr lang="en-GB" sz="1700">
                <a:cs typeface="Calibri"/>
              </a:rPr>
              <a:t>Handle NULL values (set default date --&gt; 1900-01-01)</a:t>
            </a:r>
          </a:p>
          <a:p>
            <a:r>
              <a:rPr lang="en-GB" sz="1700">
                <a:cs typeface="Calibri"/>
              </a:rPr>
              <a:t>Date may have time stamp</a:t>
            </a:r>
          </a:p>
          <a:p>
            <a:r>
              <a:rPr lang="en-GB" sz="1700">
                <a:cs typeface="Calibri"/>
              </a:rPr>
              <a:t>Timestamp is usually a separate dimension</a:t>
            </a:r>
          </a:p>
        </p:txBody>
      </p:sp>
      <p:pic>
        <p:nvPicPr>
          <p:cNvPr id="6" name="Picture 5" descr="Calendar">
            <a:extLst>
              <a:ext uri="{FF2B5EF4-FFF2-40B4-BE49-F238E27FC236}">
                <a16:creationId xmlns:a16="http://schemas.microsoft.com/office/drawing/2014/main" id="{6418F789-15C1-7969-E211-F5C182E9D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7" r="238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0CE6E-3CFD-7C4F-61D9-B3AD9675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2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C5CD-0895-E1EB-A77A-7EA3D9B6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11" y="1087755"/>
            <a:ext cx="8023412" cy="867425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Date Features</a:t>
            </a:r>
            <a:endParaRPr lang="en-GB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E0DB-51EC-4386-2C37-E3B1753C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cs typeface="Calibri"/>
              </a:rPr>
              <a:t>Can be a combination of numbers and text (01, January, etc.)</a:t>
            </a:r>
          </a:p>
          <a:p>
            <a:r>
              <a:rPr lang="en-GB" sz="2200">
                <a:cs typeface="Calibri"/>
              </a:rPr>
              <a:t>Can be a combination of attributes (Q1-2024)</a:t>
            </a:r>
          </a:p>
          <a:p>
            <a:r>
              <a:rPr lang="en-GB" sz="2200">
                <a:cs typeface="Calibri"/>
              </a:rPr>
              <a:t>Can be long or abbreviated (Jan, Mon)</a:t>
            </a:r>
          </a:p>
          <a:p>
            <a:r>
              <a:rPr lang="en-GB" sz="2200">
                <a:cs typeface="Calibri"/>
              </a:rPr>
              <a:t>Can have flags (Company Holidays, Weekend, etc.)</a:t>
            </a:r>
          </a:p>
          <a:p>
            <a:endParaRPr lang="en-GB" sz="2200">
              <a:cs typeface="Calibri"/>
            </a:endParaRPr>
          </a:p>
          <a:p>
            <a:endParaRPr lang="en-GB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6072-716C-F307-9ADB-B7CCA3A9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6EDECC-4E7D-2347-08E5-F0214BF64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7939"/>
              </p:ext>
            </p:extLst>
          </p:nvPr>
        </p:nvGraphicFramePr>
        <p:xfrm>
          <a:off x="5020235" y="3070411"/>
          <a:ext cx="6903720" cy="21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092">
                  <a:extLst>
                    <a:ext uri="{9D8B030D-6E8A-4147-A177-3AD203B41FA5}">
                      <a16:colId xmlns:a16="http://schemas.microsoft.com/office/drawing/2014/main" val="4152602861"/>
                    </a:ext>
                  </a:extLst>
                </a:gridCol>
                <a:gridCol w="1485262">
                  <a:extLst>
                    <a:ext uri="{9D8B030D-6E8A-4147-A177-3AD203B41FA5}">
                      <a16:colId xmlns:a16="http://schemas.microsoft.com/office/drawing/2014/main" val="979453873"/>
                    </a:ext>
                  </a:extLst>
                </a:gridCol>
                <a:gridCol w="1714470">
                  <a:extLst>
                    <a:ext uri="{9D8B030D-6E8A-4147-A177-3AD203B41FA5}">
                      <a16:colId xmlns:a16="http://schemas.microsoft.com/office/drawing/2014/main" val="184615210"/>
                    </a:ext>
                  </a:extLst>
                </a:gridCol>
                <a:gridCol w="1301896">
                  <a:extLst>
                    <a:ext uri="{9D8B030D-6E8A-4147-A177-3AD203B41FA5}">
                      <a16:colId xmlns:a16="http://schemas.microsoft.com/office/drawing/2014/main" val="4027343582"/>
                    </a:ext>
                  </a:extLst>
                </a:gridCol>
              </a:tblGrid>
              <a:tr h="726128">
                <a:tc>
                  <a:txBody>
                    <a:bodyPr/>
                    <a:lstStyle/>
                    <a:p>
                      <a:r>
                        <a:rPr lang="en-GB" sz="3200" err="1"/>
                        <a:t>Date_PK</a:t>
                      </a:r>
                      <a:endParaRPr lang="en-GB" sz="3200" dirty="0" err="1"/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Year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Month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Day</a:t>
                      </a:r>
                    </a:p>
                  </a:txBody>
                  <a:tcPr marL="165029" marR="165029" marT="82515" marB="82515"/>
                </a:tc>
                <a:extLst>
                  <a:ext uri="{0D108BD9-81ED-4DB2-BD59-A6C34878D82A}">
                    <a16:rowId xmlns:a16="http://schemas.microsoft.com/office/drawing/2014/main" val="1750706951"/>
                  </a:ext>
                </a:extLst>
              </a:tr>
              <a:tr h="726128">
                <a:tc>
                  <a:txBody>
                    <a:bodyPr/>
                    <a:lstStyle/>
                    <a:p>
                      <a:r>
                        <a:rPr lang="en-GB" sz="3200" dirty="0"/>
                        <a:t>20240309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2024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03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09</a:t>
                      </a:r>
                    </a:p>
                  </a:txBody>
                  <a:tcPr marL="165029" marR="165029" marT="82515" marB="82515"/>
                </a:tc>
                <a:extLst>
                  <a:ext uri="{0D108BD9-81ED-4DB2-BD59-A6C34878D82A}">
                    <a16:rowId xmlns:a16="http://schemas.microsoft.com/office/drawing/2014/main" val="806512496"/>
                  </a:ext>
                </a:extLst>
              </a:tr>
              <a:tr h="7261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20240307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200" dirty="0"/>
                        <a:t>2024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200" dirty="0"/>
                        <a:t>03</a:t>
                      </a:r>
                    </a:p>
                  </a:txBody>
                  <a:tcPr marL="165029" marR="165029" marT="82515" marB="825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200" dirty="0"/>
                        <a:t>07</a:t>
                      </a:r>
                    </a:p>
                  </a:txBody>
                  <a:tcPr marL="165029" marR="165029" marT="82515" marB="82515"/>
                </a:tc>
                <a:extLst>
                  <a:ext uri="{0D108BD9-81ED-4DB2-BD59-A6C34878D82A}">
                    <a16:rowId xmlns:a16="http://schemas.microsoft.com/office/drawing/2014/main" val="30720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9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54DFC-F698-FEE3-1EA8-BBB0C987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cs typeface="Calibri Light"/>
              </a:rPr>
              <a:t>Nulls in Dimensions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02DF-F6B8-E022-B28D-E1C92D6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200">
                <a:cs typeface="Calibri"/>
              </a:rPr>
              <a:t>Recap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cs typeface="Calibri"/>
              </a:rPr>
              <a:t>Avoid NULLs in Foreign Keys (Replace with dummy values)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cs typeface="Calibri"/>
              </a:rPr>
              <a:t>NULLs break referential integrity as they don’t appear in JOINS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cs typeface="Calibri"/>
              </a:rPr>
              <a:t>NULLs can be a part of fact table (e.g. no sales on weekends)</a:t>
            </a:r>
          </a:p>
          <a:p>
            <a:r>
              <a:rPr lang="en-GB" sz="2200">
                <a:cs typeface="Calibri"/>
              </a:rPr>
              <a:t>Replace NULLS with descriptive values (e.g. "Unkown", "No description available")</a:t>
            </a:r>
          </a:p>
          <a:p>
            <a:r>
              <a:rPr lang="en-GB" sz="2200">
                <a:cs typeface="Calibri"/>
              </a:rPr>
              <a:t>More understandable for business users</a:t>
            </a:r>
          </a:p>
          <a:p>
            <a:r>
              <a:rPr lang="en-GB" sz="2200">
                <a:cs typeface="Calibri"/>
              </a:rPr>
              <a:t>Aggregated values appear in Business Tools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9ED8-945E-2642-EA0E-71581DC5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46A44-2627-AFEF-4855-99E4B2A5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1" r="35767" b="625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3502C-53F0-839B-D5EC-F9F1FD05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3400">
                <a:cs typeface="Calibri Light"/>
              </a:rPr>
              <a:t>Hierarchies in Dimensions</a:t>
            </a:r>
            <a:endParaRPr lang="en-GB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323F-D13A-EB2E-C63D-1A00FC7B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Data is often normalized.</a:t>
            </a:r>
          </a:p>
          <a:p>
            <a:r>
              <a:rPr lang="en-GB" sz="2000">
                <a:cs typeface="Calibri"/>
              </a:rPr>
              <a:t>Normalized data suitable for transactional purposes (Write-heavy).</a:t>
            </a:r>
          </a:p>
          <a:p>
            <a:r>
              <a:rPr lang="en-GB" sz="2000">
                <a:cs typeface="Calibri"/>
              </a:rPr>
              <a:t>DW is Read-Heavy (Used for analytical purposes)</a:t>
            </a:r>
          </a:p>
          <a:p>
            <a:r>
              <a:rPr lang="en-GB" sz="2000">
                <a:cs typeface="Calibri"/>
              </a:rPr>
              <a:t>Snowflake Schema should be avoided (Multiple Hierarchies)</a:t>
            </a:r>
          </a:p>
          <a:p>
            <a:r>
              <a:rPr lang="en-GB" sz="2000">
                <a:cs typeface="Calibri"/>
              </a:rPr>
              <a:t>Try to avoid normalization as much as possible (flatten the table)</a:t>
            </a:r>
          </a:p>
          <a:p>
            <a:endParaRPr lang="en-GB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FA24-B080-E743-B223-5414735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9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E5A1-3E07-C830-86D9-EEE661C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Conformed Dimensions</a:t>
            </a:r>
            <a:endParaRPr lang="en-GB" sz="4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C09A-2A4D-61DC-96F4-E06292D62AEC}"/>
              </a:ext>
            </a:extLst>
          </p:cNvPr>
          <p:cNvSpPr>
            <a:spLocks/>
          </p:cNvSpPr>
          <p:nvPr/>
        </p:nvSpPr>
        <p:spPr>
          <a:xfrm>
            <a:off x="565747" y="2269730"/>
            <a:ext cx="11032446" cy="4087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Dimensions shared by multiple fact tables/stars</a:t>
            </a:r>
            <a:endParaRPr lang="en-GB" sz="2800" kern="1200" dirty="0">
              <a:latin typeface="+mn-lt"/>
              <a:cs typeface="Calibri"/>
            </a:endParaRPr>
          </a:p>
          <a:p>
            <a:pPr defTabSz="740664">
              <a:spcAft>
                <a:spcPts val="600"/>
              </a:spcAft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For example: Region, Date, etc.</a:t>
            </a:r>
            <a:endParaRPr lang="en-GB" sz="2800" kern="1200" dirty="0">
              <a:latin typeface="+mn-lt"/>
              <a:cs typeface="Calibri"/>
            </a:endParaRPr>
          </a:p>
          <a:p>
            <a:pPr defTabSz="740664">
              <a:spcAft>
                <a:spcPts val="600"/>
              </a:spcAft>
            </a:pPr>
            <a:endParaRPr lang="en-GB" sz="1458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GB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A1312-D0C4-2B6D-C07A-5BD95887E6ED}"/>
              </a:ext>
            </a:extLst>
          </p:cNvPr>
          <p:cNvSpPr>
            <a:spLocks/>
          </p:cNvSpPr>
          <p:nvPr/>
        </p:nvSpPr>
        <p:spPr>
          <a:xfrm>
            <a:off x="8250978" y="5965780"/>
            <a:ext cx="2237833" cy="297860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fld id="{697F8C6F-A057-4813-9296-F5CF208F6F1E}" type="slidenum"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0664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3D8C7-A770-1DE9-22E3-6AF725EDD146}"/>
              </a:ext>
            </a:extLst>
          </p:cNvPr>
          <p:cNvSpPr/>
          <p:nvPr/>
        </p:nvSpPr>
        <p:spPr>
          <a:xfrm>
            <a:off x="3534892" y="3625715"/>
            <a:ext cx="1380362" cy="58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GB" sz="14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Sales Fact</a:t>
            </a:r>
            <a:endParaRPr lang="en-GB" sz="14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94E0A-B24A-DDA2-22DF-BEADE8362AF8}"/>
              </a:ext>
            </a:extLst>
          </p:cNvPr>
          <p:cNvSpPr/>
          <p:nvPr/>
        </p:nvSpPr>
        <p:spPr>
          <a:xfrm>
            <a:off x="6697841" y="3625715"/>
            <a:ext cx="1380362" cy="58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GB" sz="1458" kern="1200" dirty="0">
                <a:solidFill>
                  <a:srgbClr val="555555"/>
                </a:solidFill>
                <a:latin typeface="+mn-lt"/>
                <a:ea typeface="+mn-ea"/>
                <a:cs typeface="Calibri"/>
              </a:rPr>
              <a:t>Cost Fact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C2BD-4FF8-B8E3-6F3E-C18C47FA8EA1}"/>
              </a:ext>
            </a:extLst>
          </p:cNvPr>
          <p:cNvSpPr/>
          <p:nvPr/>
        </p:nvSpPr>
        <p:spPr>
          <a:xfrm>
            <a:off x="2255085" y="4850672"/>
            <a:ext cx="1380362" cy="58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GB" sz="14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Dimension 1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F2FF5-7F21-1470-F4F3-51EA95EEA39A}"/>
              </a:ext>
            </a:extLst>
          </p:cNvPr>
          <p:cNvSpPr/>
          <p:nvPr/>
        </p:nvSpPr>
        <p:spPr>
          <a:xfrm>
            <a:off x="4851263" y="4850672"/>
            <a:ext cx="1380362" cy="58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GB" sz="14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Dimension 2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51D478-E115-EBF7-5853-E8105DC6EB58}"/>
              </a:ext>
            </a:extLst>
          </p:cNvPr>
          <p:cNvSpPr/>
          <p:nvPr/>
        </p:nvSpPr>
        <p:spPr>
          <a:xfrm>
            <a:off x="8251891" y="4850672"/>
            <a:ext cx="1380362" cy="58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40664">
              <a:spcAft>
                <a:spcPts val="600"/>
              </a:spcAft>
            </a:pPr>
            <a:r>
              <a:rPr lang="en-GB" sz="145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Dimension 3</a:t>
            </a:r>
            <a:endParaRPr lang="en-US" sz="145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07240F-DA18-CA69-130B-FC7C8EDEE376}"/>
              </a:ext>
            </a:extLst>
          </p:cNvPr>
          <p:cNvCxnSpPr/>
          <p:nvPr/>
        </p:nvCxnSpPr>
        <p:spPr>
          <a:xfrm flipH="1">
            <a:off x="2906872" y="4237737"/>
            <a:ext cx="862954" cy="6179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792AE-9D38-B5D3-E070-0E9A5E06DB2C}"/>
              </a:ext>
            </a:extLst>
          </p:cNvPr>
          <p:cNvCxnSpPr/>
          <p:nvPr/>
        </p:nvCxnSpPr>
        <p:spPr>
          <a:xfrm>
            <a:off x="4645124" y="4189744"/>
            <a:ext cx="864783" cy="6636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044860-B30B-EE69-D575-FD56F37AEAAA}"/>
              </a:ext>
            </a:extLst>
          </p:cNvPr>
          <p:cNvCxnSpPr/>
          <p:nvPr/>
        </p:nvCxnSpPr>
        <p:spPr>
          <a:xfrm flipV="1">
            <a:off x="5657543" y="4229511"/>
            <a:ext cx="1230442" cy="6892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92B25-3812-DF54-9167-2AAD87AEFA05}"/>
              </a:ext>
            </a:extLst>
          </p:cNvPr>
          <p:cNvCxnSpPr/>
          <p:nvPr/>
        </p:nvCxnSpPr>
        <p:spPr>
          <a:xfrm>
            <a:off x="7766938" y="4203457"/>
            <a:ext cx="745944" cy="7459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C5B0B59-6B32-BA9A-4603-8AB7EBBE59D7}"/>
              </a:ext>
            </a:extLst>
          </p:cNvPr>
          <p:cNvSpPr/>
          <p:nvPr/>
        </p:nvSpPr>
        <p:spPr>
          <a:xfrm>
            <a:off x="4597587" y="4574143"/>
            <a:ext cx="2056831" cy="1224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B076A0-8E68-A27B-6FB4-47BE288309AA}"/>
              </a:ext>
            </a:extLst>
          </p:cNvPr>
          <p:cNvSpPr/>
          <p:nvPr/>
        </p:nvSpPr>
        <p:spPr>
          <a:xfrm>
            <a:off x="5180356" y="3749125"/>
            <a:ext cx="1279806" cy="347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2FDF6-52DE-612B-D306-4E2F4A8B541F}"/>
              </a:ext>
            </a:extLst>
          </p:cNvPr>
          <p:cNvSpPr txBox="1"/>
          <p:nvPr/>
        </p:nvSpPr>
        <p:spPr>
          <a:xfrm>
            <a:off x="5280913" y="3429173"/>
            <a:ext cx="1074123" cy="316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GB" sz="145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Drill Across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0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750D-7D27-3303-870F-E1239F1F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Degenerate Dimensions</a:t>
            </a:r>
            <a:endParaRPr lang="en-GB" sz="5400"/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22598030-CD40-FCE9-EF8A-D89C0F2CA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23" r="30076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011C-98A3-B6CD-DDB3-FD625CF8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Dimensions that are derived from fact table columns rather than being stored in separate dimension tables.</a:t>
            </a:r>
          </a:p>
          <a:p>
            <a:r>
              <a:rPr lang="en-GB" sz="2200">
                <a:ea typeface="+mn-lt"/>
                <a:cs typeface="+mn-lt"/>
              </a:rPr>
              <a:t>They do not have their own dedicated dimension tables.</a:t>
            </a:r>
          </a:p>
          <a:p>
            <a:r>
              <a:rPr lang="en-GB" sz="2200">
                <a:ea typeface="+mn-lt"/>
                <a:cs typeface="+mn-lt"/>
              </a:rPr>
              <a:t>No additional attributes or relationship.</a:t>
            </a:r>
          </a:p>
          <a:p>
            <a:r>
              <a:rPr lang="en-GB" sz="2200">
                <a:ea typeface="+mn-lt"/>
                <a:cs typeface="+mn-lt"/>
              </a:rPr>
              <a:t>Mainly used for reporting and analysis purposes</a:t>
            </a:r>
          </a:p>
          <a:p>
            <a:r>
              <a:rPr lang="en-GB" sz="2200">
                <a:ea typeface="+mn-lt"/>
                <a:cs typeface="+mn-lt"/>
              </a:rPr>
              <a:t>For example: Transaction number, order number or any other unique identifier, etc.</a:t>
            </a:r>
          </a:p>
          <a:p>
            <a:endParaRPr lang="en-GB" sz="22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DE2D-CBA9-9B32-EA85-843C30EE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532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Business Intelligence and Data Warehousing  (ANL408)</vt:lpstr>
      <vt:lpstr>Recap from last week....</vt:lpstr>
      <vt:lpstr>Dimension Tables</vt:lpstr>
      <vt:lpstr>Date Dimensions</vt:lpstr>
      <vt:lpstr>Date Features</vt:lpstr>
      <vt:lpstr>Nulls in Dimensions</vt:lpstr>
      <vt:lpstr>Hierarchies in Dimensions</vt:lpstr>
      <vt:lpstr>Conformed Dimensions</vt:lpstr>
      <vt:lpstr>Degenerate Dimensions</vt:lpstr>
      <vt:lpstr>Example: Degenerate Dimension</vt:lpstr>
      <vt:lpstr>Junk Dimension</vt:lpstr>
      <vt:lpstr>Junk Dimension: Example</vt:lpstr>
      <vt:lpstr>Role Playing Dimension</vt:lpstr>
      <vt:lpstr>Example: Role Playing Dimension</vt:lpstr>
      <vt:lpstr>Practical </vt:lpstr>
      <vt:lpstr>Create the staging table</vt:lpstr>
      <vt:lpstr>Table Creation Script</vt:lpstr>
      <vt:lpstr>Import the CSV data to the staging table</vt:lpstr>
      <vt:lpstr>Select the required options</vt:lpstr>
      <vt:lpstr>Verify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2250</cp:revision>
  <dcterms:created xsi:type="dcterms:W3CDTF">2024-01-04T06:13:59Z</dcterms:created>
  <dcterms:modified xsi:type="dcterms:W3CDTF">2024-03-09T15:42:02Z</dcterms:modified>
</cp:coreProperties>
</file>