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16216-5968-E925-D465-83A91D16ECAB}" v="1900" dt="2024-03-09T21:26:59.906"/>
    <p1510:client id="{101BEB8E-91BF-2B05-954F-FAA188D7F588}" v="2706" dt="2024-03-09T15:41:38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arish  Nair" userId="S::sabarish.nair@citycolleges.ie::7336bcbd-cfb4-47b4-9481-a88fcd73ef23" providerId="AD" clId="Web-{676FAE4F-AF46-F8B8-C9D1-EDFD820DB5D6}"/>
    <pc:docChg chg="addSld delSld modSld sldOrd">
      <pc:chgData name="Sabarish  Nair" userId="S::sabarish.nair@citycolleges.ie::7336bcbd-cfb4-47b4-9481-a88fcd73ef23" providerId="AD" clId="Web-{676FAE4F-AF46-F8B8-C9D1-EDFD820DB5D6}" dt="2024-02-18T22:12:14.524" v="3211" actId="20577"/>
      <pc:docMkLst>
        <pc:docMk/>
      </pc:docMkLst>
      <pc:sldChg chg="modSp">
        <pc:chgData name="Sabarish  Nair" userId="S::sabarish.nair@citycolleges.ie::7336bcbd-cfb4-47b4-9481-a88fcd73ef23" providerId="AD" clId="Web-{676FAE4F-AF46-F8B8-C9D1-EDFD820DB5D6}" dt="2024-02-18T19:56:08.541" v="322" actId="20577"/>
        <pc:sldMkLst>
          <pc:docMk/>
          <pc:sldMk cId="3374306276" sldId="256"/>
        </pc:sldMkLst>
        <pc:spChg chg="mod">
          <ac:chgData name="Sabarish  Nair" userId="S::sabarish.nair@citycolleges.ie::7336bcbd-cfb4-47b4-9481-a88fcd73ef23" providerId="AD" clId="Web-{676FAE4F-AF46-F8B8-C9D1-EDFD820DB5D6}" dt="2024-02-18T19:56:08.541" v="322" actId="20577"/>
          <ac:spMkLst>
            <pc:docMk/>
            <pc:sldMk cId="3374306276" sldId="256"/>
            <ac:spMk id="2" creationId="{A640B8AD-AD0A-BB8B-97E1-6849013A0567}"/>
          </ac:spMkLst>
        </pc:spChg>
      </pc:sldChg>
      <pc:sldChg chg="modSp">
        <pc:chgData name="Sabarish  Nair" userId="S::sabarish.nair@citycolleges.ie::7336bcbd-cfb4-47b4-9481-a88fcd73ef23" providerId="AD" clId="Web-{676FAE4F-AF46-F8B8-C9D1-EDFD820DB5D6}" dt="2024-02-18T19:22:24.403" v="132" actId="20577"/>
        <pc:sldMkLst>
          <pc:docMk/>
          <pc:sldMk cId="442753921" sldId="286"/>
        </pc:sldMkLst>
        <pc:spChg chg="mod">
          <ac:chgData name="Sabarish  Nair" userId="S::sabarish.nair@citycolleges.ie::7336bcbd-cfb4-47b4-9481-a88fcd73ef23" providerId="AD" clId="Web-{676FAE4F-AF46-F8B8-C9D1-EDFD820DB5D6}" dt="2024-02-18T19:22:24.403" v="132" actId="20577"/>
          <ac:spMkLst>
            <pc:docMk/>
            <pc:sldMk cId="442753921" sldId="286"/>
            <ac:spMk id="3" creationId="{6924FCBE-CC7D-7C08-D7C1-06C096A3FAA1}"/>
          </ac:spMkLst>
        </pc:spChg>
      </pc:sldChg>
      <pc:sldChg chg="add del">
        <pc:chgData name="Sabarish  Nair" userId="S::sabarish.nair@citycolleges.ie::7336bcbd-cfb4-47b4-9481-a88fcd73ef23" providerId="AD" clId="Web-{676FAE4F-AF46-F8B8-C9D1-EDFD820DB5D6}" dt="2024-02-18T19:56:37.075" v="367"/>
        <pc:sldMkLst>
          <pc:docMk/>
          <pc:sldMk cId="281566384" sldId="287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68" v="366"/>
        <pc:sldMkLst>
          <pc:docMk/>
          <pc:sldMk cId="3254524126" sldId="289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4"/>
        <pc:sldMkLst>
          <pc:docMk/>
          <pc:sldMk cId="8886946" sldId="290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2"/>
        <pc:sldMkLst>
          <pc:docMk/>
          <pc:sldMk cId="4149811887" sldId="291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68" v="365"/>
        <pc:sldMkLst>
          <pc:docMk/>
          <pc:sldMk cId="1049833040" sldId="292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3"/>
        <pc:sldMkLst>
          <pc:docMk/>
          <pc:sldMk cId="3593065898" sldId="293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1"/>
        <pc:sldMkLst>
          <pc:docMk/>
          <pc:sldMk cId="3693375308" sldId="294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0"/>
        <pc:sldMkLst>
          <pc:docMk/>
          <pc:sldMk cId="3731474390" sldId="295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59"/>
        <pc:sldMkLst>
          <pc:docMk/>
          <pc:sldMk cId="1523619104" sldId="296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58"/>
        <pc:sldMkLst>
          <pc:docMk/>
          <pc:sldMk cId="1573877964" sldId="297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6"/>
        <pc:sldMkLst>
          <pc:docMk/>
          <pc:sldMk cId="3929227410" sldId="298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57"/>
        <pc:sldMkLst>
          <pc:docMk/>
          <pc:sldMk cId="3372653662" sldId="299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5"/>
        <pc:sldMkLst>
          <pc:docMk/>
          <pc:sldMk cId="1721112763" sldId="300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4"/>
        <pc:sldMkLst>
          <pc:docMk/>
          <pc:sldMk cId="1893011861" sldId="301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3"/>
        <pc:sldMkLst>
          <pc:docMk/>
          <pc:sldMk cId="3803416931" sldId="302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2"/>
        <pc:sldMkLst>
          <pc:docMk/>
          <pc:sldMk cId="3705341411" sldId="303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1"/>
        <pc:sldMkLst>
          <pc:docMk/>
          <pc:sldMk cId="239972576" sldId="304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48"/>
        <pc:sldMkLst>
          <pc:docMk/>
          <pc:sldMk cId="1163367984" sldId="305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49"/>
        <pc:sldMkLst>
          <pc:docMk/>
          <pc:sldMk cId="3871153889" sldId="306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50"/>
        <pc:sldMkLst>
          <pc:docMk/>
          <pc:sldMk cId="1063997528" sldId="308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47"/>
        <pc:sldMkLst>
          <pc:docMk/>
          <pc:sldMk cId="593281841" sldId="309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46"/>
        <pc:sldMkLst>
          <pc:docMk/>
          <pc:sldMk cId="4197021181" sldId="310"/>
        </pc:sldMkLst>
      </pc:sldChg>
      <pc:sldChg chg="addSp modSp new mod setBg">
        <pc:chgData name="Sabarish  Nair" userId="S::sabarish.nair@citycolleges.ie::7336bcbd-cfb4-47b4-9481-a88fcd73ef23" providerId="AD" clId="Web-{676FAE4F-AF46-F8B8-C9D1-EDFD820DB5D6}" dt="2024-02-18T19:52:55.902" v="214" actId="1076"/>
        <pc:sldMkLst>
          <pc:docMk/>
          <pc:sldMk cId="218627229" sldId="311"/>
        </pc:sldMkLst>
        <pc:spChg chg="mod">
          <ac:chgData name="Sabarish  Nair" userId="S::sabarish.nair@citycolleges.ie::7336bcbd-cfb4-47b4-9481-a88fcd73ef23" providerId="AD" clId="Web-{676FAE4F-AF46-F8B8-C9D1-EDFD820DB5D6}" dt="2024-02-18T19:51:54.600" v="204"/>
          <ac:spMkLst>
            <pc:docMk/>
            <pc:sldMk cId="218627229" sldId="311"/>
            <ac:spMk id="2" creationId="{4AF00E70-C10E-83FC-CE46-B0FC4EF1167A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2:49.510" v="212" actId="20577"/>
          <ac:spMkLst>
            <pc:docMk/>
            <pc:sldMk cId="218627229" sldId="311"/>
            <ac:spMk id="3" creationId="{0CFEF9B7-9841-F05C-42F4-1CEC6A2EA316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2:43.651" v="211" actId="1076"/>
          <ac:spMkLst>
            <pc:docMk/>
            <pc:sldMk cId="218627229" sldId="311"/>
            <ac:spMk id="4" creationId="{41D5AFCB-6409-B578-3EEC-777668E52210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19:52:55.902" v="214" actId="1076"/>
          <ac:spMkLst>
            <pc:docMk/>
            <pc:sldMk cId="218627229" sldId="311"/>
            <ac:spMk id="5" creationId="{C476607F-AD96-0889-7D12-89FCD7F92C34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19:52:28.056" v="210" actId="1076"/>
          <ac:spMkLst>
            <pc:docMk/>
            <pc:sldMk cId="218627229" sldId="311"/>
            <ac:spMk id="6" creationId="{7AEFBC32-26CD-6A44-4857-D1CB85C8661F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19:51:54.600" v="204"/>
          <ac:spMkLst>
            <pc:docMk/>
            <pc:sldMk cId="218627229" sldId="311"/>
            <ac:spMk id="12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19:51:54.600" v="204"/>
          <ac:spMkLst>
            <pc:docMk/>
            <pc:sldMk cId="218627229" sldId="311"/>
            <ac:spMk id="19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19:51:54.600" v="204"/>
          <ac:grpSpMkLst>
            <pc:docMk/>
            <pc:sldMk cId="218627229" sldId="311"/>
            <ac:grpSpMk id="14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676FAE4F-AF46-F8B8-C9D1-EDFD820DB5D6}" dt="2024-02-18T19:51:54.600" v="204"/>
          <ac:cxnSpMkLst>
            <pc:docMk/>
            <pc:sldMk cId="218627229" sldId="311"/>
            <ac:cxnSpMk id="21" creationId="{6CF1BAF6-AD41-4082-B212-8A1F9A2E8779}"/>
          </ac:cxnSpMkLst>
        </pc:cxnChg>
      </pc:sldChg>
      <pc:sldChg chg="addSp modSp new add del mod setBg">
        <pc:chgData name="Sabarish  Nair" userId="S::sabarish.nair@citycolleges.ie::7336bcbd-cfb4-47b4-9481-a88fcd73ef23" providerId="AD" clId="Web-{676FAE4F-AF46-F8B8-C9D1-EDFD820DB5D6}" dt="2024-02-18T19:56:11.463" v="323"/>
        <pc:sldMkLst>
          <pc:docMk/>
          <pc:sldMk cId="1902776216" sldId="312"/>
        </pc:sldMkLst>
        <pc:spChg chg="mo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2" creationId="{5CC461E2-0C98-A5E9-9911-3441D6CB0B05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3" creationId="{4B986432-6672-8545-AE33-027A95417FB9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4" creationId="{664155A4-7E39-FF85-5449-20C0226E492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9" creationId="{DBF61EA3-B236-439E-9C0B-340980D56BE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15" creationId="{E659831F-0D9A-4C63-9EBB-8435B85A440F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19:55:34.617" v="295"/>
          <ac:grpSpMkLst>
            <pc:docMk/>
            <pc:sldMk cId="1902776216" sldId="312"/>
            <ac:grpSpMk id="11" creationId="{28FAF094-D087-493F-8DF9-A486C2D6BBAA}"/>
          </ac:grpSpMkLst>
        </pc:grpChg>
      </pc:sldChg>
      <pc:sldChg chg="delSp modSp add ord replId">
        <pc:chgData name="Sabarish  Nair" userId="S::sabarish.nair@citycolleges.ie::7336bcbd-cfb4-47b4-9481-a88fcd73ef23" providerId="AD" clId="Web-{676FAE4F-AF46-F8B8-C9D1-EDFD820DB5D6}" dt="2024-02-18T20:00:32.858" v="407" actId="1076"/>
        <pc:sldMkLst>
          <pc:docMk/>
          <pc:sldMk cId="2719360807" sldId="313"/>
        </pc:sldMkLst>
        <pc:spChg chg="mod">
          <ac:chgData name="Sabarish  Nair" userId="S::sabarish.nair@citycolleges.ie::7336bcbd-cfb4-47b4-9481-a88fcd73ef23" providerId="AD" clId="Web-{676FAE4F-AF46-F8B8-C9D1-EDFD820DB5D6}" dt="2024-02-18T19:57:20.765" v="371" actId="20577"/>
          <ac:spMkLst>
            <pc:docMk/>
            <pc:sldMk cId="2719360807" sldId="313"/>
            <ac:spMk id="2" creationId="{4AF00E70-C10E-83FC-CE46-B0FC4EF1167A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9:53.886" v="397" actId="20577"/>
          <ac:spMkLst>
            <pc:docMk/>
            <pc:sldMk cId="2719360807" sldId="313"/>
            <ac:spMk id="3" creationId="{0CFEF9B7-9841-F05C-42F4-1CEC6A2EA316}"/>
          </ac:spMkLst>
        </pc:spChg>
        <pc:spChg chg="del">
          <ac:chgData name="Sabarish  Nair" userId="S::sabarish.nair@citycolleges.ie::7336bcbd-cfb4-47b4-9481-a88fcd73ef23" providerId="AD" clId="Web-{676FAE4F-AF46-F8B8-C9D1-EDFD820DB5D6}" dt="2024-02-18T19:59:17.415" v="391"/>
          <ac:spMkLst>
            <pc:docMk/>
            <pc:sldMk cId="2719360807" sldId="313"/>
            <ac:spMk id="5" creationId="{C476607F-AD96-0889-7D12-89FCD7F92C34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00:32.858" v="407" actId="1076"/>
          <ac:spMkLst>
            <pc:docMk/>
            <pc:sldMk cId="2719360807" sldId="313"/>
            <ac:spMk id="6" creationId="{7AEFBC32-26CD-6A44-4857-D1CB85C8661F}"/>
          </ac:spMkLst>
        </pc:spChg>
      </pc:sldChg>
      <pc:sldChg chg="modSp add ord replId">
        <pc:chgData name="Sabarish  Nair" userId="S::sabarish.nair@citycolleges.ie::7336bcbd-cfb4-47b4-9481-a88fcd73ef23" providerId="AD" clId="Web-{676FAE4F-AF46-F8B8-C9D1-EDFD820DB5D6}" dt="2024-02-18T20:03:45.560" v="456" actId="1076"/>
        <pc:sldMkLst>
          <pc:docMk/>
          <pc:sldMk cId="1229216081" sldId="314"/>
        </pc:sldMkLst>
        <pc:spChg chg="mod">
          <ac:chgData name="Sabarish  Nair" userId="S::sabarish.nair@citycolleges.ie::7336bcbd-cfb4-47b4-9481-a88fcd73ef23" providerId="AD" clId="Web-{676FAE4F-AF46-F8B8-C9D1-EDFD820DB5D6}" dt="2024-02-18T20:01:17.674" v="414" actId="20577"/>
          <ac:spMkLst>
            <pc:docMk/>
            <pc:sldMk cId="1229216081" sldId="314"/>
            <ac:spMk id="2" creationId="{5CC461E2-0C98-A5E9-9911-3441D6CB0B05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03:45.560" v="456" actId="1076"/>
          <ac:spMkLst>
            <pc:docMk/>
            <pc:sldMk cId="1229216081" sldId="314"/>
            <ac:spMk id="3" creationId="{4B986432-6672-8545-AE33-027A95417FB9}"/>
          </ac:spMkLst>
        </pc:sp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14:17.883" v="818"/>
        <pc:sldMkLst>
          <pc:docMk/>
          <pc:sldMk cId="3546718536" sldId="315"/>
        </pc:sldMkLst>
        <pc:spChg chg="mod">
          <ac:chgData name="Sabarish  Nair" userId="S::sabarish.nair@citycolleges.ie::7336bcbd-cfb4-47b4-9481-a88fcd73ef23" providerId="AD" clId="Web-{676FAE4F-AF46-F8B8-C9D1-EDFD820DB5D6}" dt="2024-02-18T20:13:55.210" v="761"/>
          <ac:spMkLst>
            <pc:docMk/>
            <pc:sldMk cId="3546718536" sldId="315"/>
            <ac:spMk id="2" creationId="{FA89B3C6-ABAA-4FC4-D959-C741114BFA3E}"/>
          </ac:spMkLst>
        </pc:spChg>
        <pc:spChg chg="del">
          <ac:chgData name="Sabarish  Nair" userId="S::sabarish.nair@citycolleges.ie::7336bcbd-cfb4-47b4-9481-a88fcd73ef23" providerId="AD" clId="Web-{676FAE4F-AF46-F8B8-C9D1-EDFD820DB5D6}" dt="2024-02-18T20:06:33.448" v="469"/>
          <ac:spMkLst>
            <pc:docMk/>
            <pc:sldMk cId="3546718536" sldId="315"/>
            <ac:spMk id="3" creationId="{BF63C308-8D40-67CF-7082-425505B611CC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13:55.210" v="761"/>
          <ac:spMkLst>
            <pc:docMk/>
            <pc:sldMk cId="3546718536" sldId="315"/>
            <ac:spMk id="4" creationId="{4CBEE74B-931C-F1A5-A6BA-02B16807B55E}"/>
          </ac:spMkLst>
        </pc:spChg>
        <pc:spChg chg="add del mod">
          <ac:chgData name="Sabarish  Nair" userId="S::sabarish.nair@citycolleges.ie::7336bcbd-cfb4-47b4-9481-a88fcd73ef23" providerId="AD" clId="Web-{676FAE4F-AF46-F8B8-C9D1-EDFD820DB5D6}" dt="2024-02-18T20:09:05.288" v="544"/>
          <ac:spMkLst>
            <pc:docMk/>
            <pc:sldMk cId="3546718536" sldId="315"/>
            <ac:spMk id="9" creationId="{3109D322-58F7-9B59-C8E4-B6B6282A35E0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13:55.210" v="761"/>
          <ac:spMkLst>
            <pc:docMk/>
            <pc:sldMk cId="3546718536" sldId="315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13:55.210" v="761"/>
          <ac:spMkLst>
            <pc:docMk/>
            <pc:sldMk cId="3546718536" sldId="315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0:13:55.210" v="761"/>
          <ac:grpSpMkLst>
            <pc:docMk/>
            <pc:sldMk cId="3546718536" sldId="315"/>
            <ac:grpSpMk id="12" creationId="{AE1C45F0-260A-458C-96ED-C1F6D2151219}"/>
          </ac:grpSpMkLst>
        </pc:grpChg>
        <pc:graphicFrameChg chg="add del mod ord modGraphic">
          <ac:chgData name="Sabarish  Nair" userId="S::sabarish.nair@citycolleges.ie::7336bcbd-cfb4-47b4-9481-a88fcd73ef23" providerId="AD" clId="Web-{676FAE4F-AF46-F8B8-C9D1-EDFD820DB5D6}" dt="2024-02-18T20:14:17.883" v="818"/>
          <ac:graphicFrameMkLst>
            <pc:docMk/>
            <pc:sldMk cId="3546718536" sldId="315"/>
            <ac:graphicFrameMk id="5" creationId="{F9EAEA83-77A6-CBE2-4949-2AE89BDF5D51}"/>
          </ac:graphicFrameMkLst>
        </pc:graphicFrameChg>
        <pc:graphicFrameChg chg="add del mod">
          <ac:chgData name="Sabarish  Nair" userId="S::sabarish.nair@citycolleges.ie::7336bcbd-cfb4-47b4-9481-a88fcd73ef23" providerId="AD" clId="Web-{676FAE4F-AF46-F8B8-C9D1-EDFD820DB5D6}" dt="2024-02-18T20:07:11.076" v="517"/>
          <ac:graphicFrameMkLst>
            <pc:docMk/>
            <pc:sldMk cId="3546718536" sldId="315"/>
            <ac:graphicFrameMk id="7" creationId="{D4F3A8E5-86B5-79DF-CD2F-6DE2D1A722DD}"/>
          </ac:graphicFrameMkLst>
        </pc:graphicFrameChg>
        <pc:cxnChg chg="add">
          <ac:chgData name="Sabarish  Nair" userId="S::sabarish.nair@citycolleges.ie::7336bcbd-cfb4-47b4-9481-a88fcd73ef23" providerId="AD" clId="Web-{676FAE4F-AF46-F8B8-C9D1-EDFD820DB5D6}" dt="2024-02-18T20:13:55.210" v="761"/>
          <ac:cxnSpMkLst>
            <pc:docMk/>
            <pc:sldMk cId="3546718536" sldId="315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22:05.343" v="868"/>
        <pc:sldMkLst>
          <pc:docMk/>
          <pc:sldMk cId="1122056994" sldId="316"/>
        </pc:sldMkLst>
        <pc:spChg chg="mod">
          <ac:chgData name="Sabarish  Nair" userId="S::sabarish.nair@citycolleges.ie::7336bcbd-cfb4-47b4-9481-a88fcd73ef23" providerId="AD" clId="Web-{676FAE4F-AF46-F8B8-C9D1-EDFD820DB5D6}" dt="2024-02-18T20:15:37.076" v="826" actId="20577"/>
          <ac:spMkLst>
            <pc:docMk/>
            <pc:sldMk cId="1122056994" sldId="316"/>
            <ac:spMk id="2" creationId="{31C6C46E-6942-C647-11BA-C11DF8F9B2C7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0:21:26.934" v="867"/>
          <ac:spMkLst>
            <pc:docMk/>
            <pc:sldMk cId="1122056994" sldId="316"/>
            <ac:spMk id="3" creationId="{5C700616-8ED2-13DC-042B-432ED80A0CE7}"/>
          </ac:spMkLst>
        </pc:spChg>
        <pc:spChg chg="mod or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4" creationId="{E2A67B99-C402-0BB8-DB51-24F2601526C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1" creationId="{F3060C83-F051-4F0E-ABAD-AA0DFC48B21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3" creationId="{83C98ABE-055B-441F-B07E-44F97F083C39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5" creationId="{29FDB030-9B49-4CED-8CCD-4D99382388AC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7" creationId="{3783CA14-24A1-485C-8B30-D6A5D87987AD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9" creationId="{9A97C86A-04D6-40F7-AE84-31AB43E6A846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21" creationId="{FF9F2414-84E8-453E-B1F3-389FDE8192D9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23" creationId="{3ECA69A1-7536-43AC-85EF-C7106179F5ED}"/>
          </ac:spMkLst>
        </pc:spChg>
        <pc:graphicFrameChg chg="add">
          <ac:chgData name="Sabarish  Nair" userId="S::sabarish.nair@citycolleges.ie::7336bcbd-cfb4-47b4-9481-a88fcd73ef23" providerId="AD" clId="Web-{676FAE4F-AF46-F8B8-C9D1-EDFD820DB5D6}" dt="2024-02-18T20:21:26.934" v="867"/>
          <ac:graphicFrameMkLst>
            <pc:docMk/>
            <pc:sldMk cId="1122056994" sldId="316"/>
            <ac:graphicFrameMk id="6" creationId="{0912336E-F4DC-2711-CA92-26CC74D6CDA9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41:40.391" v="1187"/>
        <pc:sldMkLst>
          <pc:docMk/>
          <pc:sldMk cId="689236399" sldId="317"/>
        </pc:sldMkLst>
        <pc:spChg chg="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2" creationId="{1E89F088-7371-83F5-827B-049EED87B83A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3" creationId="{0FA9EE6A-FE44-CD7B-0FA2-0E66262155AB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28:20.993" v="933" actId="1076"/>
          <ac:spMkLst>
            <pc:docMk/>
            <pc:sldMk cId="689236399" sldId="317"/>
            <ac:spMk id="4" creationId="{D2E951BF-10A0-50A0-9E62-A14D6E0E0900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5" creationId="{A1317DA3-D29E-AF20-365E-6569DFE34B77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6" creationId="{AABA2AD4-C31D-C992-3853-4D2201181A64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41:40.391" v="1187"/>
          <ac:spMkLst>
            <pc:docMk/>
            <pc:sldMk cId="689236399" sldId="317"/>
            <ac:spMk id="7" creationId="{95DBF659-4CE6-7600-504B-D66830AF0724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8" creationId="{0F66B341-7871-8B8C-B904-C7E45621981D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9" creationId="{0CEADC57-ADA4-55C4-E613-C60EAF6120EC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28:12.461" v="931"/>
          <ac:spMkLst>
            <pc:docMk/>
            <pc:sldMk cId="689236399" sldId="317"/>
            <ac:spMk id="20" creationId="{9D8233B0-41B5-4D9A-AEEC-13DB66A8C9B5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24" creationId="{9DECDBF4-02B6-4BB4-B65B-B8107AD6A9E8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28:12.461" v="931"/>
          <ac:spMkLst>
            <pc:docMk/>
            <pc:sldMk cId="689236399" sldId="317"/>
            <ac:spMk id="26" creationId="{E659831F-0D9A-4C63-9EBB-8435B85A440F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28" creationId="{53B021B3-DE93-4AB7-8A18-CF5F1CED88B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29" creationId="{52D502E5-F6B4-4D58-B4AE-FC466FF15EE8}"/>
          </ac:spMkLst>
        </pc:spChg>
        <pc:grpChg chg="add del">
          <ac:chgData name="Sabarish  Nair" userId="S::sabarish.nair@citycolleges.ie::7336bcbd-cfb4-47b4-9481-a88fcd73ef23" providerId="AD" clId="Web-{676FAE4F-AF46-F8B8-C9D1-EDFD820DB5D6}" dt="2024-02-18T20:28:12.461" v="931"/>
          <ac:grpSpMkLst>
            <pc:docMk/>
            <pc:sldMk cId="689236399" sldId="317"/>
            <ac:grpSpMk id="22" creationId="{28FAF094-D087-493F-8DF9-A486C2D6BBAA}"/>
          </ac:grpSpMkLst>
        </pc:grp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0" creationId="{50C3CDF6-0CE2-678E-2249-75A75DF0FCE6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1" creationId="{63F56AE0-197A-AB82-122C-BCAC01C4AD2C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2" creationId="{9138C800-53A2-505E-CBEC-F18F6534372B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3" creationId="{06A425ED-E299-8CA3-3296-14DA974EFB20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4" creationId="{E0CC187B-6C0F-7E7C-E054-6F5A2C893E31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45:42.533" v="1224" actId="1076"/>
        <pc:sldMkLst>
          <pc:docMk/>
          <pc:sldMk cId="1674922462" sldId="318"/>
        </pc:sldMkLst>
        <pc:spChg chg="mod">
          <ac:chgData name="Sabarish  Nair" userId="S::sabarish.nair@citycolleges.ie::7336bcbd-cfb4-47b4-9481-a88fcd73ef23" providerId="AD" clId="Web-{676FAE4F-AF46-F8B8-C9D1-EDFD820DB5D6}" dt="2024-02-18T20:40:39.512" v="1166"/>
          <ac:spMkLst>
            <pc:docMk/>
            <pc:sldMk cId="1674922462" sldId="318"/>
            <ac:spMk id="2" creationId="{83A8BE88-867C-BD49-A163-85BC4EE16B86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0:37:25.686" v="940"/>
          <ac:spMkLst>
            <pc:docMk/>
            <pc:sldMk cId="1674922462" sldId="318"/>
            <ac:spMk id="3" creationId="{B5017804-996C-54B8-BBB0-5AB1B05BA531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40:39.512" v="1166"/>
          <ac:spMkLst>
            <pc:docMk/>
            <pc:sldMk cId="1674922462" sldId="318"/>
            <ac:spMk id="4" creationId="{C030F3A7-8D3A-C1F3-981B-9E9728B3E6D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40:39.512" v="1166"/>
          <ac:spMkLst>
            <pc:docMk/>
            <pc:sldMk cId="1674922462" sldId="318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40:39.512" v="1166"/>
          <ac:spMkLst>
            <pc:docMk/>
            <pc:sldMk cId="1674922462" sldId="318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0:40:39.512" v="1166"/>
          <ac:grpSpMkLst>
            <pc:docMk/>
            <pc:sldMk cId="1674922462" sldId="318"/>
            <ac:grpSpMk id="12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676FAE4F-AF46-F8B8-C9D1-EDFD820DB5D6}" dt="2024-02-18T20:45:42.533" v="1224" actId="1076"/>
          <ac:graphicFrameMkLst>
            <pc:docMk/>
            <pc:sldMk cId="1674922462" sldId="318"/>
            <ac:graphicFrameMk id="5" creationId="{972B9A1C-EB17-51AE-C9AD-827E3EA5487E}"/>
          </ac:graphicFrameMkLst>
        </pc:graphicFrameChg>
        <pc:cxnChg chg="add">
          <ac:chgData name="Sabarish  Nair" userId="S::sabarish.nair@citycolleges.ie::7336bcbd-cfb4-47b4-9481-a88fcd73ef23" providerId="AD" clId="Web-{676FAE4F-AF46-F8B8-C9D1-EDFD820DB5D6}" dt="2024-02-18T20:40:39.512" v="1166"/>
          <ac:cxnSpMkLst>
            <pc:docMk/>
            <pc:sldMk cId="1674922462" sldId="318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48:23.809" v="1239"/>
        <pc:sldMkLst>
          <pc:docMk/>
          <pc:sldMk cId="324346046" sldId="319"/>
        </pc:sldMkLst>
        <pc:spChg chg="mo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2" creationId="{46E262DA-6AA9-10A6-1FC2-08953D104300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3" creationId="{FEFAACBB-9A95-1CB2-B082-B9CA94DBF632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4" creationId="{6BF9AD4B-A72C-4CA3-97D4-680FDF0E6ACC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9" creationId="{DAF1966E-FD40-4A4A-B61B-C4DF7FA05F06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11" creationId="{047BFA19-D45E-416B-A404-7AF2F3F27017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13" creationId="{8E0105E7-23DB-4CF2-8258-FF47C7620F6E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15" creationId="{074B4F7D-14B2-478B-8BF5-01E4E0C5D263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20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2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0:48:23.809" v="1239"/>
          <ac:grpSpMkLst>
            <pc:docMk/>
            <pc:sldMk cId="324346046" sldId="319"/>
            <ac:grpSpMk id="22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676FAE4F-AF46-F8B8-C9D1-EDFD820DB5D6}" dt="2024-02-18T20:48:23.809" v="1239"/>
          <ac:cxnSpMkLst>
            <pc:docMk/>
            <pc:sldMk cId="324346046" sldId="319"/>
            <ac:cxnSpMk id="2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52:31.154" v="1259"/>
        <pc:sldMkLst>
          <pc:docMk/>
          <pc:sldMk cId="807593181" sldId="320"/>
        </pc:sldMkLst>
        <pc:spChg chg="mo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2" creationId="{967EB799-8F1F-6374-FBAD-B9F47BE6C58E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3" creationId="{074532C6-CCAC-1E5F-8864-33AB357F8104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4" creationId="{F309B769-9FB9-3193-5BF5-DA9B6778BA18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9" creationId="{8B9AA7C6-5E5A-498E-A6DF-A943376E09BC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15" creationId="{81E140AE-0ABF-47C8-BF32-7D2F0CF2BA44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17" creationId="{CBC4F608-B4B8-48C3-9572-C0F061B1CD99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22" creationId="{9C99D1AB-0C2D-4DD9-B88A-B6369D90443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29" creationId="{19C9EAEA-39D0-4B0E-A0EB-51E7B26740B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31" creationId="{3873B707-463F-40B0-8227-E8CC6C67EB25}"/>
          </ac:spMkLst>
        </pc:spChg>
        <pc:grpChg chg="add del">
          <ac:chgData name="Sabarish  Nair" userId="S::sabarish.nair@citycolleges.ie::7336bcbd-cfb4-47b4-9481-a88fcd73ef23" providerId="AD" clId="Web-{676FAE4F-AF46-F8B8-C9D1-EDFD820DB5D6}" dt="2024-02-18T20:52:31.154" v="1259"/>
          <ac:grpSpMkLst>
            <pc:docMk/>
            <pc:sldMk cId="807593181" sldId="320"/>
            <ac:grpSpMk id="11" creationId="{83EAB11A-76F7-48F4-9B4F-5BFDF4BF9670}"/>
          </ac:grpSpMkLst>
        </pc:grpChg>
        <pc:grpChg chg="add">
          <ac:chgData name="Sabarish  Nair" userId="S::sabarish.nair@citycolleges.ie::7336bcbd-cfb4-47b4-9481-a88fcd73ef23" providerId="AD" clId="Web-{676FAE4F-AF46-F8B8-C9D1-EDFD820DB5D6}" dt="2024-02-18T20:52:31.154" v="1259"/>
          <ac:grpSpMkLst>
            <pc:docMk/>
            <pc:sldMk cId="807593181" sldId="320"/>
            <ac:grpSpMk id="24" creationId="{032D8612-31EB-44CF-A1D0-14FD4C705424}"/>
          </ac:grpSpMkLst>
        </pc:grpChg>
      </pc:sldChg>
      <pc:sldChg chg="addSp modSp new mod setBg">
        <pc:chgData name="Sabarish  Nair" userId="S::sabarish.nair@citycolleges.ie::7336bcbd-cfb4-47b4-9481-a88fcd73ef23" providerId="AD" clId="Web-{676FAE4F-AF46-F8B8-C9D1-EDFD820DB5D6}" dt="2024-02-18T21:01:12.033" v="1321" actId="1076"/>
        <pc:sldMkLst>
          <pc:docMk/>
          <pc:sldMk cId="1728386191" sldId="321"/>
        </pc:sldMkLst>
        <pc:spChg chg="mo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2" creationId="{79D7AF7A-C3A7-7B32-C117-CB67339C20F1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3" creationId="{3DAF551C-7F95-7A5A-CE98-C6E5960340B9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4" creationId="{76219483-7B78-C66E-FED4-789CB65AAECE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1:12.033" v="1321" actId="1076"/>
          <ac:spMkLst>
            <pc:docMk/>
            <pc:sldMk cId="1728386191" sldId="321"/>
            <ac:spMk id="5" creationId="{FEE3C488-EEE4-B4F5-DEE3-952638B10250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0:58.079" v="1317" actId="20577"/>
          <ac:spMkLst>
            <pc:docMk/>
            <pc:sldMk cId="1728386191" sldId="321"/>
            <ac:spMk id="6" creationId="{B07E3548-2994-B300-EB76-80AE436045EE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1:01.704" v="1319" actId="20577"/>
          <ac:spMkLst>
            <pc:docMk/>
            <pc:sldMk cId="1728386191" sldId="321"/>
            <ac:spMk id="7" creationId="{942CCE9C-75D7-5A08-647B-93700856758E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10" creationId="{EBBB112D-9083-547B-5E87-7DA054F7789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16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23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1:00:28.390" v="1313"/>
          <ac:grpSpMkLst>
            <pc:docMk/>
            <pc:sldMk cId="1728386191" sldId="321"/>
            <ac:grpSpMk id="18" creationId="{AE1C45F0-260A-458C-96ED-C1F6D2151219}"/>
          </ac:grpSpMkLst>
        </pc:grpChg>
        <pc:cxnChg chg="add mod">
          <ac:chgData name="Sabarish  Nair" userId="S::sabarish.nair@citycolleges.ie::7336bcbd-cfb4-47b4-9481-a88fcd73ef23" providerId="AD" clId="Web-{676FAE4F-AF46-F8B8-C9D1-EDFD820DB5D6}" dt="2024-02-18T21:00:28.390" v="1313"/>
          <ac:cxnSpMkLst>
            <pc:docMk/>
            <pc:sldMk cId="1728386191" sldId="321"/>
            <ac:cxnSpMk id="8" creationId="{46DAC01A-C96D-B2FC-A1DE-E5A0F2492AE9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1:00:28.390" v="1313"/>
          <ac:cxnSpMkLst>
            <pc:docMk/>
            <pc:sldMk cId="1728386191" sldId="321"/>
            <ac:cxnSpMk id="9" creationId="{4C07216E-8CD0-E060-FDFE-BB69DA8D2D3D}"/>
          </ac:cxnSpMkLst>
        </pc:cxnChg>
        <pc:cxnChg chg="add">
          <ac:chgData name="Sabarish  Nair" userId="S::sabarish.nair@citycolleges.ie::7336bcbd-cfb4-47b4-9481-a88fcd73ef23" providerId="AD" clId="Web-{676FAE4F-AF46-F8B8-C9D1-EDFD820DB5D6}" dt="2024-02-18T21:00:28.390" v="1313"/>
          <ac:cxnSpMkLst>
            <pc:docMk/>
            <pc:sldMk cId="1728386191" sldId="321"/>
            <ac:cxnSpMk id="25" creationId="{6CF1BAF6-AD41-4082-B212-8A1F9A2E8779}"/>
          </ac:cxnSpMkLst>
        </pc:cxnChg>
      </pc:sldChg>
      <pc:sldChg chg="addSp delSp modSp add replId">
        <pc:chgData name="Sabarish  Nair" userId="S::sabarish.nair@citycolleges.ie::7336bcbd-cfb4-47b4-9481-a88fcd73ef23" providerId="AD" clId="Web-{676FAE4F-AF46-F8B8-C9D1-EDFD820DB5D6}" dt="2024-02-18T21:02:27.070" v="1335" actId="1076"/>
        <pc:sldMkLst>
          <pc:docMk/>
          <pc:sldMk cId="1599981502" sldId="322"/>
        </pc:sldMkLst>
        <pc:spChg chg="mod">
          <ac:chgData name="Sabarish  Nair" userId="S::sabarish.nair@citycolleges.ie::7336bcbd-cfb4-47b4-9481-a88fcd73ef23" providerId="AD" clId="Web-{676FAE4F-AF46-F8B8-C9D1-EDFD820DB5D6}" dt="2024-02-18T21:01:35.426" v="1326" actId="20577"/>
          <ac:spMkLst>
            <pc:docMk/>
            <pc:sldMk cId="1599981502" sldId="322"/>
            <ac:spMk id="2" creationId="{79D7AF7A-C3A7-7B32-C117-CB67339C20F1}"/>
          </ac:spMkLst>
        </pc:spChg>
        <pc:spChg chg="del">
          <ac:chgData name="Sabarish  Nair" userId="S::sabarish.nair@citycolleges.ie::7336bcbd-cfb4-47b4-9481-a88fcd73ef23" providerId="AD" clId="Web-{676FAE4F-AF46-F8B8-C9D1-EDFD820DB5D6}" dt="2024-02-18T21:02:14.319" v="1331"/>
          <ac:spMkLst>
            <pc:docMk/>
            <pc:sldMk cId="1599981502" sldId="322"/>
            <ac:spMk id="10" creationId="{EBBB112D-9083-547B-5E87-7DA054F77891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2:07.396" v="1330" actId="1076"/>
          <ac:spMkLst>
            <pc:docMk/>
            <pc:sldMk cId="1599981502" sldId="322"/>
            <ac:spMk id="11" creationId="{0CD79527-5692-48C8-EDF7-5990AF45A640}"/>
          </ac:spMkLst>
        </pc:spChg>
        <pc:cxnChg chg="add mod">
          <ac:chgData name="Sabarish  Nair" userId="S::sabarish.nair@citycolleges.ie::7336bcbd-cfb4-47b4-9481-a88fcd73ef23" providerId="AD" clId="Web-{676FAE4F-AF46-F8B8-C9D1-EDFD820DB5D6}" dt="2024-02-18T21:02:27.070" v="1335" actId="1076"/>
          <ac:cxnSpMkLst>
            <pc:docMk/>
            <pc:sldMk cId="1599981502" sldId="322"/>
            <ac:cxnSpMk id="12" creationId="{12063343-B9A3-3C9B-786A-8DFBC4C62045}"/>
          </ac:cxnSpMkLst>
        </pc:cxnChg>
      </pc:sldChg>
      <pc:sldChg chg="addSp modSp new mod setBg">
        <pc:chgData name="Sabarish  Nair" userId="S::sabarish.nair@citycolleges.ie::7336bcbd-cfb4-47b4-9481-a88fcd73ef23" providerId="AD" clId="Web-{676FAE4F-AF46-F8B8-C9D1-EDFD820DB5D6}" dt="2024-02-18T21:05:07.002" v="1397"/>
        <pc:sldMkLst>
          <pc:docMk/>
          <pc:sldMk cId="1417018784" sldId="323"/>
        </pc:sldMkLst>
        <pc:spChg chg="mo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2" creationId="{E3C4561A-6404-A0E6-E8E9-B854FAA73E00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3" creationId="{CF3857D5-7358-0A57-332B-AF6151C9F579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4" creationId="{56C014A5-1D97-A167-E0CA-A9DF014517CC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9" creationId="{DBF61EA3-B236-439E-9C0B-340980D56BE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15" creationId="{E659831F-0D9A-4C63-9EBB-8435B85A440F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1:05:07.002" v="1397"/>
          <ac:grpSpMkLst>
            <pc:docMk/>
            <pc:sldMk cId="1417018784" sldId="323"/>
            <ac:grpSpMk id="11" creationId="{28FAF094-D087-493F-8DF9-A486C2D6BBAA}"/>
          </ac:grpSpMkLst>
        </pc:grp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1:33:10.971" v="1716"/>
        <pc:sldMkLst>
          <pc:docMk/>
          <pc:sldMk cId="1791319442" sldId="324"/>
        </pc:sldMkLst>
        <pc:spChg chg="mo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2" creationId="{EE1D8C01-2094-D26C-E582-16F7685A2E89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3" creationId="{28EB49DE-9C22-7D0C-AA1B-B00CB4ECA1AB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4" creationId="{F136738A-7ACC-79BD-6389-AB552197F3A3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10" creationId="{53B021B3-DE93-4AB7-8A18-CF5F1CED88B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12" creationId="{52D502E5-F6B4-4D58-B4AE-FC466FF15EE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14" creationId="{9DECDBF4-02B6-4BB4-B65B-B8107AD6A9E8}"/>
          </ac:spMkLst>
        </pc:spChg>
        <pc:graphicFrameChg chg="add">
          <ac:chgData name="Sabarish  Nair" userId="S::sabarish.nair@citycolleges.ie::7336bcbd-cfb4-47b4-9481-a88fcd73ef23" providerId="AD" clId="Web-{676FAE4F-AF46-F8B8-C9D1-EDFD820DB5D6}" dt="2024-02-18T21:33:10.971" v="1716"/>
          <ac:graphicFrameMkLst>
            <pc:docMk/>
            <pc:sldMk cId="1791319442" sldId="324"/>
            <ac:graphicFrameMk id="6" creationId="{93AA3AAC-6237-E601-F5F9-0689A659FE3F}"/>
          </ac:graphicFrameMkLst>
        </pc:graphicFrameChg>
      </pc:sldChg>
      <pc:sldChg chg="addSp delSp modSp new mod ord setBg">
        <pc:chgData name="Sabarish  Nair" userId="S::sabarish.nair@citycolleges.ie::7336bcbd-cfb4-47b4-9481-a88fcd73ef23" providerId="AD" clId="Web-{676FAE4F-AF46-F8B8-C9D1-EDFD820DB5D6}" dt="2024-02-18T21:40:31.517" v="1930"/>
        <pc:sldMkLst>
          <pc:docMk/>
          <pc:sldMk cId="2163214656" sldId="325"/>
        </pc:sldMkLst>
        <pc:spChg chg="mo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2" creationId="{3B699C5F-1297-C470-A0CB-2BC04FF9FC58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3" creationId="{DE458291-1A8C-CC53-5C52-4825C90601ED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4" creationId="{E6EA2E8A-AD49-A836-EBFD-5476725421F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10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12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14" creationId="{99F74EB5-E547-4FB4-95F5-BCC788F3C4A0}"/>
          </ac:spMkLst>
        </pc:spChg>
        <pc:graphicFrameChg chg="add">
          <ac:chgData name="Sabarish  Nair" userId="S::sabarish.nair@citycolleges.ie::7336bcbd-cfb4-47b4-9481-a88fcd73ef23" providerId="AD" clId="Web-{676FAE4F-AF46-F8B8-C9D1-EDFD820DB5D6}" dt="2024-02-18T21:40:31.517" v="1930"/>
          <ac:graphicFrameMkLst>
            <pc:docMk/>
            <pc:sldMk cId="2163214656" sldId="325"/>
            <ac:graphicFrameMk id="6" creationId="{B19E6522-62E0-32AC-44B0-C24574A73BEF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1:40:20.235" v="1929"/>
        <pc:sldMkLst>
          <pc:docMk/>
          <pc:sldMk cId="3619404712" sldId="326"/>
        </pc:sldMkLst>
        <pc:spChg chg="mo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2" creationId="{1B06DA53-012B-62BA-D234-E5E2DB612A89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1:38:46.806" v="1888"/>
          <ac:spMkLst>
            <pc:docMk/>
            <pc:sldMk cId="3619404712" sldId="326"/>
            <ac:spMk id="3" creationId="{071F2452-021A-EB80-DF37-183BDD2F8CE7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4" creationId="{3C774C0E-FD5C-CDD4-D405-32F15F68053B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10" creationId="{5ACC6BB2-28F8-4405-829D-0562733BEE7A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1" creationId="{DBC6133C-0615-4CE4-9132-37E609A9BDFA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12" creationId="{5C2E53F0-AD54-4A55-99A0-EC896CE3C233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3" creationId="{169CC832-2974-4E8D-90ED-3E2941BA7336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14" creationId="{D15F19F8-85EE-477A-ACBA-4B6D069780E5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5" creationId="{55222F96-971A-4F90-B841-6BAB416C7AC1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16" creationId="{92C3387C-D24F-4737-8A37-1DC5CFF09CFA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7" creationId="{08980754-6F4B-43C9-B9BE-127B6BED6586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9" creationId="{2C1BBA94-3F40-40AA-8BB9-E69E25E537C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21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23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25" creationId="{99F74EB5-E547-4FB4-95F5-BCC788F3C4A0}"/>
          </ac:spMkLst>
        </pc:spChg>
        <pc:graphicFrameChg chg="add mod modGraphic">
          <ac:chgData name="Sabarish  Nair" userId="S::sabarish.nair@citycolleges.ie::7336bcbd-cfb4-47b4-9481-a88fcd73ef23" providerId="AD" clId="Web-{676FAE4F-AF46-F8B8-C9D1-EDFD820DB5D6}" dt="2024-02-18T21:40:20.235" v="1929"/>
          <ac:graphicFrameMkLst>
            <pc:docMk/>
            <pc:sldMk cId="3619404712" sldId="326"/>
            <ac:graphicFrameMk id="6" creationId="{A31FDB8F-1BBD-92A9-EC98-231BB1DED747}"/>
          </ac:graphicFrameMkLst>
        </pc:graphicFrameChg>
        <pc:picChg chg="add del">
          <ac:chgData name="Sabarish  Nair" userId="S::sabarish.nair@citycolleges.ie::7336bcbd-cfb4-47b4-9481-a88fcd73ef23" providerId="AD" clId="Web-{676FAE4F-AF46-F8B8-C9D1-EDFD820DB5D6}" dt="2024-02-18T21:38:46.775" v="1887"/>
          <ac:picMkLst>
            <pc:docMk/>
            <pc:sldMk cId="3619404712" sldId="326"/>
            <ac:picMk id="8" creationId="{DBADCD8D-D61E-14E6-AA46-47976145945C}"/>
          </ac:picMkLst>
        </pc:picChg>
      </pc:sldChg>
      <pc:sldChg chg="modSp new del">
        <pc:chgData name="Sabarish  Nair" userId="S::sabarish.nair@citycolleges.ie::7336bcbd-cfb4-47b4-9481-a88fcd73ef23" providerId="AD" clId="Web-{676FAE4F-AF46-F8B8-C9D1-EDFD820DB5D6}" dt="2024-02-18T21:38:06.772" v="1885"/>
        <pc:sldMkLst>
          <pc:docMk/>
          <pc:sldMk cId="2293149939" sldId="327"/>
        </pc:sldMkLst>
        <pc:spChg chg="mod">
          <ac:chgData name="Sabarish  Nair" userId="S::sabarish.nair@citycolleges.ie::7336bcbd-cfb4-47b4-9481-a88fcd73ef23" providerId="AD" clId="Web-{676FAE4F-AF46-F8B8-C9D1-EDFD820DB5D6}" dt="2024-02-18T21:17:13.074" v="1652" actId="20577"/>
          <ac:spMkLst>
            <pc:docMk/>
            <pc:sldMk cId="2293149939" sldId="327"/>
            <ac:spMk id="2" creationId="{B949783E-EDFB-2DF4-127F-ECCD1EC9667C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19:00.159" v="1685" actId="20577"/>
          <ac:spMkLst>
            <pc:docMk/>
            <pc:sldMk cId="2293149939" sldId="327"/>
            <ac:spMk id="3" creationId="{CED8F9D4-30DF-986E-A08B-51D3D4B8BFE1}"/>
          </ac:spMkLst>
        </pc:spChg>
      </pc:sldChg>
      <pc:sldChg chg="addSp modSp new mod setBg">
        <pc:chgData name="Sabarish  Nair" userId="S::sabarish.nair@citycolleges.ie::7336bcbd-cfb4-47b4-9481-a88fcd73ef23" providerId="AD" clId="Web-{676FAE4F-AF46-F8B8-C9D1-EDFD820DB5D6}" dt="2024-02-18T21:43:30.751" v="2019"/>
        <pc:sldMkLst>
          <pc:docMk/>
          <pc:sldMk cId="2637661231" sldId="328"/>
        </pc:sldMkLst>
        <pc:spChg chg="mo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2" creationId="{50B4E129-A18D-B4CF-92B0-16D0D7F9D5F3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3" creationId="{DC47E570-B078-A94B-E5EC-7A86788DBED8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4" creationId="{98088747-DC4B-C11D-26D5-2A1934FA5374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9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1:43:30.751" v="2019"/>
          <ac:grpSpMkLst>
            <pc:docMk/>
            <pc:sldMk cId="2637661231" sldId="328"/>
            <ac:grpSpMk id="11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676FAE4F-AF46-F8B8-C9D1-EDFD820DB5D6}" dt="2024-02-18T21:43:30.751" v="2019"/>
          <ac:cxnSpMkLst>
            <pc:docMk/>
            <pc:sldMk cId="2637661231" sldId="328"/>
            <ac:cxnSpMk id="18" creationId="{6CF1BAF6-AD41-4082-B212-8A1F9A2E8779}"/>
          </ac:cxnSpMkLst>
        </pc:cxnChg>
      </pc:sldChg>
      <pc:sldChg chg="addSp modSp new mod setBg">
        <pc:chgData name="Sabarish  Nair" userId="S::sabarish.nair@citycolleges.ie::7336bcbd-cfb4-47b4-9481-a88fcd73ef23" providerId="AD" clId="Web-{676FAE4F-AF46-F8B8-C9D1-EDFD820DB5D6}" dt="2024-02-18T21:48:03.988" v="2076" actId="20577"/>
        <pc:sldMkLst>
          <pc:docMk/>
          <pc:sldMk cId="2076489730" sldId="329"/>
        </pc:sldMkLst>
        <pc:spChg chg="mo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2" creationId="{A5001FA9-2F84-6790-3125-31A5C857B48D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8:03.988" v="2076" actId="20577"/>
          <ac:spMkLst>
            <pc:docMk/>
            <pc:sldMk cId="2076489730" sldId="329"/>
            <ac:spMk id="3" creationId="{FEAFCDA4-FC48-D9DD-06DF-A8A8B93D8B6B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4" creationId="{184E19E5-0255-A11C-3BA0-D4440687C14D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9" creationId="{8B9AA7C6-5E5A-498E-A6DF-A943376E09BC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15" creationId="{81E140AE-0ABF-47C8-BF32-7D2F0CF2BA44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17" creationId="{CBC4F608-B4B8-48C3-9572-C0F061B1CD99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1:47:45.284" v="2075"/>
          <ac:grpSpMkLst>
            <pc:docMk/>
            <pc:sldMk cId="2076489730" sldId="329"/>
            <ac:grpSpMk id="11" creationId="{83EAB11A-76F7-48F4-9B4F-5BFDF4BF9670}"/>
          </ac:grpSpMkLst>
        </pc:grp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1:52:30.428" v="2155"/>
        <pc:sldMkLst>
          <pc:docMk/>
          <pc:sldMk cId="3586272843" sldId="330"/>
        </pc:sldMkLst>
        <pc:spChg chg="mo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2" creationId="{B12930AC-FED6-6938-43ED-A93FF994CAB0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3" creationId="{70914114-0B9C-8EDD-5002-B09CF83EF86A}"/>
          </ac:spMkLst>
        </pc:spChg>
        <pc:spChg chg="mod or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4" creationId="{7C2A57E6-43D3-DC94-9A7F-6D25389536FE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52:30.428" v="2154"/>
          <ac:spMkLst>
            <pc:docMk/>
            <pc:sldMk cId="3586272843" sldId="330"/>
            <ac:spMk id="10" creationId="{201CC55D-ED54-4C5C-95E6-10947BD1103B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52:30.428" v="2154"/>
          <ac:spMkLst>
            <pc:docMk/>
            <pc:sldMk cId="3586272843" sldId="330"/>
            <ac:spMk id="16" creationId="{3873B707-463F-40B0-8227-E8CC6C67EB25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17" creationId="{D5B0017B-2ECA-49AF-B397-DC140825DF8D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52:30.428" v="2154"/>
          <ac:spMkLst>
            <pc:docMk/>
            <pc:sldMk cId="3586272843" sldId="330"/>
            <ac:spMk id="18" creationId="{C13237C8-E62C-4F0D-A318-BD6FB6C2D13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19" creationId="{70E96339-907C-46C3-99AC-31179B6F0EBD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52:30.428" v="2154"/>
          <ac:spMkLst>
            <pc:docMk/>
            <pc:sldMk cId="3586272843" sldId="330"/>
            <ac:spMk id="20" creationId="{19C9EAEA-39D0-4B0E-A0EB-51E7B26740B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22" creationId="{28D31E1B-0407-4223-9642-0B642CBF57D9}"/>
          </ac:spMkLst>
        </pc:spChg>
        <pc:grpChg chg="add del">
          <ac:chgData name="Sabarish  Nair" userId="S::sabarish.nair@citycolleges.ie::7336bcbd-cfb4-47b4-9481-a88fcd73ef23" providerId="AD" clId="Web-{676FAE4F-AF46-F8B8-C9D1-EDFD820DB5D6}" dt="2024-02-18T21:52:30.428" v="2154"/>
          <ac:grpSpMkLst>
            <pc:docMk/>
            <pc:sldMk cId="3586272843" sldId="330"/>
            <ac:grpSpMk id="12" creationId="{1DE889C7-FAD6-4397-98E2-05D503484459}"/>
          </ac:grpSpMkLst>
        </pc:grpChg>
        <pc:grpChg chg="add">
          <ac:chgData name="Sabarish  Nair" userId="S::sabarish.nair@citycolleges.ie::7336bcbd-cfb4-47b4-9481-a88fcd73ef23" providerId="AD" clId="Web-{676FAE4F-AF46-F8B8-C9D1-EDFD820DB5D6}" dt="2024-02-18T21:52:30.428" v="2155"/>
          <ac:grpSpMkLst>
            <pc:docMk/>
            <pc:sldMk cId="3586272843" sldId="330"/>
            <ac:grpSpMk id="23" creationId="{AE1C45F0-260A-458C-96ED-C1F6D2151219}"/>
          </ac:grpSpMkLst>
        </pc:grpChg>
        <pc:picChg chg="add mod">
          <ac:chgData name="Sabarish  Nair" userId="S::sabarish.nair@citycolleges.ie::7336bcbd-cfb4-47b4-9481-a88fcd73ef23" providerId="AD" clId="Web-{676FAE4F-AF46-F8B8-C9D1-EDFD820DB5D6}" dt="2024-02-18T21:52:30.428" v="2155"/>
          <ac:picMkLst>
            <pc:docMk/>
            <pc:sldMk cId="3586272843" sldId="330"/>
            <ac:picMk id="5" creationId="{0218A417-A27A-B405-DB83-0D6FADD958EE}"/>
          </ac:picMkLst>
        </pc:picChg>
        <pc:cxnChg chg="add">
          <ac:chgData name="Sabarish  Nair" userId="S::sabarish.nair@citycolleges.ie::7336bcbd-cfb4-47b4-9481-a88fcd73ef23" providerId="AD" clId="Web-{676FAE4F-AF46-F8B8-C9D1-EDFD820DB5D6}" dt="2024-02-18T21:52:30.428" v="2155"/>
          <ac:cxnSpMkLst>
            <pc:docMk/>
            <pc:sldMk cId="3586272843" sldId="330"/>
            <ac:cxnSpMk id="21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2:08:20.196" v="3177"/>
        <pc:sldMkLst>
          <pc:docMk/>
          <pc:sldMk cId="2364491969" sldId="331"/>
        </pc:sldMkLst>
        <pc:spChg chg="mod">
          <ac:chgData name="Sabarish  Nair" userId="S::sabarish.nair@citycolleges.ie::7336bcbd-cfb4-47b4-9481-a88fcd73ef23" providerId="AD" clId="Web-{676FAE4F-AF46-F8B8-C9D1-EDFD820DB5D6}" dt="2024-02-18T22:08:06.148" v="3115"/>
          <ac:spMkLst>
            <pc:docMk/>
            <pc:sldMk cId="2364491969" sldId="331"/>
            <ac:spMk id="2" creationId="{B2BE0B55-F23B-84FA-CB2C-EC0B32998D91}"/>
          </ac:spMkLst>
        </pc:spChg>
        <pc:spChg chg="del">
          <ac:chgData name="Sabarish  Nair" userId="S::sabarish.nair@citycolleges.ie::7336bcbd-cfb4-47b4-9481-a88fcd73ef23" providerId="AD" clId="Web-{676FAE4F-AF46-F8B8-C9D1-EDFD820DB5D6}" dt="2024-02-18T22:00:05.350" v="2252"/>
          <ac:spMkLst>
            <pc:docMk/>
            <pc:sldMk cId="2364491969" sldId="331"/>
            <ac:spMk id="3" creationId="{6DD4631C-DEEA-FB3B-8AA9-1CB12FCCB98A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2:08:06.148" v="3115"/>
          <ac:spMkLst>
            <pc:docMk/>
            <pc:sldMk cId="2364491969" sldId="331"/>
            <ac:spMk id="4" creationId="{90EB9276-AC10-3C02-0525-C72DF5CAE5F7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7:47.584" v="3112"/>
          <ac:spMkLst>
            <pc:docMk/>
            <pc:sldMk cId="2364491969" sldId="331"/>
            <ac:spMk id="10" creationId="{346163D3-B666-4446-84C6-9902EB936B6E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8:06.085" v="3114"/>
          <ac:spMkLst>
            <pc:docMk/>
            <pc:sldMk cId="2364491969" sldId="331"/>
            <ac:spMk id="14" creationId="{FB92FFCE-0C90-454E-AA25-D4EE9A6C39C5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7:47.584" v="3112"/>
          <ac:spMkLst>
            <pc:docMk/>
            <pc:sldMk cId="2364491969" sldId="331"/>
            <ac:spMk id="16" creationId="{04357C93-F0CB-4A1C-8F77-4E9063789819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08:06.148" v="3115"/>
          <ac:spMkLst>
            <pc:docMk/>
            <pc:sldMk cId="2364491969" sldId="331"/>
            <ac:spMk id="17" creationId="{D5B0017B-2ECA-49AF-B397-DC140825DF8D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8:06.085" v="3114"/>
          <ac:spMkLst>
            <pc:docMk/>
            <pc:sldMk cId="2364491969" sldId="331"/>
            <ac:spMk id="18" creationId="{81D377EB-C9D2-4ED0-86A6-740A297E3EAC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8:06.085" v="3114"/>
          <ac:spMkLst>
            <pc:docMk/>
            <pc:sldMk cId="2364491969" sldId="331"/>
            <ac:spMk id="19" creationId="{066346BE-FDB4-4772-A696-0719490ABD64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08:06.148" v="3115"/>
          <ac:spMkLst>
            <pc:docMk/>
            <pc:sldMk cId="2364491969" sldId="331"/>
            <ac:spMk id="21" creationId="{56E9B3E6-E277-4D68-BA48-9CB43FFBD6E2}"/>
          </ac:spMkLst>
        </pc:spChg>
        <pc:grpChg chg="add del">
          <ac:chgData name="Sabarish  Nair" userId="S::sabarish.nair@citycolleges.ie::7336bcbd-cfb4-47b4-9481-a88fcd73ef23" providerId="AD" clId="Web-{676FAE4F-AF46-F8B8-C9D1-EDFD820DB5D6}" dt="2024-02-18T22:07:47.584" v="3112"/>
          <ac:grpSpMkLst>
            <pc:docMk/>
            <pc:sldMk cId="2364491969" sldId="331"/>
            <ac:grpSpMk id="12" creationId="{3AF6A671-C637-4547-85F4-51B6D1881399}"/>
          </ac:grpSpMkLst>
        </pc:grpChg>
        <pc:grpChg chg="add">
          <ac:chgData name="Sabarish  Nair" userId="S::sabarish.nair@citycolleges.ie::7336bcbd-cfb4-47b4-9481-a88fcd73ef23" providerId="AD" clId="Web-{676FAE4F-AF46-F8B8-C9D1-EDFD820DB5D6}" dt="2024-02-18T22:08:06.148" v="3115"/>
          <ac:grpSpMkLst>
            <pc:docMk/>
            <pc:sldMk cId="2364491969" sldId="331"/>
            <ac:grpSpMk id="22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676FAE4F-AF46-F8B8-C9D1-EDFD820DB5D6}" dt="2024-02-18T22:08:20.196" v="3177"/>
          <ac:graphicFrameMkLst>
            <pc:docMk/>
            <pc:sldMk cId="2364491969" sldId="331"/>
            <ac:graphicFrameMk id="5" creationId="{3C1B3732-38B8-5F75-C3CC-26C96CBB16DC}"/>
          </ac:graphicFrameMkLst>
        </pc:graphicFrameChg>
        <pc:graphicFrameChg chg="add del mod">
          <ac:chgData name="Sabarish  Nair" userId="S::sabarish.nair@citycolleges.ie::7336bcbd-cfb4-47b4-9481-a88fcd73ef23" providerId="AD" clId="Web-{676FAE4F-AF46-F8B8-C9D1-EDFD820DB5D6}" dt="2024-02-18T22:03:19.629" v="2484"/>
          <ac:graphicFrameMkLst>
            <pc:docMk/>
            <pc:sldMk cId="2364491969" sldId="331"/>
            <ac:graphicFrameMk id="7" creationId="{D7C62D57-3FD6-0A2D-F48E-80379A7C4A4B}"/>
          </ac:graphicFrameMkLst>
        </pc:graphicFrameChg>
        <pc:graphicFrameChg chg="add del mod">
          <ac:chgData name="Sabarish  Nair" userId="S::sabarish.nair@citycolleges.ie::7336bcbd-cfb4-47b4-9481-a88fcd73ef23" providerId="AD" clId="Web-{676FAE4F-AF46-F8B8-C9D1-EDFD820DB5D6}" dt="2024-02-18T22:04:00.444" v="2496"/>
          <ac:graphicFrameMkLst>
            <pc:docMk/>
            <pc:sldMk cId="2364491969" sldId="331"/>
            <ac:graphicFrameMk id="9" creationId="{068F8820-EF19-C492-0BD6-F017556193D8}"/>
          </ac:graphicFrameMkLst>
        </pc:graphicFrameChg>
        <pc:cxnChg chg="add">
          <ac:chgData name="Sabarish  Nair" userId="S::sabarish.nair@citycolleges.ie::7336bcbd-cfb4-47b4-9481-a88fcd73ef23" providerId="AD" clId="Web-{676FAE4F-AF46-F8B8-C9D1-EDFD820DB5D6}" dt="2024-02-18T22:08:06.148" v="3115"/>
          <ac:cxnSpMkLst>
            <pc:docMk/>
            <pc:sldMk cId="2364491969" sldId="331"/>
            <ac:cxnSpMk id="24" creationId="{6CF1BAF6-AD41-4082-B212-8A1F9A2E8779}"/>
          </ac:cxnSpMkLst>
        </pc:cxnChg>
      </pc:sldChg>
      <pc:sldChg chg="addSp delSp modSp add replId">
        <pc:chgData name="Sabarish  Nair" userId="S::sabarish.nair@citycolleges.ie::7336bcbd-cfb4-47b4-9481-a88fcd73ef23" providerId="AD" clId="Web-{676FAE4F-AF46-F8B8-C9D1-EDFD820DB5D6}" dt="2024-02-18T21:58:20.327" v="2226" actId="20577"/>
        <pc:sldMkLst>
          <pc:docMk/>
          <pc:sldMk cId="3756030130" sldId="332"/>
        </pc:sldMkLst>
        <pc:spChg chg="mod">
          <ac:chgData name="Sabarish  Nair" userId="S::sabarish.nair@citycolleges.ie::7336bcbd-cfb4-47b4-9481-a88fcd73ef23" providerId="AD" clId="Web-{676FAE4F-AF46-F8B8-C9D1-EDFD820DB5D6}" dt="2024-02-18T21:56:20.975" v="2159" actId="20577"/>
          <ac:spMkLst>
            <pc:docMk/>
            <pc:sldMk cId="3756030130" sldId="332"/>
            <ac:spMk id="2" creationId="{B12930AC-FED6-6938-43ED-A93FF994CAB0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58:20.327" v="2226" actId="20577"/>
          <ac:spMkLst>
            <pc:docMk/>
            <pc:sldMk cId="3756030130" sldId="332"/>
            <ac:spMk id="3" creationId="{70914114-0B9C-8EDD-5002-B09CF83EF86A}"/>
          </ac:spMkLst>
        </pc:spChg>
        <pc:picChg chg="del">
          <ac:chgData name="Sabarish  Nair" userId="S::sabarish.nair@citycolleges.ie::7336bcbd-cfb4-47b4-9481-a88fcd73ef23" providerId="AD" clId="Web-{676FAE4F-AF46-F8B8-C9D1-EDFD820DB5D6}" dt="2024-02-18T21:56:23.038" v="2160"/>
          <ac:picMkLst>
            <pc:docMk/>
            <pc:sldMk cId="3756030130" sldId="332"/>
            <ac:picMk id="5" creationId="{0218A417-A27A-B405-DB83-0D6FADD958EE}"/>
          </ac:picMkLst>
        </pc:picChg>
        <pc:picChg chg="add mod">
          <ac:chgData name="Sabarish  Nair" userId="S::sabarish.nair@citycolleges.ie::7336bcbd-cfb4-47b4-9481-a88fcd73ef23" providerId="AD" clId="Web-{676FAE4F-AF46-F8B8-C9D1-EDFD820DB5D6}" dt="2024-02-18T21:56:31.929" v="2164" actId="1076"/>
          <ac:picMkLst>
            <pc:docMk/>
            <pc:sldMk cId="3756030130" sldId="332"/>
            <ac:picMk id="6" creationId="{48D89B9E-C01B-BF77-F66E-645026A0A0B8}"/>
          </ac:picMkLst>
        </pc:picChg>
      </pc:sldChg>
      <pc:sldChg chg="addSp modSp new mod setBg">
        <pc:chgData name="Sabarish  Nair" userId="S::sabarish.nair@citycolleges.ie::7336bcbd-cfb4-47b4-9481-a88fcd73ef23" providerId="AD" clId="Web-{676FAE4F-AF46-F8B8-C9D1-EDFD820DB5D6}" dt="2024-02-18T22:12:14.524" v="3211" actId="20577"/>
        <pc:sldMkLst>
          <pc:docMk/>
          <pc:sldMk cId="3105327552" sldId="333"/>
        </pc:sldMkLst>
        <pc:spChg chg="mo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2" creationId="{FE0A2053-B27A-A49B-7AF5-031A341D5E7D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2:12:14.524" v="3211" actId="20577"/>
          <ac:spMkLst>
            <pc:docMk/>
            <pc:sldMk cId="3105327552" sldId="333"/>
            <ac:spMk id="3" creationId="{6D3E5007-6C02-F25D-CE13-09DB1435A3C4}"/>
          </ac:spMkLst>
        </pc:spChg>
        <pc:spChg chg="mod or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4" creationId="{0C359DB6-73B9-A0B4-AF71-D18986B45094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0" creationId="{DBC6133C-0615-4CE4-9132-37E609A9BDFA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2" creationId="{169CC832-2974-4E8D-90ED-3E2941BA7336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4" creationId="{55222F96-971A-4F90-B841-6BAB416C7AC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6" creationId="{08980754-6F4B-43C9-B9BE-127B6BED6586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8" creationId="{2C1BBA94-3F40-40AA-8BB9-E69E25E537C1}"/>
          </ac:spMkLst>
        </pc:spChg>
        <pc:picChg chg="add mod">
          <ac:chgData name="Sabarish  Nair" userId="S::sabarish.nair@citycolleges.ie::7336bcbd-cfb4-47b4-9481-a88fcd73ef23" providerId="AD" clId="Web-{676FAE4F-AF46-F8B8-C9D1-EDFD820DB5D6}" dt="2024-02-18T22:12:02.383" v="3209"/>
          <ac:picMkLst>
            <pc:docMk/>
            <pc:sldMk cId="3105327552" sldId="333"/>
            <ac:picMk id="5" creationId="{22221DE0-FC24-11DA-371F-9D907EE2AF67}"/>
          </ac:picMkLst>
        </pc:picChg>
      </pc:sldChg>
    </pc:docChg>
  </pc:docChgLst>
  <pc:docChgLst>
    <pc:chgData name="Sabarish Nair1" userId="1694b562-e57b-4831-90c0-4cdd510e495b" providerId="ADAL" clId="{4BC5EF7C-BD76-42F7-BE2C-34598CF6DB61}"/>
    <pc:docChg chg="undo custSel addSld modSld">
      <pc:chgData name="Sabarish Nair1" userId="1694b562-e57b-4831-90c0-4cdd510e495b" providerId="ADAL" clId="{4BC5EF7C-BD76-42F7-BE2C-34598CF6DB61}" dt="2024-01-04T10:18:36.699" v="2971" actId="26606"/>
      <pc:docMkLst>
        <pc:docMk/>
      </pc:docMkLst>
      <pc:sldChg chg="addSp modSp mod setBg">
        <pc:chgData name="Sabarish Nair1" userId="1694b562-e57b-4831-90c0-4cdd510e495b" providerId="ADAL" clId="{4BC5EF7C-BD76-42F7-BE2C-34598CF6DB61}" dt="2024-01-04T07:22:31.304" v="697" actId="20577"/>
        <pc:sldMkLst>
          <pc:docMk/>
          <pc:sldMk cId="3374306276" sldId="256"/>
        </pc:sldMkLst>
        <pc:spChg chg="mod">
          <ac:chgData name="Sabarish Nair1" userId="1694b562-e57b-4831-90c0-4cdd510e495b" providerId="ADAL" clId="{4BC5EF7C-BD76-42F7-BE2C-34598CF6DB61}" dt="2024-01-04T07:22:31.304" v="697" actId="20577"/>
          <ac:spMkLst>
            <pc:docMk/>
            <pc:sldMk cId="3374306276" sldId="256"/>
            <ac:spMk id="2" creationId="{A640B8AD-AD0A-BB8B-97E1-6849013A0567}"/>
          </ac:spMkLst>
        </pc:spChg>
        <pc:spChg chg="mod">
          <ac:chgData name="Sabarish Nair1" userId="1694b562-e57b-4831-90c0-4cdd510e495b" providerId="ADAL" clId="{4BC5EF7C-BD76-42F7-BE2C-34598CF6DB61}" dt="2024-01-04T06:31:43.488" v="75" actId="26606"/>
          <ac:spMkLst>
            <pc:docMk/>
            <pc:sldMk cId="3374306276" sldId="256"/>
            <ac:spMk id="3" creationId="{297EF3A3-6C41-AF85-F8BF-51370AF6210C}"/>
          </ac:spMkLst>
        </pc:spChg>
        <pc:spChg chg="add">
          <ac:chgData name="Sabarish Nair1" userId="1694b562-e57b-4831-90c0-4cdd510e495b" providerId="ADAL" clId="{4BC5EF7C-BD76-42F7-BE2C-34598CF6DB61}" dt="2024-01-04T06:31:43.488" v="75" actId="26606"/>
          <ac:spMkLst>
            <pc:docMk/>
            <pc:sldMk cId="3374306276" sldId="256"/>
            <ac:spMk id="8" creationId="{4522B21E-B2B9-4C72-9A71-C87EFD137480}"/>
          </ac:spMkLst>
        </pc:spChg>
        <pc:spChg chg="add">
          <ac:chgData name="Sabarish Nair1" userId="1694b562-e57b-4831-90c0-4cdd510e495b" providerId="ADAL" clId="{4BC5EF7C-BD76-42F7-BE2C-34598CF6DB61}" dt="2024-01-04T06:31:43.488" v="75" actId="26606"/>
          <ac:spMkLst>
            <pc:docMk/>
            <pc:sldMk cId="3374306276" sldId="256"/>
            <ac:spMk id="10" creationId="{5EB7D2A2-F448-44D4-938C-DC84CBCB3B1E}"/>
          </ac:spMkLst>
        </pc:spChg>
        <pc:spChg chg="add">
          <ac:chgData name="Sabarish Nair1" userId="1694b562-e57b-4831-90c0-4cdd510e495b" providerId="ADAL" clId="{4BC5EF7C-BD76-42F7-BE2C-34598CF6DB61}" dt="2024-01-04T06:31:43.488" v="75" actId="26606"/>
          <ac:spMkLst>
            <pc:docMk/>
            <pc:sldMk cId="3374306276" sldId="256"/>
            <ac:spMk id="12" creationId="{871AEA07-1E14-44B4-8E55-64EF049CD66F}"/>
          </ac:spMkLst>
        </pc:spChg>
        <pc:cxnChg chg="add">
          <ac:chgData name="Sabarish Nair1" userId="1694b562-e57b-4831-90c0-4cdd510e495b" providerId="ADAL" clId="{4BC5EF7C-BD76-42F7-BE2C-34598CF6DB61}" dt="2024-01-04T06:31:43.488" v="75" actId="26606"/>
          <ac:cxnSpMkLst>
            <pc:docMk/>
            <pc:sldMk cId="3374306276" sldId="256"/>
            <ac:cxnSpMk id="14" creationId="{F7C8EA93-3210-4C62-99E9-153C275E3A87}"/>
          </ac:cxnSpMkLst>
        </pc:cxnChg>
      </pc:sldChg>
      <pc:sldChg chg="addSp delSp modSp new mod modNotesTx">
        <pc:chgData name="Sabarish Nair1" userId="1694b562-e57b-4831-90c0-4cdd510e495b" providerId="ADAL" clId="{4BC5EF7C-BD76-42F7-BE2C-34598CF6DB61}" dt="2024-01-04T06:58:00.733" v="605" actId="20577"/>
        <pc:sldMkLst>
          <pc:docMk/>
          <pc:sldMk cId="3195025859" sldId="257"/>
        </pc:sldMkLst>
        <pc:spChg chg="mod">
          <ac:chgData name="Sabarish Nair1" userId="1694b562-e57b-4831-90c0-4cdd510e495b" providerId="ADAL" clId="{4BC5EF7C-BD76-42F7-BE2C-34598CF6DB61}" dt="2024-01-04T06:37:13.798" v="102" actId="20577"/>
          <ac:spMkLst>
            <pc:docMk/>
            <pc:sldMk cId="3195025859" sldId="257"/>
            <ac:spMk id="2" creationId="{F19085D7-0771-4556-3816-150DF2D95BA7}"/>
          </ac:spMkLst>
        </pc:spChg>
        <pc:spChg chg="del mod">
          <ac:chgData name="Sabarish Nair1" userId="1694b562-e57b-4831-90c0-4cdd510e495b" providerId="ADAL" clId="{4BC5EF7C-BD76-42F7-BE2C-34598CF6DB61}" dt="2024-01-04T06:49:44.863" v="431" actId="26606"/>
          <ac:spMkLst>
            <pc:docMk/>
            <pc:sldMk cId="3195025859" sldId="257"/>
            <ac:spMk id="3" creationId="{495EE4AF-7E9D-272E-DE4F-08B06D5CE6A7}"/>
          </ac:spMkLst>
        </pc:spChg>
        <pc:graphicFrameChg chg="add mod">
          <ac:chgData name="Sabarish Nair1" userId="1694b562-e57b-4831-90c0-4cdd510e495b" providerId="ADAL" clId="{4BC5EF7C-BD76-42F7-BE2C-34598CF6DB61}" dt="2024-01-04T06:56:08.437" v="436" actId="113"/>
          <ac:graphicFrameMkLst>
            <pc:docMk/>
            <pc:sldMk cId="3195025859" sldId="257"/>
            <ac:graphicFrameMk id="5" creationId="{D5C2E9C9-1ED3-D772-E310-22D6976736C3}"/>
          </ac:graphicFrameMkLst>
        </pc:graphicFrameChg>
      </pc:sldChg>
      <pc:sldChg chg="addSp delSp modSp new mod modNotesTx">
        <pc:chgData name="Sabarish Nair1" userId="1694b562-e57b-4831-90c0-4cdd510e495b" providerId="ADAL" clId="{4BC5EF7C-BD76-42F7-BE2C-34598CF6DB61}" dt="2024-01-04T07:50:14.069" v="999" actId="1076"/>
        <pc:sldMkLst>
          <pc:docMk/>
          <pc:sldMk cId="1347623644" sldId="258"/>
        </pc:sldMkLst>
        <pc:spChg chg="mod">
          <ac:chgData name="Sabarish Nair1" userId="1694b562-e57b-4831-90c0-4cdd510e495b" providerId="ADAL" clId="{4BC5EF7C-BD76-42F7-BE2C-34598CF6DB61}" dt="2024-01-04T07:50:14.069" v="999" actId="1076"/>
          <ac:spMkLst>
            <pc:docMk/>
            <pc:sldMk cId="1347623644" sldId="258"/>
            <ac:spMk id="2" creationId="{5125EA3F-1994-A4ED-125E-0FA58F4057D5}"/>
          </ac:spMkLst>
        </pc:spChg>
        <pc:spChg chg="del mod">
          <ac:chgData name="Sabarish Nair1" userId="1694b562-e57b-4831-90c0-4cdd510e495b" providerId="ADAL" clId="{4BC5EF7C-BD76-42F7-BE2C-34598CF6DB61}" dt="2024-01-04T07:24:03.059" v="699"/>
          <ac:spMkLst>
            <pc:docMk/>
            <pc:sldMk cId="1347623644" sldId="258"/>
            <ac:spMk id="3" creationId="{8D949ED0-1E93-038D-ACF7-8A55BC73433A}"/>
          </ac:spMkLst>
        </pc:spChg>
        <pc:spChg chg="add del mod">
          <ac:chgData name="Sabarish Nair1" userId="1694b562-e57b-4831-90c0-4cdd510e495b" providerId="ADAL" clId="{4BC5EF7C-BD76-42F7-BE2C-34598CF6DB61}" dt="2024-01-04T07:24:16.918" v="700"/>
          <ac:spMkLst>
            <pc:docMk/>
            <pc:sldMk cId="1347623644" sldId="258"/>
            <ac:spMk id="4" creationId="{5578A67C-1E38-0F9F-9E72-1DC3EEA06F41}"/>
          </ac:spMkLst>
        </pc:spChg>
        <pc:spChg chg="add del mod">
          <ac:chgData name="Sabarish Nair1" userId="1694b562-e57b-4831-90c0-4cdd510e495b" providerId="ADAL" clId="{4BC5EF7C-BD76-42F7-BE2C-34598CF6DB61}" dt="2024-01-04T07:24:32.562" v="701"/>
          <ac:spMkLst>
            <pc:docMk/>
            <pc:sldMk cId="1347623644" sldId="258"/>
            <ac:spMk id="5" creationId="{F0B33854-2A42-3C93-383A-86DED82DCC8B}"/>
          </ac:spMkLst>
        </pc:spChg>
        <pc:spChg chg="add del mod">
          <ac:chgData name="Sabarish Nair1" userId="1694b562-e57b-4831-90c0-4cdd510e495b" providerId="ADAL" clId="{4BC5EF7C-BD76-42F7-BE2C-34598CF6DB61}" dt="2024-01-04T07:24:38.416" v="702" actId="478"/>
          <ac:spMkLst>
            <pc:docMk/>
            <pc:sldMk cId="1347623644" sldId="258"/>
            <ac:spMk id="6" creationId="{4196D621-3A41-7B1A-21B3-3C2D907DAB9D}"/>
          </ac:spMkLst>
        </pc:spChg>
        <pc:picChg chg="add mod">
          <ac:chgData name="Sabarish Nair1" userId="1694b562-e57b-4831-90c0-4cdd510e495b" providerId="ADAL" clId="{4BC5EF7C-BD76-42F7-BE2C-34598CF6DB61}" dt="2024-01-04T07:49:54.700" v="998" actId="1076"/>
          <ac:picMkLst>
            <pc:docMk/>
            <pc:sldMk cId="1347623644" sldId="258"/>
            <ac:picMk id="8" creationId="{1539D8BD-D1D3-A8CF-3176-DE5D1259A598}"/>
          </ac:picMkLst>
        </pc:picChg>
        <pc:picChg chg="add del mod">
          <ac:chgData name="Sabarish Nair1" userId="1694b562-e57b-4831-90c0-4cdd510e495b" providerId="ADAL" clId="{4BC5EF7C-BD76-42F7-BE2C-34598CF6DB61}" dt="2024-01-04T07:49:09.510" v="986" actId="21"/>
          <ac:picMkLst>
            <pc:docMk/>
            <pc:sldMk cId="1347623644" sldId="258"/>
            <ac:picMk id="10" creationId="{792519FC-099D-B848-EDE1-045C26B053EA}"/>
          </ac:picMkLst>
        </pc:picChg>
      </pc:sldChg>
      <pc:sldChg chg="addSp delSp modSp new mod">
        <pc:chgData name="Sabarish Nair1" userId="1694b562-e57b-4831-90c0-4cdd510e495b" providerId="ADAL" clId="{4BC5EF7C-BD76-42F7-BE2C-34598CF6DB61}" dt="2024-01-04T07:49:36.845" v="993" actId="1076"/>
        <pc:sldMkLst>
          <pc:docMk/>
          <pc:sldMk cId="440561150" sldId="259"/>
        </pc:sldMkLst>
        <pc:spChg chg="mod">
          <ac:chgData name="Sabarish Nair1" userId="1694b562-e57b-4831-90c0-4cdd510e495b" providerId="ADAL" clId="{4BC5EF7C-BD76-42F7-BE2C-34598CF6DB61}" dt="2024-01-04T07:49:28.182" v="992" actId="1076"/>
          <ac:spMkLst>
            <pc:docMk/>
            <pc:sldMk cId="440561150" sldId="259"/>
            <ac:spMk id="2" creationId="{DE8B92AC-951F-0D81-BF4A-943A74F0C5D8}"/>
          </ac:spMkLst>
        </pc:spChg>
        <pc:spChg chg="del">
          <ac:chgData name="Sabarish Nair1" userId="1694b562-e57b-4831-90c0-4cdd510e495b" providerId="ADAL" clId="{4BC5EF7C-BD76-42F7-BE2C-34598CF6DB61}" dt="2024-01-04T07:49:11.985" v="987"/>
          <ac:spMkLst>
            <pc:docMk/>
            <pc:sldMk cId="440561150" sldId="259"/>
            <ac:spMk id="3" creationId="{C63E361C-1ED2-1B52-1289-A7A71987DC9B}"/>
          </ac:spMkLst>
        </pc:spChg>
        <pc:picChg chg="add mod">
          <ac:chgData name="Sabarish Nair1" userId="1694b562-e57b-4831-90c0-4cdd510e495b" providerId="ADAL" clId="{4BC5EF7C-BD76-42F7-BE2C-34598CF6DB61}" dt="2024-01-04T07:49:36.845" v="993" actId="1076"/>
          <ac:picMkLst>
            <pc:docMk/>
            <pc:sldMk cId="440561150" sldId="259"/>
            <ac:picMk id="4" creationId="{2AC8B5DB-54C5-CA13-B6AE-F92501A9FCC3}"/>
          </ac:picMkLst>
        </pc:picChg>
      </pc:sldChg>
      <pc:sldChg chg="addSp delSp modSp new mod setBg modNotesTx">
        <pc:chgData name="Sabarish Nair1" userId="1694b562-e57b-4831-90c0-4cdd510e495b" providerId="ADAL" clId="{4BC5EF7C-BD76-42F7-BE2C-34598CF6DB61}" dt="2024-01-04T08:08:31.852" v="1728" actId="26606"/>
        <pc:sldMkLst>
          <pc:docMk/>
          <pc:sldMk cId="1570163459" sldId="260"/>
        </pc:sldMkLst>
        <pc:spChg chg="mod">
          <ac:chgData name="Sabarish Nair1" userId="1694b562-e57b-4831-90c0-4cdd510e495b" providerId="ADAL" clId="{4BC5EF7C-BD76-42F7-BE2C-34598CF6DB61}" dt="2024-01-04T08:08:31.852" v="1728" actId="26606"/>
          <ac:spMkLst>
            <pc:docMk/>
            <pc:sldMk cId="1570163459" sldId="260"/>
            <ac:spMk id="2" creationId="{ECBA450E-8677-8B01-F1F8-496FC1651146}"/>
          </ac:spMkLst>
        </pc:spChg>
        <pc:spChg chg="add del mod">
          <ac:chgData name="Sabarish Nair1" userId="1694b562-e57b-4831-90c0-4cdd510e495b" providerId="ADAL" clId="{4BC5EF7C-BD76-42F7-BE2C-34598CF6DB61}" dt="2024-01-04T08:08:31.852" v="1728" actId="26606"/>
          <ac:spMkLst>
            <pc:docMk/>
            <pc:sldMk cId="1570163459" sldId="260"/>
            <ac:spMk id="3" creationId="{CD9B9F05-930D-D03E-A39D-C0B59A022413}"/>
          </ac:spMkLst>
        </pc:spChg>
        <pc:spChg chg="add del">
          <ac:chgData name="Sabarish Nair1" userId="1694b562-e57b-4831-90c0-4cdd510e495b" providerId="ADAL" clId="{4BC5EF7C-BD76-42F7-BE2C-34598CF6DB61}" dt="2024-01-04T08:08:31.817" v="1727" actId="26606"/>
          <ac:spMkLst>
            <pc:docMk/>
            <pc:sldMk cId="1570163459" sldId="260"/>
            <ac:spMk id="9" creationId="{53B021B3-DE93-4AB7-8A18-CF5F1CED88B8}"/>
          </ac:spMkLst>
        </pc:spChg>
        <pc:spChg chg="add del">
          <ac:chgData name="Sabarish Nair1" userId="1694b562-e57b-4831-90c0-4cdd510e495b" providerId="ADAL" clId="{4BC5EF7C-BD76-42F7-BE2C-34598CF6DB61}" dt="2024-01-04T08:08:31.817" v="1727" actId="26606"/>
          <ac:spMkLst>
            <pc:docMk/>
            <pc:sldMk cId="1570163459" sldId="260"/>
            <ac:spMk id="11" creationId="{52D502E5-F6B4-4D58-B4AE-FC466FF15EE8}"/>
          </ac:spMkLst>
        </pc:spChg>
        <pc:spChg chg="add del">
          <ac:chgData name="Sabarish Nair1" userId="1694b562-e57b-4831-90c0-4cdd510e495b" providerId="ADAL" clId="{4BC5EF7C-BD76-42F7-BE2C-34598CF6DB61}" dt="2024-01-04T08:08:31.817" v="1727" actId="26606"/>
          <ac:spMkLst>
            <pc:docMk/>
            <pc:sldMk cId="1570163459" sldId="260"/>
            <ac:spMk id="13" creationId="{9DECDBF4-02B6-4BB4-B65B-B8107AD6A9E8}"/>
          </ac:spMkLst>
        </pc:spChg>
        <pc:spChg chg="add">
          <ac:chgData name="Sabarish Nair1" userId="1694b562-e57b-4831-90c0-4cdd510e495b" providerId="ADAL" clId="{4BC5EF7C-BD76-42F7-BE2C-34598CF6DB61}" dt="2024-01-04T08:08:31.852" v="1728" actId="26606"/>
          <ac:spMkLst>
            <pc:docMk/>
            <pc:sldMk cId="1570163459" sldId="260"/>
            <ac:spMk id="15" creationId="{56E9B3E6-E277-4D68-BA48-9CB43FFBD6E2}"/>
          </ac:spMkLst>
        </pc:spChg>
        <pc:spChg chg="add">
          <ac:chgData name="Sabarish Nair1" userId="1694b562-e57b-4831-90c0-4cdd510e495b" providerId="ADAL" clId="{4BC5EF7C-BD76-42F7-BE2C-34598CF6DB61}" dt="2024-01-04T08:08:31.852" v="1728" actId="26606"/>
          <ac:spMkLst>
            <pc:docMk/>
            <pc:sldMk cId="1570163459" sldId="260"/>
            <ac:spMk id="16" creationId="{D5B0017B-2ECA-49AF-B397-DC140825DF8D}"/>
          </ac:spMkLst>
        </pc:spChg>
        <pc:grpChg chg="add">
          <ac:chgData name="Sabarish Nair1" userId="1694b562-e57b-4831-90c0-4cdd510e495b" providerId="ADAL" clId="{4BC5EF7C-BD76-42F7-BE2C-34598CF6DB61}" dt="2024-01-04T08:08:31.852" v="1728" actId="26606"/>
          <ac:grpSpMkLst>
            <pc:docMk/>
            <pc:sldMk cId="1570163459" sldId="260"/>
            <ac:grpSpMk id="17" creationId="{AE1C45F0-260A-458C-96ED-C1F6D2151219}"/>
          </ac:grpSpMkLst>
        </pc:grpChg>
        <pc:graphicFrameChg chg="add del">
          <ac:chgData name="Sabarish Nair1" userId="1694b562-e57b-4831-90c0-4cdd510e495b" providerId="ADAL" clId="{4BC5EF7C-BD76-42F7-BE2C-34598CF6DB61}" dt="2024-01-04T08:08:31.817" v="1727" actId="26606"/>
          <ac:graphicFrameMkLst>
            <pc:docMk/>
            <pc:sldMk cId="1570163459" sldId="260"/>
            <ac:graphicFrameMk id="5" creationId="{F97B3429-49F3-1C49-5601-DE2BFBE16CA2}"/>
          </ac:graphicFrameMkLst>
        </pc:graphicFrameChg>
        <pc:graphicFrameChg chg="add">
          <ac:chgData name="Sabarish Nair1" userId="1694b562-e57b-4831-90c0-4cdd510e495b" providerId="ADAL" clId="{4BC5EF7C-BD76-42F7-BE2C-34598CF6DB61}" dt="2024-01-04T08:08:31.852" v="1728" actId="26606"/>
          <ac:graphicFrameMkLst>
            <pc:docMk/>
            <pc:sldMk cId="1570163459" sldId="260"/>
            <ac:graphicFrameMk id="20" creationId="{F41E079C-E07E-0034-119E-C87D5C4D7932}"/>
          </ac:graphicFrameMkLst>
        </pc:graphicFrameChg>
        <pc:cxnChg chg="add">
          <ac:chgData name="Sabarish Nair1" userId="1694b562-e57b-4831-90c0-4cdd510e495b" providerId="ADAL" clId="{4BC5EF7C-BD76-42F7-BE2C-34598CF6DB61}" dt="2024-01-04T08:08:31.852" v="1728" actId="26606"/>
          <ac:cxnSpMkLst>
            <pc:docMk/>
            <pc:sldMk cId="1570163459" sldId="260"/>
            <ac:cxnSpMk id="18" creationId="{6CF1BAF6-AD41-4082-B212-8A1F9A2E8779}"/>
          </ac:cxnSpMkLst>
        </pc:cxnChg>
      </pc:sldChg>
      <pc:sldChg chg="addSp delSp modSp new mod setBg">
        <pc:chgData name="Sabarish Nair1" userId="1694b562-e57b-4831-90c0-4cdd510e495b" providerId="ADAL" clId="{4BC5EF7C-BD76-42F7-BE2C-34598CF6DB61}" dt="2024-01-04T09:34:11.033" v="2274" actId="26606"/>
        <pc:sldMkLst>
          <pc:docMk/>
          <pc:sldMk cId="1444246505" sldId="261"/>
        </pc:sldMkLst>
        <pc:spChg chg="mo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2" creationId="{88422A64-61D6-952D-FC6D-A2DCA0DF951B}"/>
          </ac:spMkLst>
        </pc:spChg>
        <pc:spChg chg="add del mo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3" creationId="{FFF6D277-586B-F9E0-6D2B-D06A55470BB9}"/>
          </ac:spMkLst>
        </pc:spChg>
        <pc:spChg chg="add del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12" creationId="{F13C74B1-5B17-4795-BED0-7140497B445A}"/>
          </ac:spMkLst>
        </pc:spChg>
        <pc:spChg chg="add del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14" creationId="{D4974D33-8DC5-464E-8C6D-BE58F0669C17}"/>
          </ac:spMkLst>
        </pc:spChg>
        <pc:spChg chg="ad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19" creationId="{201CC55D-ED54-4C5C-95E6-10947BD1103B}"/>
          </ac:spMkLst>
        </pc:spChg>
        <pc:spChg chg="ad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25" creationId="{3873B707-463F-40B0-8227-E8CC6C67EB25}"/>
          </ac:spMkLst>
        </pc:spChg>
        <pc:spChg chg="ad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27" creationId="{C13237C8-E62C-4F0D-A318-BD6FB6C2D138}"/>
          </ac:spMkLst>
        </pc:spChg>
        <pc:spChg chg="ad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29" creationId="{19C9EAEA-39D0-4B0E-A0EB-51E7B26740B1}"/>
          </ac:spMkLst>
        </pc:spChg>
        <pc:grpChg chg="add">
          <ac:chgData name="Sabarish Nair1" userId="1694b562-e57b-4831-90c0-4cdd510e495b" providerId="ADAL" clId="{4BC5EF7C-BD76-42F7-BE2C-34598CF6DB61}" dt="2024-01-04T09:34:11.033" v="2274" actId="26606"/>
          <ac:grpSpMkLst>
            <pc:docMk/>
            <pc:sldMk cId="1444246505" sldId="261"/>
            <ac:grpSpMk id="21" creationId="{1DE889C7-FAD6-4397-98E2-05D503484459}"/>
          </ac:grpSpMkLst>
        </pc:grpChg>
        <pc:picChg chg="add del mod ord">
          <ac:chgData name="Sabarish Nair1" userId="1694b562-e57b-4831-90c0-4cdd510e495b" providerId="ADAL" clId="{4BC5EF7C-BD76-42F7-BE2C-34598CF6DB61}" dt="2024-01-04T08:23:31.891" v="1797" actId="22"/>
          <ac:picMkLst>
            <pc:docMk/>
            <pc:sldMk cId="1444246505" sldId="261"/>
            <ac:picMk id="5" creationId="{FCFDCA8A-DC39-7CE3-31EF-8FBDE5B641F5}"/>
          </ac:picMkLst>
        </pc:picChg>
        <pc:picChg chg="add mod">
          <ac:chgData name="Sabarish Nair1" userId="1694b562-e57b-4831-90c0-4cdd510e495b" providerId="ADAL" clId="{4BC5EF7C-BD76-42F7-BE2C-34598CF6DB61}" dt="2024-01-04T09:34:11.033" v="2274" actId="26606"/>
          <ac:picMkLst>
            <pc:docMk/>
            <pc:sldMk cId="1444246505" sldId="261"/>
            <ac:picMk id="7" creationId="{886C4EDF-ECEB-6382-436C-55D9F53E97D4}"/>
          </ac:picMkLst>
        </pc:picChg>
      </pc:sldChg>
      <pc:sldChg chg="addSp delSp modSp new mod setBg">
        <pc:chgData name="Sabarish Nair1" userId="1694b562-e57b-4831-90c0-4cdd510e495b" providerId="ADAL" clId="{4BC5EF7C-BD76-42F7-BE2C-34598CF6DB61}" dt="2024-01-04T09:45:30.381" v="2674" actId="26606"/>
        <pc:sldMkLst>
          <pc:docMk/>
          <pc:sldMk cId="435715810" sldId="262"/>
        </pc:sldMkLst>
        <pc:spChg chg="mod">
          <ac:chgData name="Sabarish Nair1" userId="1694b562-e57b-4831-90c0-4cdd510e495b" providerId="ADAL" clId="{4BC5EF7C-BD76-42F7-BE2C-34598CF6DB61}" dt="2024-01-04T09:42:55.652" v="2671" actId="26606"/>
          <ac:spMkLst>
            <pc:docMk/>
            <pc:sldMk cId="435715810" sldId="262"/>
            <ac:spMk id="2" creationId="{64A7FCCB-E3B2-C050-2CD5-0239AD4C426B}"/>
          </ac:spMkLst>
        </pc:spChg>
        <pc:spChg chg="del mod">
          <ac:chgData name="Sabarish Nair1" userId="1694b562-e57b-4831-90c0-4cdd510e495b" providerId="ADAL" clId="{4BC5EF7C-BD76-42F7-BE2C-34598CF6DB61}" dt="2024-01-04T09:42:55.652" v="2671" actId="26606"/>
          <ac:spMkLst>
            <pc:docMk/>
            <pc:sldMk cId="435715810" sldId="262"/>
            <ac:spMk id="3" creationId="{B0806E7A-C242-016E-0999-E32C284438B8}"/>
          </ac:spMkLst>
        </pc:spChg>
        <pc:spChg chg="add del">
          <ac:chgData name="Sabarish Nair1" userId="1694b562-e57b-4831-90c0-4cdd510e495b" providerId="ADAL" clId="{4BC5EF7C-BD76-42F7-BE2C-34598CF6DB61}" dt="2024-01-04T09:45:30.381" v="2674" actId="26606"/>
          <ac:spMkLst>
            <pc:docMk/>
            <pc:sldMk cId="435715810" sldId="262"/>
            <ac:spMk id="10" creationId="{B50AB553-2A96-4A92-96F2-93548E096954}"/>
          </ac:spMkLst>
        </pc:spChg>
        <pc:spChg chg="add">
          <ac:chgData name="Sabarish Nair1" userId="1694b562-e57b-4831-90c0-4cdd510e495b" providerId="ADAL" clId="{4BC5EF7C-BD76-42F7-BE2C-34598CF6DB61}" dt="2024-01-04T09:45:30.381" v="2674" actId="26606"/>
          <ac:spMkLst>
            <pc:docMk/>
            <pc:sldMk cId="435715810" sldId="262"/>
            <ac:spMk id="15" creationId="{B50AB553-2A96-4A92-96F2-93548E096954}"/>
          </ac:spMkLst>
        </pc:spChg>
        <pc:graphicFrameChg chg="add mod modGraphic">
          <ac:chgData name="Sabarish Nair1" userId="1694b562-e57b-4831-90c0-4cdd510e495b" providerId="ADAL" clId="{4BC5EF7C-BD76-42F7-BE2C-34598CF6DB61}" dt="2024-01-04T09:45:30.381" v="2674" actId="26606"/>
          <ac:graphicFrameMkLst>
            <pc:docMk/>
            <pc:sldMk cId="435715810" sldId="262"/>
            <ac:graphicFrameMk id="5" creationId="{440DFC34-8CCE-521D-6019-4F7399C3D1B7}"/>
          </ac:graphicFrameMkLst>
        </pc:graphicFrameChg>
        <pc:picChg chg="add mod">
          <ac:chgData name="Sabarish Nair1" userId="1694b562-e57b-4831-90c0-4cdd510e495b" providerId="ADAL" clId="{4BC5EF7C-BD76-42F7-BE2C-34598CF6DB61}" dt="2024-01-04T09:45:30.381" v="2674" actId="26606"/>
          <ac:picMkLst>
            <pc:docMk/>
            <pc:sldMk cId="435715810" sldId="262"/>
            <ac:picMk id="6" creationId="{70C6EAC5-0A6C-186B-3D07-5645D861DBF6}"/>
          </ac:picMkLst>
        </pc:picChg>
      </pc:sldChg>
      <pc:sldChg chg="addSp delSp modSp new mod">
        <pc:chgData name="Sabarish Nair1" userId="1694b562-e57b-4831-90c0-4cdd510e495b" providerId="ADAL" clId="{4BC5EF7C-BD76-42F7-BE2C-34598CF6DB61}" dt="2024-01-04T09:52:03.072" v="2715" actId="1076"/>
        <pc:sldMkLst>
          <pc:docMk/>
          <pc:sldMk cId="2747084047" sldId="263"/>
        </pc:sldMkLst>
        <pc:spChg chg="mod">
          <ac:chgData name="Sabarish Nair1" userId="1694b562-e57b-4831-90c0-4cdd510e495b" providerId="ADAL" clId="{4BC5EF7C-BD76-42F7-BE2C-34598CF6DB61}" dt="2024-01-04T09:49:24.321" v="2695" actId="14100"/>
          <ac:spMkLst>
            <pc:docMk/>
            <pc:sldMk cId="2747084047" sldId="263"/>
            <ac:spMk id="2" creationId="{D6774978-9A18-E5E1-B3AF-3FD983D5344F}"/>
          </ac:spMkLst>
        </pc:spChg>
        <pc:spChg chg="del">
          <ac:chgData name="Sabarish Nair1" userId="1694b562-e57b-4831-90c0-4cdd510e495b" providerId="ADAL" clId="{4BC5EF7C-BD76-42F7-BE2C-34598CF6DB61}" dt="2024-01-04T09:49:27.410" v="2696" actId="478"/>
          <ac:spMkLst>
            <pc:docMk/>
            <pc:sldMk cId="2747084047" sldId="263"/>
            <ac:spMk id="3" creationId="{07B1D04C-272A-B779-2BE8-E81A1837AFE5}"/>
          </ac:spMkLst>
        </pc:spChg>
        <pc:picChg chg="add del mod">
          <ac:chgData name="Sabarish Nair1" userId="1694b562-e57b-4831-90c0-4cdd510e495b" providerId="ADAL" clId="{4BC5EF7C-BD76-42F7-BE2C-34598CF6DB61}" dt="2024-01-04T09:50:49.602" v="2705" actId="478"/>
          <ac:picMkLst>
            <pc:docMk/>
            <pc:sldMk cId="2747084047" sldId="263"/>
            <ac:picMk id="5" creationId="{2DBA7E90-278F-9544-0692-F192D33D8C3F}"/>
          </ac:picMkLst>
        </pc:picChg>
        <pc:picChg chg="add mod">
          <ac:chgData name="Sabarish Nair1" userId="1694b562-e57b-4831-90c0-4cdd510e495b" providerId="ADAL" clId="{4BC5EF7C-BD76-42F7-BE2C-34598CF6DB61}" dt="2024-01-04T09:50:52.225" v="2706" actId="1076"/>
          <ac:picMkLst>
            <pc:docMk/>
            <pc:sldMk cId="2747084047" sldId="263"/>
            <ac:picMk id="7" creationId="{94F8ED91-5A3B-C790-3DC9-ACFE969B2BA6}"/>
          </ac:picMkLst>
        </pc:picChg>
        <pc:picChg chg="add mod">
          <ac:chgData name="Sabarish Nair1" userId="1694b562-e57b-4831-90c0-4cdd510e495b" providerId="ADAL" clId="{4BC5EF7C-BD76-42F7-BE2C-34598CF6DB61}" dt="2024-01-04T09:51:24.551" v="2709" actId="1076"/>
          <ac:picMkLst>
            <pc:docMk/>
            <pc:sldMk cId="2747084047" sldId="263"/>
            <ac:picMk id="9" creationId="{4DCF7153-5BDF-71BC-6E8B-50F4499352E4}"/>
          </ac:picMkLst>
        </pc:picChg>
        <pc:picChg chg="add mod">
          <ac:chgData name="Sabarish Nair1" userId="1694b562-e57b-4831-90c0-4cdd510e495b" providerId="ADAL" clId="{4BC5EF7C-BD76-42F7-BE2C-34598CF6DB61}" dt="2024-01-04T09:52:03.072" v="2715" actId="1076"/>
          <ac:picMkLst>
            <pc:docMk/>
            <pc:sldMk cId="2747084047" sldId="263"/>
            <ac:picMk id="11" creationId="{F4616AF9-E663-CD8E-AEB5-11267785EE10}"/>
          </ac:picMkLst>
        </pc:picChg>
      </pc:sldChg>
      <pc:sldChg chg="addSp delSp modSp new mod">
        <pc:chgData name="Sabarish Nair1" userId="1694b562-e57b-4831-90c0-4cdd510e495b" providerId="ADAL" clId="{4BC5EF7C-BD76-42F7-BE2C-34598CF6DB61}" dt="2024-01-04T09:56:39.230" v="2769" actId="208"/>
        <pc:sldMkLst>
          <pc:docMk/>
          <pc:sldMk cId="4118081608" sldId="264"/>
        </pc:sldMkLst>
        <pc:spChg chg="mod">
          <ac:chgData name="Sabarish Nair1" userId="1694b562-e57b-4831-90c0-4cdd510e495b" providerId="ADAL" clId="{4BC5EF7C-BD76-42F7-BE2C-34598CF6DB61}" dt="2024-01-04T09:53:34.038" v="2737" actId="14100"/>
          <ac:spMkLst>
            <pc:docMk/>
            <pc:sldMk cId="4118081608" sldId="264"/>
            <ac:spMk id="2" creationId="{510C89B9-2C16-4B6E-34BF-AC50FDAB571A}"/>
          </ac:spMkLst>
        </pc:spChg>
        <pc:spChg chg="del">
          <ac:chgData name="Sabarish Nair1" userId="1694b562-e57b-4831-90c0-4cdd510e495b" providerId="ADAL" clId="{4BC5EF7C-BD76-42F7-BE2C-34598CF6DB61}" dt="2024-01-04T09:53:11.665" v="2735" actId="478"/>
          <ac:spMkLst>
            <pc:docMk/>
            <pc:sldMk cId="4118081608" sldId="264"/>
            <ac:spMk id="3" creationId="{104AF1DB-B309-B195-423D-DC2B49B99DFC}"/>
          </ac:spMkLst>
        </pc:spChg>
        <pc:picChg chg="add mod">
          <ac:chgData name="Sabarish Nair1" userId="1694b562-e57b-4831-90c0-4cdd510e495b" providerId="ADAL" clId="{4BC5EF7C-BD76-42F7-BE2C-34598CF6DB61}" dt="2024-01-04T09:56:39.230" v="2769" actId="208"/>
          <ac:picMkLst>
            <pc:docMk/>
            <pc:sldMk cId="4118081608" sldId="264"/>
            <ac:picMk id="5" creationId="{0EF6A4C2-E759-2B23-03AC-2A61EFA77DB2}"/>
          </ac:picMkLst>
        </pc:picChg>
        <pc:picChg chg="add mod">
          <ac:chgData name="Sabarish Nair1" userId="1694b562-e57b-4831-90c0-4cdd510e495b" providerId="ADAL" clId="{4BC5EF7C-BD76-42F7-BE2C-34598CF6DB61}" dt="2024-01-04T09:56:36.261" v="2768" actId="208"/>
          <ac:picMkLst>
            <pc:docMk/>
            <pc:sldMk cId="4118081608" sldId="264"/>
            <ac:picMk id="7" creationId="{C9C45E6A-0A41-FA5E-01B7-B8D9AD3809C3}"/>
          </ac:picMkLst>
        </pc:picChg>
        <pc:picChg chg="add del mod">
          <ac:chgData name="Sabarish Nair1" userId="1694b562-e57b-4831-90c0-4cdd510e495b" providerId="ADAL" clId="{4BC5EF7C-BD76-42F7-BE2C-34598CF6DB61}" dt="2024-01-04T09:56:04.726" v="2759" actId="478"/>
          <ac:picMkLst>
            <pc:docMk/>
            <pc:sldMk cId="4118081608" sldId="264"/>
            <ac:picMk id="9" creationId="{1289C787-95F6-D8DB-9DD8-ACAEE842366A}"/>
          </ac:picMkLst>
        </pc:picChg>
      </pc:sldChg>
      <pc:sldChg chg="addSp delSp modSp new mod setBg">
        <pc:chgData name="Sabarish Nair1" userId="1694b562-e57b-4831-90c0-4cdd510e495b" providerId="ADAL" clId="{4BC5EF7C-BD76-42F7-BE2C-34598CF6DB61}" dt="2024-01-04T09:59:47.679" v="2800" actId="26606"/>
        <pc:sldMkLst>
          <pc:docMk/>
          <pc:sldMk cId="3702842933" sldId="265"/>
        </pc:sldMkLst>
        <pc:spChg chg="mod ord">
          <ac:chgData name="Sabarish Nair1" userId="1694b562-e57b-4831-90c0-4cdd510e495b" providerId="ADAL" clId="{4BC5EF7C-BD76-42F7-BE2C-34598CF6DB61}" dt="2024-01-04T09:59:47.679" v="2800" actId="26606"/>
          <ac:spMkLst>
            <pc:docMk/>
            <pc:sldMk cId="3702842933" sldId="265"/>
            <ac:spMk id="2" creationId="{FFAF26D5-81F0-6B13-AA67-0E720BBC235A}"/>
          </ac:spMkLst>
        </pc:spChg>
        <pc:spChg chg="del">
          <ac:chgData name="Sabarish Nair1" userId="1694b562-e57b-4831-90c0-4cdd510e495b" providerId="ADAL" clId="{4BC5EF7C-BD76-42F7-BE2C-34598CF6DB61}" dt="2024-01-04T09:57:07.040" v="2780" actId="478"/>
          <ac:spMkLst>
            <pc:docMk/>
            <pc:sldMk cId="3702842933" sldId="265"/>
            <ac:spMk id="3" creationId="{904E4293-A223-5F35-A4B3-40C5CFB60FB4}"/>
          </ac:spMkLst>
        </pc:spChg>
        <pc:spChg chg="add del">
          <ac:chgData name="Sabarish Nair1" userId="1694b562-e57b-4831-90c0-4cdd510e495b" providerId="ADAL" clId="{4BC5EF7C-BD76-42F7-BE2C-34598CF6DB61}" dt="2024-01-04T09:59:30.310" v="2793" actId="26606"/>
          <ac:spMkLst>
            <pc:docMk/>
            <pc:sldMk cId="3702842933" sldId="265"/>
            <ac:spMk id="7" creationId="{C1DD1A8A-57D5-4A81-AD04-532B043C5611}"/>
          </ac:spMkLst>
        </pc:spChg>
        <pc:spChg chg="add del">
          <ac:chgData name="Sabarish Nair1" userId="1694b562-e57b-4831-90c0-4cdd510e495b" providerId="ADAL" clId="{4BC5EF7C-BD76-42F7-BE2C-34598CF6DB61}" dt="2024-01-04T09:59:30.310" v="2793" actId="26606"/>
          <ac:spMkLst>
            <pc:docMk/>
            <pc:sldMk cId="3702842933" sldId="265"/>
            <ac:spMk id="8" creationId="{007891EC-4501-44ED-A8C8-B11B6DB767AB}"/>
          </ac:spMkLst>
        </pc:spChg>
        <pc:spChg chg="add del">
          <ac:chgData name="Sabarish Nair1" userId="1694b562-e57b-4831-90c0-4cdd510e495b" providerId="ADAL" clId="{4BC5EF7C-BD76-42F7-BE2C-34598CF6DB61}" dt="2024-01-04T09:59:38.798" v="2797" actId="26606"/>
          <ac:spMkLst>
            <pc:docMk/>
            <pc:sldMk cId="3702842933" sldId="265"/>
            <ac:spMk id="9" creationId="{C8320351-9FA2-4A26-885B-BB8F3E4902D2}"/>
          </ac:spMkLst>
        </pc:spChg>
        <pc:spChg chg="add del">
          <ac:chgData name="Sabarish Nair1" userId="1694b562-e57b-4831-90c0-4cdd510e495b" providerId="ADAL" clId="{4BC5EF7C-BD76-42F7-BE2C-34598CF6DB61}" dt="2024-01-04T09:59:01.882" v="2791" actId="26606"/>
          <ac:spMkLst>
            <pc:docMk/>
            <pc:sldMk cId="3702842933" sldId="265"/>
            <ac:spMk id="10" creationId="{5A59F003-E00A-43F9-91DC-CC54E3B87466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1" creationId="{4D60F200-5EB0-B223-2439-C96C67F0FEE1}"/>
          </ac:spMkLst>
        </pc:spChg>
        <pc:spChg chg="add del">
          <ac:chgData name="Sabarish Nair1" userId="1694b562-e57b-4831-90c0-4cdd510e495b" providerId="ADAL" clId="{4BC5EF7C-BD76-42F7-BE2C-34598CF6DB61}" dt="2024-01-04T09:59:01.882" v="2791" actId="26606"/>
          <ac:spMkLst>
            <pc:docMk/>
            <pc:sldMk cId="3702842933" sldId="265"/>
            <ac:spMk id="12" creationId="{D74A4382-E3AD-430A-9A1F-DFA3E0E77A7D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3" creationId="{A6567EA8-C72D-4B9B-D23F-6B2E9F9C9F47}"/>
          </ac:spMkLst>
        </pc:spChg>
        <pc:spChg chg="add del">
          <ac:chgData name="Sabarish Nair1" userId="1694b562-e57b-4831-90c0-4cdd510e495b" providerId="ADAL" clId="{4BC5EF7C-BD76-42F7-BE2C-34598CF6DB61}" dt="2024-01-04T09:59:01.882" v="2791" actId="26606"/>
          <ac:spMkLst>
            <pc:docMk/>
            <pc:sldMk cId="3702842933" sldId="265"/>
            <ac:spMk id="14" creationId="{79F40191-0F44-4FD1-82CC-ACB507C14BE6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5" creationId="{FEFBFA78-9360-1E01-5448-6D5AE0A32601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6" creationId="{1740453C-744F-DB3A-47EC-15EACE1DC117}"/>
          </ac:spMkLst>
        </pc:spChg>
        <pc:spChg chg="add del">
          <ac:chgData name="Sabarish Nair1" userId="1694b562-e57b-4831-90c0-4cdd510e495b" providerId="ADAL" clId="{4BC5EF7C-BD76-42F7-BE2C-34598CF6DB61}" dt="2024-01-04T09:59:38.798" v="2797" actId="26606"/>
          <ac:spMkLst>
            <pc:docMk/>
            <pc:sldMk cId="3702842933" sldId="265"/>
            <ac:spMk id="17" creationId="{68CD2EFB-78C2-4C6E-A6B9-4ED12FAD5B99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8" creationId="{B6924B03-77BD-EAE3-2854-43363FF8E6BB}"/>
          </ac:spMkLst>
        </pc:spChg>
        <pc:spChg chg="add del">
          <ac:chgData name="Sabarish Nair1" userId="1694b562-e57b-4831-90c0-4cdd510e495b" providerId="ADAL" clId="{4BC5EF7C-BD76-42F7-BE2C-34598CF6DB61}" dt="2024-01-04T09:59:47.677" v="2799" actId="26606"/>
          <ac:spMkLst>
            <pc:docMk/>
            <pc:sldMk cId="3702842933" sldId="265"/>
            <ac:spMk id="19" creationId="{EB0222B5-B739-82A9-5CCC-C5585AE12A69}"/>
          </ac:spMkLst>
        </pc:spChg>
        <pc:spChg chg="add del">
          <ac:chgData name="Sabarish Nair1" userId="1694b562-e57b-4831-90c0-4cdd510e495b" providerId="ADAL" clId="{4BC5EF7C-BD76-42F7-BE2C-34598CF6DB61}" dt="2024-01-04T09:59:47.677" v="2799" actId="26606"/>
          <ac:spMkLst>
            <pc:docMk/>
            <pc:sldMk cId="3702842933" sldId="265"/>
            <ac:spMk id="20" creationId="{5BE23E75-E7E9-4D9F-6D25-5512363F8621}"/>
          </ac:spMkLst>
        </pc:spChg>
        <pc:spChg chg="add">
          <ac:chgData name="Sabarish Nair1" userId="1694b562-e57b-4831-90c0-4cdd510e495b" providerId="ADAL" clId="{4BC5EF7C-BD76-42F7-BE2C-34598CF6DB61}" dt="2024-01-04T09:59:47.679" v="2800" actId="26606"/>
          <ac:spMkLst>
            <pc:docMk/>
            <pc:sldMk cId="3702842933" sldId="265"/>
            <ac:spMk id="23" creationId="{C1DD1A8A-57D5-4A81-AD04-532B043C5611}"/>
          </ac:spMkLst>
        </pc:spChg>
        <pc:spChg chg="add">
          <ac:chgData name="Sabarish Nair1" userId="1694b562-e57b-4831-90c0-4cdd510e495b" providerId="ADAL" clId="{4BC5EF7C-BD76-42F7-BE2C-34598CF6DB61}" dt="2024-01-04T09:59:47.679" v="2800" actId="26606"/>
          <ac:spMkLst>
            <pc:docMk/>
            <pc:sldMk cId="3702842933" sldId="265"/>
            <ac:spMk id="24" creationId="{007891EC-4501-44ED-A8C8-B11B6DB767AB}"/>
          </ac:spMkLst>
        </pc:spChg>
        <pc:picChg chg="add mod">
          <ac:chgData name="Sabarish Nair1" userId="1694b562-e57b-4831-90c0-4cdd510e495b" providerId="ADAL" clId="{4BC5EF7C-BD76-42F7-BE2C-34598CF6DB61}" dt="2024-01-04T09:59:47.679" v="2800" actId="26606"/>
          <ac:picMkLst>
            <pc:docMk/>
            <pc:sldMk cId="3702842933" sldId="265"/>
            <ac:picMk id="5" creationId="{118FBA7C-7E90-94EF-2FD8-84E2EB99547F}"/>
          </ac:picMkLst>
        </pc:picChg>
        <pc:cxnChg chg="add del">
          <ac:chgData name="Sabarish Nair1" userId="1694b562-e57b-4831-90c0-4cdd510e495b" providerId="ADAL" clId="{4BC5EF7C-BD76-42F7-BE2C-34598CF6DB61}" dt="2024-01-04T09:59:47.677" v="2799" actId="26606"/>
          <ac:cxnSpMkLst>
            <pc:docMk/>
            <pc:sldMk cId="3702842933" sldId="265"/>
            <ac:cxnSpMk id="21" creationId="{61B115DB-65EB-3FC3-7284-CFDF4ADC60B6}"/>
          </ac:cxnSpMkLst>
        </pc:cxnChg>
      </pc:sldChg>
      <pc:sldChg chg="addSp delSp modSp new mod">
        <pc:chgData name="Sabarish Nair1" userId="1694b562-e57b-4831-90c0-4cdd510e495b" providerId="ADAL" clId="{4BC5EF7C-BD76-42F7-BE2C-34598CF6DB61}" dt="2024-01-04T10:15:17.166" v="2953" actId="20577"/>
        <pc:sldMkLst>
          <pc:docMk/>
          <pc:sldMk cId="4088632149" sldId="266"/>
        </pc:sldMkLst>
        <pc:spChg chg="mod">
          <ac:chgData name="Sabarish Nair1" userId="1694b562-e57b-4831-90c0-4cdd510e495b" providerId="ADAL" clId="{4BC5EF7C-BD76-42F7-BE2C-34598CF6DB61}" dt="2024-01-04T10:02:41.659" v="2846" actId="27636"/>
          <ac:spMkLst>
            <pc:docMk/>
            <pc:sldMk cId="4088632149" sldId="266"/>
            <ac:spMk id="2" creationId="{404E2362-8019-45DE-017B-CEB217A81151}"/>
          </ac:spMkLst>
        </pc:spChg>
        <pc:spChg chg="del mod">
          <ac:chgData name="Sabarish Nair1" userId="1694b562-e57b-4831-90c0-4cdd510e495b" providerId="ADAL" clId="{4BC5EF7C-BD76-42F7-BE2C-34598CF6DB61}" dt="2024-01-04T10:10:49.934" v="2848" actId="3680"/>
          <ac:spMkLst>
            <pc:docMk/>
            <pc:sldMk cId="4088632149" sldId="266"/>
            <ac:spMk id="3" creationId="{BF7103FA-2253-1E11-494C-1DC3BB97B7D6}"/>
          </ac:spMkLst>
        </pc:spChg>
        <pc:graphicFrameChg chg="add mod ord modGraphic">
          <ac:chgData name="Sabarish Nair1" userId="1694b562-e57b-4831-90c0-4cdd510e495b" providerId="ADAL" clId="{4BC5EF7C-BD76-42F7-BE2C-34598CF6DB61}" dt="2024-01-04T10:15:17.166" v="2953" actId="20577"/>
          <ac:graphicFrameMkLst>
            <pc:docMk/>
            <pc:sldMk cId="4088632149" sldId="266"/>
            <ac:graphicFrameMk id="4" creationId="{EB8A560F-6817-7B4E-56B2-A0DAD6137287}"/>
          </ac:graphicFrameMkLst>
        </pc:graphicFrameChg>
      </pc:sldChg>
      <pc:sldChg chg="addSp delSp modSp new mod setBg">
        <pc:chgData name="Sabarish Nair1" userId="1694b562-e57b-4831-90c0-4cdd510e495b" providerId="ADAL" clId="{4BC5EF7C-BD76-42F7-BE2C-34598CF6DB61}" dt="2024-01-04T10:18:36.699" v="2971" actId="26606"/>
        <pc:sldMkLst>
          <pc:docMk/>
          <pc:sldMk cId="2023502742" sldId="267"/>
        </pc:sldMkLst>
        <pc:spChg chg="del">
          <ac:chgData name="Sabarish Nair1" userId="1694b562-e57b-4831-90c0-4cdd510e495b" providerId="ADAL" clId="{4BC5EF7C-BD76-42F7-BE2C-34598CF6DB61}" dt="2024-01-04T10:15:30.049" v="2955" actId="478"/>
          <ac:spMkLst>
            <pc:docMk/>
            <pc:sldMk cId="2023502742" sldId="267"/>
            <ac:spMk id="2" creationId="{97B33136-E187-B65C-4618-84D3EC8A97F2}"/>
          </ac:spMkLst>
        </pc:spChg>
        <pc:spChg chg="del mod">
          <ac:chgData name="Sabarish Nair1" userId="1694b562-e57b-4831-90c0-4cdd510e495b" providerId="ADAL" clId="{4BC5EF7C-BD76-42F7-BE2C-34598CF6DB61}" dt="2024-01-04T10:18:03.719" v="2968" actId="478"/>
          <ac:spMkLst>
            <pc:docMk/>
            <pc:sldMk cId="2023502742" sldId="267"/>
            <ac:spMk id="3" creationId="{E7C0ECBF-52AA-77FC-21E0-6DC6A9076AB2}"/>
          </ac:spMkLst>
        </pc:spChg>
        <pc:spChg chg="add ord">
          <ac:chgData name="Sabarish Nair1" userId="1694b562-e57b-4831-90c0-4cdd510e495b" providerId="ADAL" clId="{4BC5EF7C-BD76-42F7-BE2C-34598CF6DB61}" dt="2024-01-04T10:18:36.699" v="2971" actId="26606"/>
          <ac:spMkLst>
            <pc:docMk/>
            <pc:sldMk cId="2023502742" sldId="267"/>
            <ac:spMk id="4" creationId="{59726075-D069-5E1A-CD4B-CEA6492C037B}"/>
          </ac:spMkLst>
        </pc:spChg>
        <pc:spChg chg="add">
          <ac:chgData name="Sabarish Nair1" userId="1694b562-e57b-4831-90c0-4cdd510e495b" providerId="ADAL" clId="{4BC5EF7C-BD76-42F7-BE2C-34598CF6DB61}" dt="2024-01-04T10:18:36.699" v="2971" actId="26606"/>
          <ac:spMkLst>
            <pc:docMk/>
            <pc:sldMk cId="2023502742" sldId="267"/>
            <ac:spMk id="11" creationId="{42A4FC2C-047E-45A5-965D-8E1E3BF09BC6}"/>
          </ac:spMkLst>
        </pc:spChg>
        <pc:picChg chg="add mod">
          <ac:chgData name="Sabarish Nair1" userId="1694b562-e57b-4831-90c0-4cdd510e495b" providerId="ADAL" clId="{4BC5EF7C-BD76-42F7-BE2C-34598CF6DB61}" dt="2024-01-04T10:18:36.699" v="2971" actId="26606"/>
          <ac:picMkLst>
            <pc:docMk/>
            <pc:sldMk cId="2023502742" sldId="267"/>
            <ac:picMk id="6" creationId="{A276AA75-C416-67B6-3479-56DA0C9A5E24}"/>
          </ac:picMkLst>
        </pc:picChg>
      </pc:sldChg>
    </pc:docChg>
  </pc:docChgLst>
  <pc:docChgLst>
    <pc:chgData name="Sabarish  Nair" userId="S::sabarish.nair@citycolleges.ie::7336bcbd-cfb4-47b4-9481-a88fcd73ef23" providerId="AD" clId="Web-{92616B34-ECC6-A632-E28C-296705577EFF}"/>
    <pc:docChg chg="addSld delSld modSld sldOrd">
      <pc:chgData name="Sabarish  Nair" userId="S::sabarish.nair@citycolleges.ie::7336bcbd-cfb4-47b4-9481-a88fcd73ef23" providerId="AD" clId="Web-{92616B34-ECC6-A632-E28C-296705577EFF}" dt="2024-02-03T20:34:35.051" v="2302"/>
      <pc:docMkLst>
        <pc:docMk/>
      </pc:docMkLst>
      <pc:sldChg chg="modSp">
        <pc:chgData name="Sabarish  Nair" userId="S::sabarish.nair@citycolleges.ie::7336bcbd-cfb4-47b4-9481-a88fcd73ef23" providerId="AD" clId="Web-{92616B34-ECC6-A632-E28C-296705577EFF}" dt="2024-02-03T13:40:53.693" v="1" actId="20577"/>
        <pc:sldMkLst>
          <pc:docMk/>
          <pc:sldMk cId="3374306276" sldId="256"/>
        </pc:sldMkLst>
        <pc:spChg chg="mod">
          <ac:chgData name="Sabarish  Nair" userId="S::sabarish.nair@citycolleges.ie::7336bcbd-cfb4-47b4-9481-a88fcd73ef23" providerId="AD" clId="Web-{92616B34-ECC6-A632-E28C-296705577EFF}" dt="2024-02-03T13:40:53.693" v="1" actId="20577"/>
          <ac:spMkLst>
            <pc:docMk/>
            <pc:sldMk cId="3374306276" sldId="256"/>
            <ac:spMk id="2" creationId="{A640B8AD-AD0A-BB8B-97E1-6849013A0567}"/>
          </ac:spMkLst>
        </pc:spChg>
      </pc:sldChg>
      <pc:sldChg chg="del">
        <pc:chgData name="Sabarish  Nair" userId="S::sabarish.nair@citycolleges.ie::7336bcbd-cfb4-47b4-9481-a88fcd73ef23" providerId="AD" clId="Web-{92616B34-ECC6-A632-E28C-296705577EFF}" dt="2024-02-03T13:45:47.095" v="130"/>
        <pc:sldMkLst>
          <pc:docMk/>
          <pc:sldMk cId="3195025859" sldId="257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29"/>
        <pc:sldMkLst>
          <pc:docMk/>
          <pc:sldMk cId="1347623644" sldId="258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28"/>
        <pc:sldMkLst>
          <pc:docMk/>
          <pc:sldMk cId="440561150" sldId="259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27"/>
        <pc:sldMkLst>
          <pc:docMk/>
          <pc:sldMk cId="1570163459" sldId="260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4"/>
        <pc:sldMkLst>
          <pc:docMk/>
          <pc:sldMk cId="1444246505" sldId="261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3"/>
        <pc:sldMkLst>
          <pc:docMk/>
          <pc:sldMk cId="435715810" sldId="262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2"/>
        <pc:sldMkLst>
          <pc:docMk/>
          <pc:sldMk cId="2747084047" sldId="263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1"/>
        <pc:sldMkLst>
          <pc:docMk/>
          <pc:sldMk cId="4118081608" sldId="264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0"/>
        <pc:sldMkLst>
          <pc:docMk/>
          <pc:sldMk cId="3702842933" sldId="265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19"/>
        <pc:sldMkLst>
          <pc:docMk/>
          <pc:sldMk cId="4088632149" sldId="266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58" v="145"/>
        <pc:sldMkLst>
          <pc:docMk/>
          <pc:sldMk cId="1626416671" sldId="269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4"/>
        <pc:sldMkLst>
          <pc:docMk/>
          <pc:sldMk cId="365379198" sldId="270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3"/>
        <pc:sldMkLst>
          <pc:docMk/>
          <pc:sldMk cId="437085568" sldId="271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2"/>
        <pc:sldMkLst>
          <pc:docMk/>
          <pc:sldMk cId="1116334905" sldId="272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1"/>
        <pc:sldMkLst>
          <pc:docMk/>
          <pc:sldMk cId="465377230" sldId="273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0"/>
        <pc:sldMkLst>
          <pc:docMk/>
          <pc:sldMk cId="1074381978" sldId="274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27" v="139"/>
        <pc:sldMkLst>
          <pc:docMk/>
          <pc:sldMk cId="1309125023" sldId="275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27" v="138"/>
        <pc:sldMkLst>
          <pc:docMk/>
          <pc:sldMk cId="1668544267" sldId="276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27" v="137"/>
        <pc:sldMkLst>
          <pc:docMk/>
          <pc:sldMk cId="2774003229" sldId="277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6"/>
        <pc:sldMkLst>
          <pc:docMk/>
          <pc:sldMk cId="3590086990" sldId="278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5"/>
        <pc:sldMkLst>
          <pc:docMk/>
          <pc:sldMk cId="1954766834" sldId="279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4"/>
        <pc:sldMkLst>
          <pc:docMk/>
          <pc:sldMk cId="3086761711" sldId="280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3"/>
        <pc:sldMkLst>
          <pc:docMk/>
          <pc:sldMk cId="4015896424" sldId="281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31"/>
        <pc:sldMkLst>
          <pc:docMk/>
          <pc:sldMk cId="3907702955" sldId="282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2"/>
        <pc:sldMkLst>
          <pc:docMk/>
          <pc:sldMk cId="3454886646" sldId="283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26"/>
        <pc:sldMkLst>
          <pc:docMk/>
          <pc:sldMk cId="3475835794" sldId="284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5"/>
        <pc:sldMkLst>
          <pc:docMk/>
          <pc:sldMk cId="1370630508" sldId="285"/>
        </pc:sldMkLst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3:47:12.207" v="152" actId="20577"/>
        <pc:sldMkLst>
          <pc:docMk/>
          <pc:sldMk cId="442753921" sldId="286"/>
        </pc:sldMkLst>
        <pc:spChg chg="mod">
          <ac:chgData name="Sabarish  Nair" userId="S::sabarish.nair@citycolleges.ie::7336bcbd-cfb4-47b4-9481-a88fcd73ef23" providerId="AD" clId="Web-{92616B34-ECC6-A632-E28C-296705577EFF}" dt="2024-02-03T13:47:12.207" v="152" actId="20577"/>
          <ac:spMkLst>
            <pc:docMk/>
            <pc:sldMk cId="442753921" sldId="286"/>
            <ac:spMk id="2" creationId="{75CACE43-68F2-0168-0942-10363404C68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3:45:25.610" v="118" actId="20577"/>
          <ac:spMkLst>
            <pc:docMk/>
            <pc:sldMk cId="442753921" sldId="286"/>
            <ac:spMk id="3" creationId="{6924FCBE-CC7D-7C08-D7C1-06C096A3FAA1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3:44:26.622" v="113"/>
          <ac:spMkLst>
            <pc:docMk/>
            <pc:sldMk cId="442753921" sldId="286"/>
            <ac:spMk id="4" creationId="{2253D71D-707D-C0B6-DA15-8AAA535A80EB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3:45:06.389" v="116"/>
          <ac:spMkLst>
            <pc:docMk/>
            <pc:sldMk cId="442753921" sldId="286"/>
            <ac:spMk id="9" creationId="{B6CDA21F-E7AF-4C75-8395-33F58D5B0E45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3:45:06.389" v="116"/>
          <ac:spMkLst>
            <pc:docMk/>
            <pc:sldMk cId="442753921" sldId="286"/>
            <ac:spMk id="16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3:45:06.389" v="116"/>
          <ac:spMkLst>
            <pc:docMk/>
            <pc:sldMk cId="442753921" sldId="286"/>
            <ac:spMk id="23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3:45:06.389" v="116"/>
          <ac:spMkLst>
            <pc:docMk/>
            <pc:sldMk cId="442753921" sldId="286"/>
            <ac:spMk id="29" creationId="{2C1BBA94-3F40-40AA-8BB9-E69E25E537C1}"/>
          </ac:spMkLst>
        </pc:spChg>
        <pc:grpChg chg="add del">
          <ac:chgData name="Sabarish  Nair" userId="S::sabarish.nair@citycolleges.ie::7336bcbd-cfb4-47b4-9481-a88fcd73ef23" providerId="AD" clId="Web-{92616B34-ECC6-A632-E28C-296705577EFF}" dt="2024-02-03T13:45:06.389" v="116"/>
          <ac:grpSpMkLst>
            <pc:docMk/>
            <pc:sldMk cId="442753921" sldId="286"/>
            <ac:grpSpMk id="11" creationId="{AE1C45F0-260A-458C-96ED-C1F6D2151219}"/>
          </ac:grpSpMkLst>
        </pc:grpChg>
        <pc:grpChg chg="add">
          <ac:chgData name="Sabarish  Nair" userId="S::sabarish.nair@citycolleges.ie::7336bcbd-cfb4-47b4-9481-a88fcd73ef23" providerId="AD" clId="Web-{92616B34-ECC6-A632-E28C-296705577EFF}" dt="2024-02-03T13:45:06.389" v="116"/>
          <ac:grpSpMkLst>
            <pc:docMk/>
            <pc:sldMk cId="442753921" sldId="286"/>
            <ac:grpSpMk id="25" creationId="{B14B560F-9DD7-4302-A60B-EBD3EF59B073}"/>
          </ac:grpSpMkLst>
        </pc:grpChg>
        <pc:cxnChg chg="add del">
          <ac:chgData name="Sabarish  Nair" userId="S::sabarish.nair@citycolleges.ie::7336bcbd-cfb4-47b4-9481-a88fcd73ef23" providerId="AD" clId="Web-{92616B34-ECC6-A632-E28C-296705577EFF}" dt="2024-02-03T13:45:06.389" v="116"/>
          <ac:cxnSpMkLst>
            <pc:docMk/>
            <pc:sldMk cId="442753921" sldId="286"/>
            <ac:cxnSpMk id="18" creationId="{6CF1BAF6-AD41-4082-B212-8A1F9A2E8779}"/>
          </ac:cxnSpMkLst>
        </pc:cxnChg>
      </pc:sldChg>
      <pc:sldChg chg="addSp modSp new mod setBg">
        <pc:chgData name="Sabarish  Nair" userId="S::sabarish.nair@citycolleges.ie::7336bcbd-cfb4-47b4-9481-a88fcd73ef23" providerId="AD" clId="Web-{92616B34-ECC6-A632-E28C-296705577EFF}" dt="2024-02-03T17:00:01.491" v="211"/>
        <pc:sldMkLst>
          <pc:docMk/>
          <pc:sldMk cId="281566384" sldId="287"/>
        </pc:sldMkLst>
        <pc:spChg chg="mo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2" creationId="{217074DE-0BF1-9872-C47E-9284A4681FC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3" creationId="{72669447-3855-D05E-BE54-7BD83C8C5405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4" creationId="{384DC149-8F36-1027-9CE3-1C685A0F9C2F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9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7:00:01.491" v="211"/>
          <ac:grpSpMkLst>
            <pc:docMk/>
            <pc:sldMk cId="281566384" sldId="287"/>
            <ac:grpSpMk id="11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92616B34-ECC6-A632-E28C-296705577EFF}" dt="2024-02-03T17:00:01.491" v="211"/>
          <ac:cxnSpMkLst>
            <pc:docMk/>
            <pc:sldMk cId="281566384" sldId="287"/>
            <ac:cxnSpMk id="18" creationId="{6CF1BAF6-AD41-4082-B212-8A1F9A2E8779}"/>
          </ac:cxnSpMkLst>
        </pc:cxnChg>
      </pc:sldChg>
      <pc:sldChg chg="addSp delSp modSp new del mod setBg">
        <pc:chgData name="Sabarish  Nair" userId="S::sabarish.nair@citycolleges.ie::7336bcbd-cfb4-47b4-9481-a88fcd73ef23" providerId="AD" clId="Web-{92616B34-ECC6-A632-E28C-296705577EFF}" dt="2024-02-03T17:50:36.649" v="380"/>
        <pc:sldMkLst>
          <pc:docMk/>
          <pc:sldMk cId="4237096505" sldId="288"/>
        </pc:sldMkLst>
        <pc:spChg chg="mo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2" creationId="{2A7E6834-5AE1-C1F7-616F-D26DB4832654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7:05:20.501" v="221"/>
          <ac:spMkLst>
            <pc:docMk/>
            <pc:sldMk cId="4237096505" sldId="288"/>
            <ac:spMk id="3" creationId="{02E47367-023C-9DB1-C290-1DD19B965ED2}"/>
          </ac:spMkLst>
        </pc:spChg>
        <pc:spChg chg="mod or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4" creationId="{A5CB459E-2A9C-5344-67DB-0F815155AF36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11:24.809" v="235"/>
          <ac:spMkLst>
            <pc:docMk/>
            <pc:sldMk cId="4237096505" sldId="288"/>
            <ac:spMk id="7" creationId="{94296822-D2CE-464D-BCAA-E09000A60490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11:23.169" v="234"/>
          <ac:spMkLst>
            <pc:docMk/>
            <pc:sldMk cId="4237096505" sldId="288"/>
            <ac:spMk id="8" creationId="{E7B352A7-A2C8-A634-E48D-D93631AACB90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19:44.669" v="259"/>
          <ac:spMkLst>
            <pc:docMk/>
            <pc:sldMk cId="4237096505" sldId="288"/>
            <ac:spMk id="11" creationId="{F4039BEA-94D1-0F55-CEF1-71D4A4430D37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14" creationId="{BA79A7CF-01AF-4178-9369-94E0C90EB046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16" creationId="{99413ED5-9ED4-4772-BCE4-2BCAE6B12E35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18" creationId="{04357C93-F0CB-4A1C-8F77-4E9063789819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20" creationId="{90F533E9-6690-41A8-A372-4C6C622D028D}"/>
          </ac:spMkLst>
        </pc:spChg>
        <pc:picChg chg="add del mod ord">
          <ac:chgData name="Sabarish  Nair" userId="S::sabarish.nair@citycolleges.ie::7336bcbd-cfb4-47b4-9481-a88fcd73ef23" providerId="AD" clId="Web-{92616B34-ECC6-A632-E28C-296705577EFF}" dt="2024-02-03T17:05:28.048" v="222"/>
          <ac:picMkLst>
            <pc:docMk/>
            <pc:sldMk cId="4237096505" sldId="288"/>
            <ac:picMk id="5" creationId="{F28036A0-0E12-3F47-83D2-F247834F3287}"/>
          </ac:picMkLst>
        </pc:picChg>
        <pc:picChg chg="add del mod ord">
          <ac:chgData name="Sabarish  Nair" userId="S::sabarish.nair@citycolleges.ie::7336bcbd-cfb4-47b4-9481-a88fcd73ef23" providerId="AD" clId="Web-{92616B34-ECC6-A632-E28C-296705577EFF}" dt="2024-02-03T17:19:44.669" v="259"/>
          <ac:picMkLst>
            <pc:docMk/>
            <pc:sldMk cId="4237096505" sldId="288"/>
            <ac:picMk id="9" creationId="{B994E3DF-5FA8-EF98-2C72-F9192510DD76}"/>
          </ac:picMkLst>
        </pc:pic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7:57:53.475" v="457"/>
        <pc:sldMkLst>
          <pc:docMk/>
          <pc:sldMk cId="3254524126" sldId="289"/>
        </pc:sldMkLst>
        <pc:spChg chg="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" creationId="{0CEB17E6-8D01-0FCF-C482-CEE1805BB6D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53:24.326" v="388" actId="1076"/>
          <ac:spMkLst>
            <pc:docMk/>
            <pc:sldMk cId="3254524126" sldId="289"/>
            <ac:spMk id="3" creationId="{2759BE25-7604-4CB7-7F05-9CED4B68636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53:37.936" v="389" actId="1076"/>
          <ac:spMkLst>
            <pc:docMk/>
            <pc:sldMk cId="3254524126" sldId="289"/>
            <ac:spMk id="4" creationId="{EEF4BC62-C79C-66D1-6763-F3AC42C2313A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5" creationId="{8E651571-CBCF-2111-5E86-DB7F44287DB5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6" creationId="{1F374319-8ADD-259D-BFC2-26C09DF19934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7" creationId="{8E932A3E-6C96-3D4F-E793-8976C24C7D5A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8" creationId="{7CB398A9-D97E-9C40-14DF-3E1BA8EB124F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9" creationId="{A466A6F7-0A88-69A3-91D7-33416663F241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11" creationId="{3508DE22-CC55-590B-3570-C75B6177256C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13" creationId="{59F01B9C-D786-C3A4-40CE-C688F3792B5C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7:42.662" v="456"/>
          <ac:spMkLst>
            <pc:docMk/>
            <pc:sldMk cId="3254524126" sldId="289"/>
            <ac:spMk id="14" creationId="{AD97F900-3EE8-7917-4651-C54FBDADFA0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7:53.475" v="457"/>
          <ac:spMkLst>
            <pc:docMk/>
            <pc:sldMk cId="3254524126" sldId="289"/>
            <ac:spMk id="15" creationId="{8B2680EA-EA22-0D93-440C-2BDCE0EDDC68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16" creationId="{1C66482A-9F1F-2ABF-5522-94DDDAF95715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17" creationId="{FA3E4E0E-9AA5-89E6-A563-635407B91FA6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46:55.939" v="336"/>
          <ac:spMkLst>
            <pc:docMk/>
            <pc:sldMk cId="3254524126" sldId="289"/>
            <ac:spMk id="18" creationId="{8A2BC9EA-96AD-5F78-9B77-1A5B69D7F667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47:42.175" v="344"/>
          <ac:spMkLst>
            <pc:docMk/>
            <pc:sldMk cId="3254524126" sldId="289"/>
            <ac:spMk id="19" creationId="{EEA1E78C-3857-DC64-53A7-73D2C8718C33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0" creationId="{189F6BFE-77A5-6BD7-D61C-8C5E98463AE7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1" creationId="{7CA5E6F9-A8AB-5407-B6A4-D748262F4540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2" creationId="{19F281F1-08C2-0A81-FE63-AF1B5DACC06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3" creationId="{E28DBA5B-1D4F-7FFC-CE7D-06FB4FCBE108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2:57.200" v="386"/>
          <ac:spMkLst>
            <pc:docMk/>
            <pc:sldMk cId="3254524126" sldId="289"/>
            <ac:spMk id="25" creationId="{9D8233B0-41B5-4D9A-AEEC-13DB66A8C9B5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2:57.200" v="386"/>
          <ac:spMkLst>
            <pc:docMk/>
            <pc:sldMk cId="3254524126" sldId="289"/>
            <ac:spMk id="27" creationId="{E659831F-0D9A-4C63-9EBB-8435B85A440F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1:13.666" v="384"/>
          <ac:spMkLst>
            <pc:docMk/>
            <pc:sldMk cId="3254524126" sldId="289"/>
            <ac:spMk id="28" creationId="{9D8233B0-41B5-4D9A-AEEC-13DB66A8C9B5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9" creationId="{6D1A2CED-DA9B-4CCF-8215-CFC65FE71603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31" creationId="{562DFC44-A40C-4573-9230-B3EDB3EC8EEB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32" creationId="{15589D35-CF9F-4DE9-A792-8571A09E9BC9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1:13.666" v="384"/>
          <ac:spMkLst>
            <pc:docMk/>
            <pc:sldMk cId="3254524126" sldId="289"/>
            <ac:spMk id="34" creationId="{E659831F-0D9A-4C63-9EBB-8435B85A440F}"/>
          </ac:spMkLst>
        </pc:spChg>
        <pc:grpChg chg="add del">
          <ac:chgData name="Sabarish  Nair" userId="S::sabarish.nair@citycolleges.ie::7336bcbd-cfb4-47b4-9481-a88fcd73ef23" providerId="AD" clId="Web-{92616B34-ECC6-A632-E28C-296705577EFF}" dt="2024-02-03T17:52:57.200" v="386"/>
          <ac:grpSpMkLst>
            <pc:docMk/>
            <pc:sldMk cId="3254524126" sldId="289"/>
            <ac:grpSpMk id="26" creationId="{28FAF094-D087-493F-8DF9-A486C2D6BBAA}"/>
          </ac:grpSpMkLst>
        </pc:grpChg>
        <pc:grpChg chg="add del">
          <ac:chgData name="Sabarish  Nair" userId="S::sabarish.nair@citycolleges.ie::7336bcbd-cfb4-47b4-9481-a88fcd73ef23" providerId="AD" clId="Web-{92616B34-ECC6-A632-E28C-296705577EFF}" dt="2024-02-03T17:51:13.666" v="384"/>
          <ac:grpSpMkLst>
            <pc:docMk/>
            <pc:sldMk cId="3254524126" sldId="289"/>
            <ac:grpSpMk id="30" creationId="{28FAF094-D087-493F-8DF9-A486C2D6BBAA}"/>
          </ac:grpSpMkLst>
        </pc:grpChg>
        <pc:cxnChg chg="add mod">
          <ac:chgData name="Sabarish  Nair" userId="S::sabarish.nair@citycolleges.ie::7336bcbd-cfb4-47b4-9481-a88fcd73ef23" providerId="AD" clId="Web-{92616B34-ECC6-A632-E28C-296705577EFF}" dt="2024-02-03T17:53:03.123" v="387"/>
          <ac:cxnSpMkLst>
            <pc:docMk/>
            <pc:sldMk cId="3254524126" sldId="289"/>
            <ac:cxnSpMk id="10" creationId="{389F9660-8616-20AE-B1A7-7F5A2BBCEE28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17:53:03.123" v="387"/>
          <ac:cxnSpMkLst>
            <pc:docMk/>
            <pc:sldMk cId="3254524126" sldId="289"/>
            <ac:cxnSpMk id="12" creationId="{AC3AAE2D-CB69-908E-4BC1-64960F99B8BD}"/>
          </ac:cxnSpMkLst>
        </pc:cxnChg>
      </pc:sldChg>
      <pc:sldChg chg="addSp delSp modSp add replId">
        <pc:chgData name="Sabarish  Nair" userId="S::sabarish.nair@citycolleges.ie::7336bcbd-cfb4-47b4-9481-a88fcd73ef23" providerId="AD" clId="Web-{92616B34-ECC6-A632-E28C-296705577EFF}" dt="2024-02-03T17:59:20.087" v="465"/>
        <pc:sldMkLst>
          <pc:docMk/>
          <pc:sldMk cId="8886946" sldId="290"/>
        </pc:sldMkLst>
        <pc:spChg chg="mod">
          <ac:chgData name="Sabarish  Nair" userId="S::sabarish.nair@citycolleges.ie::7336bcbd-cfb4-47b4-9481-a88fcd73ef23" providerId="AD" clId="Web-{92616B34-ECC6-A632-E28C-296705577EFF}" dt="2024-02-03T17:54:44.423" v="425" actId="14100"/>
          <ac:spMkLst>
            <pc:docMk/>
            <pc:sldMk cId="8886946" sldId="290"/>
            <ac:spMk id="2" creationId="{0CEB17E6-8D01-0FCF-C482-CEE1805BB6D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58:36.055" v="460"/>
          <ac:spMkLst>
            <pc:docMk/>
            <pc:sldMk cId="8886946" sldId="290"/>
            <ac:spMk id="14" creationId="{AD97F900-3EE8-7917-4651-C54FBDADFA06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59:20.087" v="465"/>
          <ac:spMkLst>
            <pc:docMk/>
            <pc:sldMk cId="8886946" sldId="290"/>
            <ac:spMk id="15" creationId="{8B2680EA-EA22-0D93-440C-2BDCE0EDDC68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50" v="443"/>
          <ac:spMkLst>
            <pc:docMk/>
            <pc:sldMk cId="8886946" sldId="290"/>
            <ac:spMk id="18" creationId="{B14DB345-1C9A-C9C4-F206-893EE78494E7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35" v="442"/>
          <ac:spMkLst>
            <pc:docMk/>
            <pc:sldMk cId="8886946" sldId="290"/>
            <ac:spMk id="19" creationId="{8194704D-C7D6-AEF1-DF4A-FA8E3937CD3E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35" v="441"/>
          <ac:spMkLst>
            <pc:docMk/>
            <pc:sldMk cId="8886946" sldId="290"/>
            <ac:spMk id="24" creationId="{2D04487D-A606-3E0B-5C87-41CA45A2CA08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35" v="440"/>
          <ac:spMkLst>
            <pc:docMk/>
            <pc:sldMk cId="8886946" sldId="290"/>
            <ac:spMk id="25" creationId="{B884F5FE-591C-7FF1-7DAE-7205E54CE52A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35" v="439"/>
          <ac:spMkLst>
            <pc:docMk/>
            <pc:sldMk cId="8886946" sldId="290"/>
            <ac:spMk id="26" creationId="{4E5F83DA-F166-5D38-0295-6EEC4D8F950C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8:42.305" v="461"/>
          <ac:spMkLst>
            <pc:docMk/>
            <pc:sldMk cId="8886946" sldId="290"/>
            <ac:spMk id="27" creationId="{08C2696D-F65A-C965-4FEA-B1BB54CC6CB3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8:50.899" v="462"/>
          <ac:spMkLst>
            <pc:docMk/>
            <pc:sldMk cId="8886946" sldId="290"/>
            <ac:spMk id="28" creationId="{29AB4DC8-F5ED-95FA-8C12-270AFC0364C4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9:14.650" v="464"/>
          <ac:spMkLst>
            <pc:docMk/>
            <pc:sldMk cId="8886946" sldId="290"/>
            <ac:spMk id="30" creationId="{C38CB98A-AFC6-8F35-14B2-2AC9D1D77175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8:55.852" v="463"/>
          <ac:spMkLst>
            <pc:docMk/>
            <pc:sldMk cId="8886946" sldId="290"/>
            <ac:spMk id="33" creationId="{1B022CF9-2B4E-0779-B029-2A8D7B465223}"/>
          </ac:spMkLst>
        </pc:spChg>
      </pc:sldChg>
      <pc:sldChg chg="addSp delSp modSp add replId">
        <pc:chgData name="Sabarish  Nair" userId="S::sabarish.nair@citycolleges.ie::7336bcbd-cfb4-47b4-9481-a88fcd73ef23" providerId="AD" clId="Web-{92616B34-ECC6-A632-E28C-296705577EFF}" dt="2024-02-03T18:08:47.785" v="541" actId="14100"/>
        <pc:sldMkLst>
          <pc:docMk/>
          <pc:sldMk cId="4149811887" sldId="291"/>
        </pc:sldMkLst>
        <pc:spChg chg="mod">
          <ac:chgData name="Sabarish  Nair" userId="S::sabarish.nair@citycolleges.ie::7336bcbd-cfb4-47b4-9481-a88fcd73ef23" providerId="AD" clId="Web-{92616B34-ECC6-A632-E28C-296705577EFF}" dt="2024-02-03T18:00:31.840" v="485" actId="20577"/>
          <ac:spMkLst>
            <pc:docMk/>
            <pc:sldMk cId="4149811887" sldId="291"/>
            <ac:spMk id="2" creationId="{0CEB17E6-8D01-0FCF-C482-CEE1805BB6D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04:20.398" v="523" actId="1076"/>
          <ac:spMkLst>
            <pc:docMk/>
            <pc:sldMk cId="4149811887" sldId="291"/>
            <ac:spMk id="14" creationId="{AD97F900-3EE8-7917-4651-C54FBDADFA06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8:01:16.689" v="487"/>
          <ac:spMkLst>
            <pc:docMk/>
            <pc:sldMk cId="4149811887" sldId="291"/>
            <ac:spMk id="15" creationId="{8B2680EA-EA22-0D93-440C-2BDCE0EDDC68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8:03:21.209" v="509" actId="20577"/>
          <ac:spMkLst>
            <pc:docMk/>
            <pc:sldMk cId="4149811887" sldId="291"/>
            <ac:spMk id="19" creationId="{76AF75CB-18DA-A0A0-8DF8-13E514C6905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8:03:08.489" v="508" actId="1076"/>
          <ac:spMkLst>
            <pc:docMk/>
            <pc:sldMk cId="4149811887" sldId="291"/>
            <ac:spMk id="25" creationId="{9F7B4646-A38A-7AFB-2E08-2C70F551415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04:24.367" v="524" actId="1076"/>
          <ac:spMkLst>
            <pc:docMk/>
            <pc:sldMk cId="4149811887" sldId="291"/>
            <ac:spMk id="27" creationId="{08C2696D-F65A-C965-4FEA-B1BB54CC6CB3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04:32.851" v="526" actId="1076"/>
          <ac:spMkLst>
            <pc:docMk/>
            <pc:sldMk cId="4149811887" sldId="291"/>
            <ac:spMk id="28" creationId="{29AB4DC8-F5ED-95FA-8C12-270AFC0364C4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8:01:19.736" v="488"/>
          <ac:spMkLst>
            <pc:docMk/>
            <pc:sldMk cId="4149811887" sldId="291"/>
            <ac:spMk id="30" creationId="{C38CB98A-AFC6-8F35-14B2-2AC9D1D77175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8:01:22.595" v="489"/>
          <ac:spMkLst>
            <pc:docMk/>
            <pc:sldMk cId="4149811887" sldId="291"/>
            <ac:spMk id="33" creationId="{1B022CF9-2B4E-0779-B029-2A8D7B465223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3:37.568" v="513"/>
          <ac:spMkLst>
            <pc:docMk/>
            <pc:sldMk cId="4149811887" sldId="291"/>
            <ac:spMk id="34" creationId="{3048A492-123D-C50C-10B9-41562E4750B8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3:37.568" v="512"/>
          <ac:spMkLst>
            <pc:docMk/>
            <pc:sldMk cId="4149811887" sldId="291"/>
            <ac:spMk id="36" creationId="{A468E6C9-6E45-CB4B-F5BE-C983B368A159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3:45.991" v="517"/>
          <ac:spMkLst>
            <pc:docMk/>
            <pc:sldMk cId="4149811887" sldId="291"/>
            <ac:spMk id="38" creationId="{0137C2A5-0117-BFC1-C6F0-535CB7AD022B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3:45.991" v="516"/>
          <ac:spMkLst>
            <pc:docMk/>
            <pc:sldMk cId="4149811887" sldId="291"/>
            <ac:spMk id="40" creationId="{B580D2E0-4EBB-8B92-865E-3753C7AB27AE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8:07:32.452" v="528"/>
          <ac:spMkLst>
            <pc:docMk/>
            <pc:sldMk cId="4149811887" sldId="291"/>
            <ac:spMk id="41" creationId="{EC00ADB4-FA6C-5E1A-25C9-BBF847DF2E2E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7:55.377" v="530"/>
          <ac:spMkLst>
            <pc:docMk/>
            <pc:sldMk cId="4149811887" sldId="291"/>
            <ac:spMk id="42" creationId="{43675673-6533-4E8F-D2E2-530EE60420E6}"/>
          </ac:spMkLst>
        </pc:spChg>
        <pc:cxnChg chg="mod">
          <ac:chgData name="Sabarish  Nair" userId="S::sabarish.nair@citycolleges.ie::7336bcbd-cfb4-47b4-9481-a88fcd73ef23" providerId="AD" clId="Web-{92616B34-ECC6-A632-E28C-296705577EFF}" dt="2024-02-03T18:03:01.177" v="507" actId="1076"/>
          <ac:cxnSpMkLst>
            <pc:docMk/>
            <pc:sldMk cId="4149811887" sldId="291"/>
            <ac:cxnSpMk id="12" creationId="{AC3AAE2D-CB69-908E-4BC1-64960F99B8BD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18:08:22.002" v="534" actId="1076"/>
          <ac:cxnSpMkLst>
            <pc:docMk/>
            <pc:sldMk cId="4149811887" sldId="291"/>
            <ac:cxnSpMk id="43" creationId="{58EB4146-C6BA-197D-22CF-876B7E2C345C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18:08:32.222" v="537" actId="14100"/>
          <ac:cxnSpMkLst>
            <pc:docMk/>
            <pc:sldMk cId="4149811887" sldId="291"/>
            <ac:cxnSpMk id="44" creationId="{D83B756C-1D07-322E-2187-630FD755A2B9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18:08:47.785" v="541" actId="14100"/>
          <ac:cxnSpMkLst>
            <pc:docMk/>
            <pc:sldMk cId="4149811887" sldId="291"/>
            <ac:cxnSpMk id="45" creationId="{19563F7A-D590-1377-2C23-9D60F1E77814}"/>
          </ac:cxnSpMkLst>
        </pc:cxnChg>
      </pc:sldChg>
      <pc:sldChg chg="addSp modSp new mod setBg">
        <pc:chgData name="Sabarish  Nair" userId="S::sabarish.nair@citycolleges.ie::7336bcbd-cfb4-47b4-9481-a88fcd73ef23" providerId="AD" clId="Web-{92616B34-ECC6-A632-E28C-296705577EFF}" dt="2024-02-03T18:26:45.389" v="599" actId="20577"/>
        <pc:sldMkLst>
          <pc:docMk/>
          <pc:sldMk cId="1049833040" sldId="292"/>
        </pc:sldMkLst>
        <pc:spChg chg="mod">
          <ac:chgData name="Sabarish  Nair" userId="S::sabarish.nair@citycolleges.ie::7336bcbd-cfb4-47b4-9481-a88fcd73ef23" providerId="AD" clId="Web-{92616B34-ECC6-A632-E28C-296705577EFF}" dt="2024-02-03T18:26:31.669" v="598"/>
          <ac:spMkLst>
            <pc:docMk/>
            <pc:sldMk cId="1049833040" sldId="292"/>
            <ac:spMk id="2" creationId="{E67DC089-777F-359F-3C56-C8DF8330317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26:45.389" v="599" actId="20577"/>
          <ac:spMkLst>
            <pc:docMk/>
            <pc:sldMk cId="1049833040" sldId="292"/>
            <ac:spMk id="3" creationId="{3FFE3C2F-C84E-E5D1-4174-6FAED6C9E991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26:31.669" v="598"/>
          <ac:spMkLst>
            <pc:docMk/>
            <pc:sldMk cId="1049833040" sldId="292"/>
            <ac:spMk id="4" creationId="{79467356-837F-1CEA-C4A9-D3CFE0B34738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8:26:31.669" v="598"/>
          <ac:spMkLst>
            <pc:docMk/>
            <pc:sldMk cId="1049833040" sldId="292"/>
            <ac:spMk id="9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8:26:31.669" v="598"/>
          <ac:spMkLst>
            <pc:docMk/>
            <pc:sldMk cId="1049833040" sldId="292"/>
            <ac:spMk id="15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8:26:31.669" v="598"/>
          <ac:grpSpMkLst>
            <pc:docMk/>
            <pc:sldMk cId="1049833040" sldId="292"/>
            <ac:grpSpMk id="11" creationId="{B14B560F-9DD7-4302-A60B-EBD3EF59B073}"/>
          </ac:grpSpMkLst>
        </pc:grpChg>
      </pc:sldChg>
      <pc:sldChg chg="new del">
        <pc:chgData name="Sabarish  Nair" userId="S::sabarish.nair@citycolleges.ie::7336bcbd-cfb4-47b4-9481-a88fcd73ef23" providerId="AD" clId="Web-{92616B34-ECC6-A632-E28C-296705577EFF}" dt="2024-02-03T18:00:18.386" v="468"/>
        <pc:sldMkLst>
          <pc:docMk/>
          <pc:sldMk cId="2119605073" sldId="292"/>
        </pc:sldMkLst>
      </pc:sldChg>
      <pc:sldChg chg="modSp add ord replId">
        <pc:chgData name="Sabarish  Nair" userId="S::sabarish.nair@citycolleges.ie::7336bcbd-cfb4-47b4-9481-a88fcd73ef23" providerId="AD" clId="Web-{92616B34-ECC6-A632-E28C-296705577EFF}" dt="2024-02-03T18:29:04.534" v="614" actId="20577"/>
        <pc:sldMkLst>
          <pc:docMk/>
          <pc:sldMk cId="3593065898" sldId="293"/>
        </pc:sldMkLst>
        <pc:spChg chg="mod">
          <ac:chgData name="Sabarish  Nair" userId="S::sabarish.nair@citycolleges.ie::7336bcbd-cfb4-47b4-9481-a88fcd73ef23" providerId="AD" clId="Web-{92616B34-ECC6-A632-E28C-296705577EFF}" dt="2024-02-03T18:27:34.187" v="609" actId="20577"/>
          <ac:spMkLst>
            <pc:docMk/>
            <pc:sldMk cId="3593065898" sldId="293"/>
            <ac:spMk id="2" creationId="{E67DC089-777F-359F-3C56-C8DF8330317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29:04.534" v="614" actId="20577"/>
          <ac:spMkLst>
            <pc:docMk/>
            <pc:sldMk cId="3593065898" sldId="293"/>
            <ac:spMk id="3" creationId="{3FFE3C2F-C84E-E5D1-4174-6FAED6C9E991}"/>
          </ac:spMkLst>
        </pc:spChg>
      </pc:sldChg>
      <pc:sldChg chg="modSp add replId">
        <pc:chgData name="Sabarish  Nair" userId="S::sabarish.nair@citycolleges.ie::7336bcbd-cfb4-47b4-9481-a88fcd73ef23" providerId="AD" clId="Web-{92616B34-ECC6-A632-E28C-296705577EFF}" dt="2024-02-03T18:32:09.071" v="678" actId="20577"/>
        <pc:sldMkLst>
          <pc:docMk/>
          <pc:sldMk cId="3693375308" sldId="294"/>
        </pc:sldMkLst>
        <pc:spChg chg="mod">
          <ac:chgData name="Sabarish  Nair" userId="S::sabarish.nair@citycolleges.ie::7336bcbd-cfb4-47b4-9481-a88fcd73ef23" providerId="AD" clId="Web-{92616B34-ECC6-A632-E28C-296705577EFF}" dt="2024-02-03T18:30:56.506" v="621" actId="20577"/>
          <ac:spMkLst>
            <pc:docMk/>
            <pc:sldMk cId="3693375308" sldId="294"/>
            <ac:spMk id="2" creationId="{E67DC089-777F-359F-3C56-C8DF8330317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32:09.071" v="678" actId="20577"/>
          <ac:spMkLst>
            <pc:docMk/>
            <pc:sldMk cId="3693375308" sldId="294"/>
            <ac:spMk id="3" creationId="{3FFE3C2F-C84E-E5D1-4174-6FAED6C9E991}"/>
          </ac:spMkLst>
        </pc:sp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8:48:32.013" v="730" actId="1076"/>
        <pc:sldMkLst>
          <pc:docMk/>
          <pc:sldMk cId="3731474390" sldId="295"/>
        </pc:sldMkLst>
        <pc:spChg chg="mod">
          <ac:chgData name="Sabarish  Nair" userId="S::sabarish.nair@citycolleges.ie::7336bcbd-cfb4-47b4-9481-a88fcd73ef23" providerId="AD" clId="Web-{92616B34-ECC6-A632-E28C-296705577EFF}" dt="2024-02-03T18:47:19.057" v="717"/>
          <ac:spMkLst>
            <pc:docMk/>
            <pc:sldMk cId="3731474390" sldId="295"/>
            <ac:spMk id="2" creationId="{5AC7852F-1506-58A5-F0F7-4A297559EAC1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8:45:28.257" v="696"/>
          <ac:spMkLst>
            <pc:docMk/>
            <pc:sldMk cId="3731474390" sldId="295"/>
            <ac:spMk id="3" creationId="{209B80C2-18A3-295E-0208-841BEE666D1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47:40.699" v="721" actId="1076"/>
          <ac:spMkLst>
            <pc:docMk/>
            <pc:sldMk cId="3731474390" sldId="295"/>
            <ac:spMk id="4" creationId="{F9F31217-A142-747B-72CF-97D21BF8E03E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8:48:13.919" v="727" actId="1076"/>
          <ac:spMkLst>
            <pc:docMk/>
            <pc:sldMk cId="3731474390" sldId="295"/>
            <ac:spMk id="9" creationId="{6F3F4156-2781-686C-82E2-D34F360EBCBF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8:48:32.013" v="730" actId="1076"/>
          <ac:spMkLst>
            <pc:docMk/>
            <pc:sldMk cId="3731474390" sldId="295"/>
            <ac:spMk id="10" creationId="{DBEF060A-3BFB-3CB6-CB10-539A174BC405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8:47:19.057" v="717"/>
          <ac:spMkLst>
            <pc:docMk/>
            <pc:sldMk cId="3731474390" sldId="295"/>
            <ac:spMk id="15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8:47:19.057" v="717"/>
          <ac:spMkLst>
            <pc:docMk/>
            <pc:sldMk cId="3731474390" sldId="295"/>
            <ac:spMk id="22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8:47:19.057" v="717"/>
          <ac:grpSpMkLst>
            <pc:docMk/>
            <pc:sldMk cId="3731474390" sldId="295"/>
            <ac:grpSpMk id="17" creationId="{AE1C45F0-260A-458C-96ED-C1F6D2151219}"/>
          </ac:grpSpMkLst>
        </pc:grpChg>
        <pc:picChg chg="add del mod ord">
          <ac:chgData name="Sabarish  Nair" userId="S::sabarish.nair@citycolleges.ie::7336bcbd-cfb4-47b4-9481-a88fcd73ef23" providerId="AD" clId="Web-{92616B34-ECC6-A632-E28C-296705577EFF}" dt="2024-02-03T18:42:33.080" v="690"/>
          <ac:picMkLst>
            <pc:docMk/>
            <pc:sldMk cId="3731474390" sldId="295"/>
            <ac:picMk id="5" creationId="{AD3E1DA0-9C58-BC4D-BFFB-E0C708E371E2}"/>
          </ac:picMkLst>
        </pc:picChg>
        <pc:picChg chg="add del mod ord">
          <ac:chgData name="Sabarish  Nair" userId="S::sabarish.nair@citycolleges.ie::7336bcbd-cfb4-47b4-9481-a88fcd73ef23" providerId="AD" clId="Web-{92616B34-ECC6-A632-E28C-296705577EFF}" dt="2024-02-03T18:44:49.240" v="695"/>
          <ac:picMkLst>
            <pc:docMk/>
            <pc:sldMk cId="3731474390" sldId="295"/>
            <ac:picMk id="6" creationId="{3B9F2F02-C0D3-7FBA-3412-8BA3400F3CAE}"/>
          </ac:picMkLst>
        </pc:picChg>
        <pc:picChg chg="add del mod">
          <ac:chgData name="Sabarish  Nair" userId="S::sabarish.nair@citycolleges.ie::7336bcbd-cfb4-47b4-9481-a88fcd73ef23" providerId="AD" clId="Web-{92616B34-ECC6-A632-E28C-296705577EFF}" dt="2024-02-03T18:44:47.412" v="694"/>
          <ac:picMkLst>
            <pc:docMk/>
            <pc:sldMk cId="3731474390" sldId="295"/>
            <ac:picMk id="7" creationId="{055732C0-AA88-0537-A236-9FB2AF675804}"/>
          </ac:picMkLst>
        </pc:picChg>
        <pc:picChg chg="add mod ord">
          <ac:chgData name="Sabarish  Nair" userId="S::sabarish.nair@citycolleges.ie::7336bcbd-cfb4-47b4-9481-a88fcd73ef23" providerId="AD" clId="Web-{92616B34-ECC6-A632-E28C-296705577EFF}" dt="2024-02-03T18:47:34.714" v="720" actId="1076"/>
          <ac:picMkLst>
            <pc:docMk/>
            <pc:sldMk cId="3731474390" sldId="295"/>
            <ac:picMk id="8" creationId="{EC1B3ABC-A162-A90B-3778-1D948248EED6}"/>
          </ac:picMkLst>
        </pc:picChg>
        <pc:cxnChg chg="add">
          <ac:chgData name="Sabarish  Nair" userId="S::sabarish.nair@citycolleges.ie::7336bcbd-cfb4-47b4-9481-a88fcd73ef23" providerId="AD" clId="Web-{92616B34-ECC6-A632-E28C-296705577EFF}" dt="2024-02-03T18:47:19.057" v="717"/>
          <ac:cxnSpMkLst>
            <pc:docMk/>
            <pc:sldMk cId="3731474390" sldId="295"/>
            <ac:cxnSpMk id="24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07:09.350" v="771"/>
        <pc:sldMkLst>
          <pc:docMk/>
          <pc:sldMk cId="1523619104" sldId="296"/>
        </pc:sldMkLst>
        <pc:spChg chg="mo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2" creationId="{D6DC2E26-61C6-3A77-754C-00933A0EF088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3" creationId="{CFCF51BC-7ECC-9A27-D5F4-3CE94667FE0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4" creationId="{A9A199F5-111D-D39D-DC9A-213F9C67701F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9:07:09.350" v="771"/>
          <ac:grpSpMkLst>
            <pc:docMk/>
            <pc:sldMk cId="1523619104" sldId="296"/>
            <ac:grpSpMk id="12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92616B34-ECC6-A632-E28C-296705577EFF}" dt="2024-02-03T19:07:09.350" v="771"/>
          <ac:graphicFrameMkLst>
            <pc:docMk/>
            <pc:sldMk cId="1523619104" sldId="296"/>
            <ac:graphicFrameMk id="6" creationId="{0E5C8F6B-5A97-59E4-2B67-87A90A9B3DF4}"/>
          </ac:graphicFrameMkLst>
        </pc:graphicFrameChg>
        <pc:cxnChg chg="add">
          <ac:chgData name="Sabarish  Nair" userId="S::sabarish.nair@citycolleges.ie::7336bcbd-cfb4-47b4-9481-a88fcd73ef23" providerId="AD" clId="Web-{92616B34-ECC6-A632-E28C-296705577EFF}" dt="2024-02-03T19:07:09.350" v="771"/>
          <ac:cxnSpMkLst>
            <pc:docMk/>
            <pc:sldMk cId="1523619104" sldId="296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11:00.436" v="811"/>
        <pc:sldMkLst>
          <pc:docMk/>
          <pc:sldMk cId="1573877964" sldId="297"/>
        </pc:sldMkLst>
        <pc:spChg chg="mo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2" creationId="{48522D84-6824-5D26-044F-49237E911343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3" creationId="{B5822A07-FF2E-A6C4-E26A-EF4CB1A22E8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4" creationId="{621CDBEF-B565-E18D-E075-BF250CAD4BF0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9:11:00.436" v="811"/>
          <ac:grpSpMkLst>
            <pc:docMk/>
            <pc:sldMk cId="1573877964" sldId="297"/>
            <ac:grpSpMk id="12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92616B34-ECC6-A632-E28C-296705577EFF}" dt="2024-02-03T19:11:00.436" v="811"/>
          <ac:graphicFrameMkLst>
            <pc:docMk/>
            <pc:sldMk cId="1573877964" sldId="297"/>
            <ac:graphicFrameMk id="6" creationId="{1DC0A365-AD7C-76DC-2404-D13F2BC7863C}"/>
          </ac:graphicFrameMkLst>
        </pc:graphicFrameChg>
        <pc:cxnChg chg="add">
          <ac:chgData name="Sabarish  Nair" userId="S::sabarish.nair@citycolleges.ie::7336bcbd-cfb4-47b4-9481-a88fcd73ef23" providerId="AD" clId="Web-{92616B34-ECC6-A632-E28C-296705577EFF}" dt="2024-02-03T19:11:00.436" v="811"/>
          <ac:cxnSpMkLst>
            <pc:docMk/>
            <pc:sldMk cId="1573877964" sldId="297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39:45.079" v="1145" actId="20577"/>
        <pc:sldMkLst>
          <pc:docMk/>
          <pc:sldMk cId="3929227410" sldId="298"/>
        </pc:sldMkLst>
        <pc:spChg chg="mod">
          <ac:chgData name="Sabarish  Nair" userId="S::sabarish.nair@citycolleges.ie::7336bcbd-cfb4-47b4-9481-a88fcd73ef23" providerId="AD" clId="Web-{92616B34-ECC6-A632-E28C-296705577EFF}" dt="2024-02-03T19:39:45.079" v="1145" actId="20577"/>
          <ac:spMkLst>
            <pc:docMk/>
            <pc:sldMk cId="3929227410" sldId="298"/>
            <ac:spMk id="2" creationId="{D5D0AF0F-1F19-939E-033F-A300EC4DCFE6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20:28.255" v="823"/>
          <ac:spMkLst>
            <pc:docMk/>
            <pc:sldMk cId="3929227410" sldId="298"/>
            <ac:spMk id="3" creationId="{E0A55198-5072-8C57-9AB3-5829C28262B8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36:16.619" v="1110"/>
          <ac:spMkLst>
            <pc:docMk/>
            <pc:sldMk cId="3929227410" sldId="298"/>
            <ac:spMk id="4" creationId="{63E090C9-782F-5D04-8A27-32B108366F9C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8:49.858" v="1130" actId="1076"/>
          <ac:spMkLst>
            <pc:docMk/>
            <pc:sldMk cId="3929227410" sldId="298"/>
            <ac:spMk id="8" creationId="{74549888-1863-9857-2838-3C72016A565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8:34.327" v="1128" actId="1076"/>
          <ac:spMkLst>
            <pc:docMk/>
            <pc:sldMk cId="3929227410" sldId="298"/>
            <ac:spMk id="13" creationId="{E3E2B1E0-6103-10EE-1AF1-D8419FDE33DA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8:59.202" v="1131" actId="1076"/>
          <ac:spMkLst>
            <pc:docMk/>
            <pc:sldMk cId="3929227410" sldId="298"/>
            <ac:spMk id="14" creationId="{4CB66627-EDFD-3F7D-29C7-A52E9AD62727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9:14.437" v="1133" actId="1076"/>
          <ac:spMkLst>
            <pc:docMk/>
            <pc:sldMk cId="3929227410" sldId="298"/>
            <ac:spMk id="15" creationId="{D768B13E-24C1-F732-BF89-A232B6ABAF03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9:08.171" v="1132" actId="1076"/>
          <ac:spMkLst>
            <pc:docMk/>
            <pc:sldMk cId="3929227410" sldId="298"/>
            <ac:spMk id="16" creationId="{F090C83B-1A60-C43C-03AA-AC50E991D103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7:56.747" v="1125"/>
          <ac:spMkLst>
            <pc:docMk/>
            <pc:sldMk cId="3929227410" sldId="298"/>
            <ac:spMk id="21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7:56.747" v="1125"/>
          <ac:spMkLst>
            <pc:docMk/>
            <pc:sldMk cId="3929227410" sldId="298"/>
            <ac:spMk id="23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7:56.747" v="1125"/>
          <ac:spMkLst>
            <pc:docMk/>
            <pc:sldMk cId="3929227410" sldId="298"/>
            <ac:spMk id="25" creationId="{99F74EB5-E547-4FB4-95F5-BCC788F3C4A0}"/>
          </ac:spMkLst>
        </pc:spChg>
        <pc:graphicFrameChg chg="add mod ord modGraphic">
          <ac:chgData name="Sabarish  Nair" userId="S::sabarish.nair@citycolleges.ie::7336bcbd-cfb4-47b4-9481-a88fcd73ef23" providerId="AD" clId="Web-{92616B34-ECC6-A632-E28C-296705577EFF}" dt="2024-02-03T19:37:56.747" v="1125"/>
          <ac:graphicFrameMkLst>
            <pc:docMk/>
            <pc:sldMk cId="3929227410" sldId="298"/>
            <ac:graphicFrameMk id="5" creationId="{799A7665-FFF1-B718-2FB7-55E6907144DB}"/>
          </ac:graphicFrameMkLst>
        </pc:graphicFrameChg>
        <pc:graphicFrameChg chg="add del mod">
          <ac:chgData name="Sabarish  Nair" userId="S::sabarish.nair@citycolleges.ie::7336bcbd-cfb4-47b4-9481-a88fcd73ef23" providerId="AD" clId="Web-{92616B34-ECC6-A632-E28C-296705577EFF}" dt="2024-02-03T19:28:27.260" v="1018"/>
          <ac:graphicFrameMkLst>
            <pc:docMk/>
            <pc:sldMk cId="3929227410" sldId="298"/>
            <ac:graphicFrameMk id="7" creationId="{B1EFC7E8-2675-FE11-F8C2-0C1C171B9350}"/>
          </ac:graphicFrameMkLst>
        </pc:graphicFrameChg>
        <pc:graphicFrameChg chg="add mod">
          <ac:chgData name="Sabarish  Nair" userId="S::sabarish.nair@citycolleges.ie::7336bcbd-cfb4-47b4-9481-a88fcd73ef23" providerId="AD" clId="Web-{92616B34-ECC6-A632-E28C-296705577EFF}" dt="2024-02-03T19:37:56.747" v="1125"/>
          <ac:graphicFrameMkLst>
            <pc:docMk/>
            <pc:sldMk cId="3929227410" sldId="298"/>
            <ac:graphicFrameMk id="10" creationId="{D1460786-5FE2-B9F0-E486-A4012346DF38}"/>
          </ac:graphicFrameMkLst>
        </pc:graphicFrameChg>
        <pc:graphicFrameChg chg="add mod modGraphic">
          <ac:chgData name="Sabarish  Nair" userId="S::sabarish.nair@citycolleges.ie::7336bcbd-cfb4-47b4-9481-a88fcd73ef23" providerId="AD" clId="Web-{92616B34-ECC6-A632-E28C-296705577EFF}" dt="2024-02-03T19:37:56.747" v="1125"/>
          <ac:graphicFrameMkLst>
            <pc:docMk/>
            <pc:sldMk cId="3929227410" sldId="298"/>
            <ac:graphicFrameMk id="11" creationId="{269A64E2-237A-5DDE-EC4B-50E100B9D0D7}"/>
          </ac:graphicFrameMkLst>
        </pc:graphicFrameChg>
        <pc:graphicFrameChg chg="add mod modGraphic">
          <ac:chgData name="Sabarish  Nair" userId="S::sabarish.nair@citycolleges.ie::7336bcbd-cfb4-47b4-9481-a88fcd73ef23" providerId="AD" clId="Web-{92616B34-ECC6-A632-E28C-296705577EFF}" dt="2024-02-03T19:38:41.983" v="1129" actId="1076"/>
          <ac:graphicFrameMkLst>
            <pc:docMk/>
            <pc:sldMk cId="3929227410" sldId="298"/>
            <ac:graphicFrameMk id="12" creationId="{645729F0-9981-375E-F959-04BD3825BB0A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32:43.352" v="1074"/>
        <pc:sldMkLst>
          <pc:docMk/>
          <pc:sldMk cId="3372653662" sldId="299"/>
        </pc:sldMkLst>
        <pc:spChg chg="mod">
          <ac:chgData name="Sabarish  Nair" userId="S::sabarish.nair@citycolleges.ie::7336bcbd-cfb4-47b4-9481-a88fcd73ef23" providerId="AD" clId="Web-{92616B34-ECC6-A632-E28C-296705577EFF}" dt="2024-02-03T19:32:25.929" v="1073"/>
          <ac:spMkLst>
            <pc:docMk/>
            <pc:sldMk cId="3372653662" sldId="299"/>
            <ac:spMk id="2" creationId="{C49045EE-18E4-7C55-C107-C0D197538B20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9:32:25.929" v="1073"/>
          <ac:spMkLst>
            <pc:docMk/>
            <pc:sldMk cId="3372653662" sldId="299"/>
            <ac:spMk id="3" creationId="{F1703A37-0809-B0A4-8726-1FA0CBF444FA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32:25.929" v="1073"/>
          <ac:spMkLst>
            <pc:docMk/>
            <pc:sldMk cId="3372653662" sldId="299"/>
            <ac:spMk id="4" creationId="{0B78C8E8-6FBA-4A15-A7DB-BB1F56F6474E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9:32:43.352" v="1074"/>
          <ac:spMkLst>
            <pc:docMk/>
            <pc:sldMk cId="3372653662" sldId="299"/>
            <ac:spMk id="10" creationId="{56E9B3E6-E277-4D68-BA48-9CB43FFBD6E2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9:32:43.352" v="1074"/>
          <ac:spMkLst>
            <pc:docMk/>
            <pc:sldMk cId="3372653662" sldId="299"/>
            <ac:spMk id="17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2:43.352" v="1074"/>
          <ac:spMkLst>
            <pc:docMk/>
            <pc:sldMk cId="3372653662" sldId="299"/>
            <ac:spMk id="24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2:43.352" v="1074"/>
          <ac:spMkLst>
            <pc:docMk/>
            <pc:sldMk cId="3372653662" sldId="299"/>
            <ac:spMk id="31" creationId="{D5B0017B-2ECA-49AF-B397-DC140825DF8D}"/>
          </ac:spMkLst>
        </pc:spChg>
        <pc:grpChg chg="add del">
          <ac:chgData name="Sabarish  Nair" userId="S::sabarish.nair@citycolleges.ie::7336bcbd-cfb4-47b4-9481-a88fcd73ef23" providerId="AD" clId="Web-{92616B34-ECC6-A632-E28C-296705577EFF}" dt="2024-02-03T19:32:43.352" v="1074"/>
          <ac:grpSpMkLst>
            <pc:docMk/>
            <pc:sldMk cId="3372653662" sldId="299"/>
            <ac:grpSpMk id="12" creationId="{AE1C45F0-260A-458C-96ED-C1F6D2151219}"/>
          </ac:grpSpMkLst>
        </pc:grpChg>
        <pc:grpChg chg="add">
          <ac:chgData name="Sabarish  Nair" userId="S::sabarish.nair@citycolleges.ie::7336bcbd-cfb4-47b4-9481-a88fcd73ef23" providerId="AD" clId="Web-{92616B34-ECC6-A632-E28C-296705577EFF}" dt="2024-02-03T19:32:43.352" v="1074"/>
          <ac:grpSpMkLst>
            <pc:docMk/>
            <pc:sldMk cId="3372653662" sldId="299"/>
            <ac:grpSpMk id="26" creationId="{AE1C45F0-260A-458C-96ED-C1F6D2151219}"/>
          </ac:grpSpMkLst>
        </pc:grpChg>
        <pc:graphicFrameChg chg="add mod modGraphic">
          <ac:chgData name="Sabarish  Nair" userId="S::sabarish.nair@citycolleges.ie::7336bcbd-cfb4-47b4-9481-a88fcd73ef23" providerId="AD" clId="Web-{92616B34-ECC6-A632-E28C-296705577EFF}" dt="2024-02-03T19:32:43.352" v="1074"/>
          <ac:graphicFrameMkLst>
            <pc:docMk/>
            <pc:sldMk cId="3372653662" sldId="299"/>
            <ac:graphicFrameMk id="6" creationId="{23E86CB6-BBD9-9380-DDDA-DD81F3AA5C43}"/>
          </ac:graphicFrameMkLst>
        </pc:graphicFrameChg>
        <pc:cxnChg chg="add del">
          <ac:chgData name="Sabarish  Nair" userId="S::sabarish.nair@citycolleges.ie::7336bcbd-cfb4-47b4-9481-a88fcd73ef23" providerId="AD" clId="Web-{92616B34-ECC6-A632-E28C-296705577EFF}" dt="2024-02-03T19:32:43.352" v="1074"/>
          <ac:cxnSpMkLst>
            <pc:docMk/>
            <pc:sldMk cId="3372653662" sldId="299"/>
            <ac:cxnSpMk id="19" creationId="{6CF1BAF6-AD41-4082-B212-8A1F9A2E8779}"/>
          </ac:cxnSpMkLst>
        </pc:cxnChg>
        <pc:cxnChg chg="add">
          <ac:chgData name="Sabarish  Nair" userId="S::sabarish.nair@citycolleges.ie::7336bcbd-cfb4-47b4-9481-a88fcd73ef23" providerId="AD" clId="Web-{92616B34-ECC6-A632-E28C-296705577EFF}" dt="2024-02-03T19:32:43.352" v="1074"/>
          <ac:cxnSpMkLst>
            <pc:docMk/>
            <pc:sldMk cId="3372653662" sldId="299"/>
            <ac:cxnSpMk id="33" creationId="{6CF1BAF6-AD41-4082-B212-8A1F9A2E8779}"/>
          </ac:cxnSpMkLst>
        </pc:cxnChg>
      </pc:sldChg>
      <pc:sldChg chg="new del">
        <pc:chgData name="Sabarish  Nair" userId="S::sabarish.nair@citycolleges.ie::7336bcbd-cfb4-47b4-9481-a88fcd73ef23" providerId="AD" clId="Web-{92616B34-ECC6-A632-E28C-296705577EFF}" dt="2024-02-03T19:40:10.208" v="1149"/>
        <pc:sldMkLst>
          <pc:docMk/>
          <pc:sldMk cId="1137444194" sldId="300"/>
        </pc:sldMkLst>
      </pc:sldChg>
      <pc:sldChg chg="addSp delSp modSp add replId">
        <pc:chgData name="Sabarish  Nair" userId="S::sabarish.nair@citycolleges.ie::7336bcbd-cfb4-47b4-9481-a88fcd73ef23" providerId="AD" clId="Web-{92616B34-ECC6-A632-E28C-296705577EFF}" dt="2024-02-03T19:47:06.565" v="1313" actId="1076"/>
        <pc:sldMkLst>
          <pc:docMk/>
          <pc:sldMk cId="1721112763" sldId="300"/>
        </pc:sldMkLst>
        <pc:spChg chg="mod">
          <ac:chgData name="Sabarish  Nair" userId="S::sabarish.nair@citycolleges.ie::7336bcbd-cfb4-47b4-9481-a88fcd73ef23" providerId="AD" clId="Web-{92616B34-ECC6-A632-E28C-296705577EFF}" dt="2024-02-03T19:40:35.491" v="1158" actId="20577"/>
          <ac:spMkLst>
            <pc:docMk/>
            <pc:sldMk cId="1721112763" sldId="300"/>
            <ac:spMk id="2" creationId="{D5D0AF0F-1F19-939E-033F-A300EC4DCFE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47:06.565" v="1313" actId="1076"/>
          <ac:spMkLst>
            <pc:docMk/>
            <pc:sldMk cId="1721112763" sldId="300"/>
            <ac:spMk id="4" creationId="{BE1B60E1-F728-8E8F-92A6-A083C88606C0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46:26.017" v="1308" actId="1076"/>
          <ac:spMkLst>
            <pc:docMk/>
            <pc:sldMk cId="1721112763" sldId="300"/>
            <ac:spMk id="8" creationId="{74549888-1863-9857-2838-3C72016A5656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40:56.882" v="1162"/>
          <ac:spMkLst>
            <pc:docMk/>
            <pc:sldMk cId="1721112763" sldId="300"/>
            <ac:spMk id="13" creationId="{E3E2B1E0-6103-10EE-1AF1-D8419FDE33DA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40:46.100" v="1160"/>
          <ac:spMkLst>
            <pc:docMk/>
            <pc:sldMk cId="1721112763" sldId="300"/>
            <ac:spMk id="14" creationId="{4CB66627-EDFD-3F7D-29C7-A52E9AD62727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46:18.954" v="1307" actId="1076"/>
          <ac:spMkLst>
            <pc:docMk/>
            <pc:sldMk cId="1721112763" sldId="300"/>
            <ac:spMk id="15" creationId="{D768B13E-24C1-F732-BF89-A232B6ABAF03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42:01.478" v="1181" actId="1076"/>
          <ac:spMkLst>
            <pc:docMk/>
            <pc:sldMk cId="1721112763" sldId="300"/>
            <ac:spMk id="16" creationId="{F090C83B-1A60-C43C-03AA-AC50E991D103}"/>
          </ac:spMkLst>
        </pc:spChg>
        <pc:graphicFrameChg chg="add mod modGraphic">
          <ac:chgData name="Sabarish  Nair" userId="S::sabarish.nair@citycolleges.ie::7336bcbd-cfb4-47b4-9481-a88fcd73ef23" providerId="AD" clId="Web-{92616B34-ECC6-A632-E28C-296705577EFF}" dt="2024-02-03T19:46:52.752" v="1311" actId="1076"/>
          <ac:graphicFrameMkLst>
            <pc:docMk/>
            <pc:sldMk cId="1721112763" sldId="300"/>
            <ac:graphicFrameMk id="3" creationId="{64C92F3D-0BCD-5D33-CB1E-57E38DB0392C}"/>
          </ac:graphicFrameMkLst>
        </pc:graphicFrameChg>
        <pc:graphicFrameChg chg="mod modGraphic">
          <ac:chgData name="Sabarish  Nair" userId="S::sabarish.nair@citycolleges.ie::7336bcbd-cfb4-47b4-9481-a88fcd73ef23" providerId="AD" clId="Web-{92616B34-ECC6-A632-E28C-296705577EFF}" dt="2024-02-03T19:47:00.252" v="1312" actId="1076"/>
          <ac:graphicFrameMkLst>
            <pc:docMk/>
            <pc:sldMk cId="1721112763" sldId="300"/>
            <ac:graphicFrameMk id="5" creationId="{799A7665-FFF1-B718-2FB7-55E6907144DB}"/>
          </ac:graphicFrameMkLst>
        </pc:graphicFrameChg>
        <pc:graphicFrameChg chg="mod modGraphic">
          <ac:chgData name="Sabarish  Nair" userId="S::sabarish.nair@citycolleges.ie::7336bcbd-cfb4-47b4-9481-a88fcd73ef23" providerId="AD" clId="Web-{92616B34-ECC6-A632-E28C-296705577EFF}" dt="2024-02-03T19:46:13.079" v="1306" actId="1076"/>
          <ac:graphicFrameMkLst>
            <pc:docMk/>
            <pc:sldMk cId="1721112763" sldId="300"/>
            <ac:graphicFrameMk id="10" creationId="{D1460786-5FE2-B9F0-E486-A4012346DF38}"/>
          </ac:graphicFrameMkLst>
        </pc:graphicFrameChg>
        <pc:graphicFrameChg chg="del">
          <ac:chgData name="Sabarish  Nair" userId="S::sabarish.nair@citycolleges.ie::7336bcbd-cfb4-47b4-9481-a88fcd73ef23" providerId="AD" clId="Web-{92616B34-ECC6-A632-E28C-296705577EFF}" dt="2024-02-03T19:40:41.444" v="1159"/>
          <ac:graphicFrameMkLst>
            <pc:docMk/>
            <pc:sldMk cId="1721112763" sldId="300"/>
            <ac:graphicFrameMk id="11" creationId="{269A64E2-237A-5DDE-EC4B-50E100B9D0D7}"/>
          </ac:graphicFrameMkLst>
        </pc:graphicFrameChg>
        <pc:graphicFrameChg chg="del">
          <ac:chgData name="Sabarish  Nair" userId="S::sabarish.nair@citycolleges.ie::7336bcbd-cfb4-47b4-9481-a88fcd73ef23" providerId="AD" clId="Web-{92616B34-ECC6-A632-E28C-296705577EFF}" dt="2024-02-03T19:40:53.335" v="1161"/>
          <ac:graphicFrameMkLst>
            <pc:docMk/>
            <pc:sldMk cId="1721112763" sldId="300"/>
            <ac:graphicFrameMk id="12" creationId="{645729F0-9981-375E-F959-04BD3825BB0A}"/>
          </ac:graphicFrameMkLst>
        </pc:graphicFrameChg>
      </pc:sldChg>
      <pc:sldChg chg="new del">
        <pc:chgData name="Sabarish  Nair" userId="S::sabarish.nair@citycolleges.ie::7336bcbd-cfb4-47b4-9481-a88fcd73ef23" providerId="AD" clId="Web-{92616B34-ECC6-A632-E28C-296705577EFF}" dt="2024-02-03T19:40:02.380" v="1147"/>
        <pc:sldMkLst>
          <pc:docMk/>
          <pc:sldMk cId="3956006556" sldId="300"/>
        </pc:sldMkLst>
      </pc:sldChg>
      <pc:sldChg chg="addSp delSp modSp add replId">
        <pc:chgData name="Sabarish  Nair" userId="S::sabarish.nair@citycolleges.ie::7336bcbd-cfb4-47b4-9481-a88fcd73ef23" providerId="AD" clId="Web-{92616B34-ECC6-A632-E28C-296705577EFF}" dt="2024-02-03T19:50:20.665" v="1382" actId="1076"/>
        <pc:sldMkLst>
          <pc:docMk/>
          <pc:sldMk cId="1893011861" sldId="301"/>
        </pc:sldMkLst>
        <pc:spChg chg="mod">
          <ac:chgData name="Sabarish  Nair" userId="S::sabarish.nair@citycolleges.ie::7336bcbd-cfb4-47b4-9481-a88fcd73ef23" providerId="AD" clId="Web-{92616B34-ECC6-A632-E28C-296705577EFF}" dt="2024-02-03T19:47:42.004" v="1317" actId="20577"/>
          <ac:spMkLst>
            <pc:docMk/>
            <pc:sldMk cId="1893011861" sldId="301"/>
            <ac:spMk id="2" creationId="{D5D0AF0F-1F19-939E-033F-A300EC4DCFE6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48:30.349" v="1323"/>
          <ac:spMkLst>
            <pc:docMk/>
            <pc:sldMk cId="1893011861" sldId="301"/>
            <ac:spMk id="4" creationId="{BE1B60E1-F728-8E8F-92A6-A083C88606C0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48:33.740" v="1324" actId="20577"/>
          <ac:spMkLst>
            <pc:docMk/>
            <pc:sldMk cId="1893011861" sldId="301"/>
            <ac:spMk id="7" creationId="{2F005D1D-3247-7D5F-028E-B91F90F50523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50:20.665" v="1382" actId="1076"/>
          <ac:spMkLst>
            <pc:docMk/>
            <pc:sldMk cId="1893011861" sldId="301"/>
            <ac:spMk id="15" creationId="{D768B13E-24C1-F732-BF89-A232B6ABAF03}"/>
          </ac:spMkLst>
        </pc:spChg>
        <pc:graphicFrameChg chg="del">
          <ac:chgData name="Sabarish  Nair" userId="S::sabarish.nair@citycolleges.ie::7336bcbd-cfb4-47b4-9481-a88fcd73ef23" providerId="AD" clId="Web-{92616B34-ECC6-A632-E28C-296705577EFF}" dt="2024-02-03T19:48:03.676" v="1318"/>
          <ac:graphicFrameMkLst>
            <pc:docMk/>
            <pc:sldMk cId="1893011861" sldId="301"/>
            <ac:graphicFrameMk id="3" creationId="{64C92F3D-0BCD-5D33-CB1E-57E38DB0392C}"/>
          </ac:graphicFrameMkLst>
        </pc:graphicFrameChg>
        <pc:graphicFrameChg chg="add mod modGraphic">
          <ac:chgData name="Sabarish  Nair" userId="S::sabarish.nair@citycolleges.ie::7336bcbd-cfb4-47b4-9481-a88fcd73ef23" providerId="AD" clId="Web-{92616B34-ECC6-A632-E28C-296705577EFF}" dt="2024-02-03T19:48:52.834" v="1350"/>
          <ac:graphicFrameMkLst>
            <pc:docMk/>
            <pc:sldMk cId="1893011861" sldId="301"/>
            <ac:graphicFrameMk id="6" creationId="{062BE6C1-55AB-EB23-4772-5DBA46908D15}"/>
          </ac:graphicFrameMkLst>
        </pc:graphicFrameChg>
        <pc:graphicFrameChg chg="mod modGraphic">
          <ac:chgData name="Sabarish  Nair" userId="S::sabarish.nair@citycolleges.ie::7336bcbd-cfb4-47b4-9481-a88fcd73ef23" providerId="AD" clId="Web-{92616B34-ECC6-A632-E28C-296705577EFF}" dt="2024-02-03T19:50:13.727" v="1381"/>
          <ac:graphicFrameMkLst>
            <pc:docMk/>
            <pc:sldMk cId="1893011861" sldId="301"/>
            <ac:graphicFrameMk id="10" creationId="{D1460786-5FE2-B9F0-E486-A4012346DF38}"/>
          </ac:graphicFrameMkLst>
        </pc:graphicFrameChg>
      </pc:sldChg>
      <pc:sldChg chg="addSp modSp new mod setBg">
        <pc:chgData name="Sabarish  Nair" userId="S::sabarish.nair@citycolleges.ie::7336bcbd-cfb4-47b4-9481-a88fcd73ef23" providerId="AD" clId="Web-{92616B34-ECC6-A632-E28C-296705577EFF}" dt="2024-02-03T19:53:07.748" v="1433" actId="20577"/>
        <pc:sldMkLst>
          <pc:docMk/>
          <pc:sldMk cId="3803416931" sldId="302"/>
        </pc:sldMkLst>
        <pc:spChg chg="mod">
          <ac:chgData name="Sabarish  Nair" userId="S::sabarish.nair@citycolleges.ie::7336bcbd-cfb4-47b4-9481-a88fcd73ef23" providerId="AD" clId="Web-{92616B34-ECC6-A632-E28C-296705577EFF}" dt="2024-02-03T19:52:46.216" v="1431"/>
          <ac:spMkLst>
            <pc:docMk/>
            <pc:sldMk cId="3803416931" sldId="302"/>
            <ac:spMk id="2" creationId="{EE502FB8-191F-87B6-B12F-98D75E824FA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53:07.748" v="1433" actId="20577"/>
          <ac:spMkLst>
            <pc:docMk/>
            <pc:sldMk cId="3803416931" sldId="302"/>
            <ac:spMk id="3" creationId="{C1CB6E3F-41D3-04BC-E573-895CEBC95E0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52:46.216" v="1431"/>
          <ac:spMkLst>
            <pc:docMk/>
            <pc:sldMk cId="3803416931" sldId="302"/>
            <ac:spMk id="4" creationId="{F7206828-8478-C7E7-548D-92A25AA35766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52:46.216" v="1431"/>
          <ac:spMkLst>
            <pc:docMk/>
            <pc:sldMk cId="3803416931" sldId="302"/>
            <ac:spMk id="9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52:46.216" v="1431"/>
          <ac:spMkLst>
            <pc:docMk/>
            <pc:sldMk cId="3803416931" sldId="302"/>
            <ac:spMk id="15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9:52:46.216" v="1431"/>
          <ac:grpSpMkLst>
            <pc:docMk/>
            <pc:sldMk cId="3803416931" sldId="302"/>
            <ac:grpSpMk id="11" creationId="{B14B560F-9DD7-4302-A60B-EBD3EF59B073}"/>
          </ac:grpSpMkLst>
        </pc:grp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56:52.756" v="1487" actId="1076"/>
        <pc:sldMkLst>
          <pc:docMk/>
          <pc:sldMk cId="3705341411" sldId="303"/>
        </pc:sldMkLst>
        <pc:spChg chg="mo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2" creationId="{4C0FB865-9280-F0CF-5960-AA30DC81366A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3" creationId="{DB006E78-C83A-ED79-154B-1BD11D3B9D9A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4" creationId="{510F37D4-9FF7-633C-FB1B-57C1619C5D30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9:56:41.834" v="1486"/>
          <ac:grpSpMkLst>
            <pc:docMk/>
            <pc:sldMk cId="3705341411" sldId="303"/>
            <ac:grpSpMk id="12" creationId="{AE1C45F0-260A-458C-96ED-C1F6D2151219}"/>
          </ac:grpSpMkLst>
        </pc:grpChg>
        <pc:graphicFrameChg chg="add mod">
          <ac:chgData name="Sabarish  Nair" userId="S::sabarish.nair@citycolleges.ie::7336bcbd-cfb4-47b4-9481-a88fcd73ef23" providerId="AD" clId="Web-{92616B34-ECC6-A632-E28C-296705577EFF}" dt="2024-02-03T19:56:52.756" v="1487" actId="1076"/>
          <ac:graphicFrameMkLst>
            <pc:docMk/>
            <pc:sldMk cId="3705341411" sldId="303"/>
            <ac:graphicFrameMk id="6" creationId="{4F3C163A-E7F1-5910-41B8-1DE6AE528CD3}"/>
          </ac:graphicFrameMkLst>
        </pc:graphicFrameChg>
        <pc:cxnChg chg="add">
          <ac:chgData name="Sabarish  Nair" userId="S::sabarish.nair@citycolleges.ie::7336bcbd-cfb4-47b4-9481-a88fcd73ef23" providerId="AD" clId="Web-{92616B34-ECC6-A632-E28C-296705577EFF}" dt="2024-02-03T19:56:41.834" v="1486"/>
          <ac:cxnSpMkLst>
            <pc:docMk/>
            <pc:sldMk cId="3705341411" sldId="303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20:09:03.060" v="1588" actId="1076"/>
        <pc:sldMkLst>
          <pc:docMk/>
          <pc:sldMk cId="239972576" sldId="304"/>
        </pc:sldMkLst>
        <pc:spChg chg="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2" creationId="{CB33294B-19B0-5C2F-7CB7-ABB95BA9663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3" creationId="{9D0B1945-095B-C976-3917-D3A62F0DE704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09:03.060" v="1588" actId="1076"/>
          <ac:spMkLst>
            <pc:docMk/>
            <pc:sldMk cId="239972576" sldId="304"/>
            <ac:spMk id="4" creationId="{AF127BFD-D303-5692-98FE-5A373E7A17AD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5" creationId="{9C60FD63-6094-6EF5-B0E3-24692B8E431F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6" creationId="{8EAAF93E-301D-AF65-7B49-7182A85A52C3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7" creationId="{B5E5D11C-A9C9-3D43-BA7E-22C254D2C1CE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8" creationId="{E25836D9-C69B-47ED-93B2-4F51C9B7CFF5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9" creationId="{C685F520-0118-B71F-4C87-D1D544E9C4B0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10" creationId="{C6423148-0156-9E9E-6C11-7C714AFC2C91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15" creationId="{B46BDDBC-CAF2-29A2-D1F0-242A67D2A77B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20:08:10.027" v="1581"/>
          <ac:spMkLst>
            <pc:docMk/>
            <pc:sldMk cId="239972576" sldId="304"/>
            <ac:spMk id="16" creationId="{A4292C2B-2BE1-8FF8-626D-AD5F4200675A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17" creationId="{2208B8CE-39FC-BE38-770C-5504DAB34293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22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24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26" creationId="{99F74EB5-E547-4FB4-95F5-BCC788F3C4A0}"/>
          </ac:spMkLst>
        </pc:spChg>
        <pc:cxnChg chg="add mod">
          <ac:chgData name="Sabarish  Nair" userId="S::sabarish.nair@citycolleges.ie::7336bcbd-cfb4-47b4-9481-a88fcd73ef23" providerId="AD" clId="Web-{92616B34-ECC6-A632-E28C-296705577EFF}" dt="2024-02-03T20:08:52.513" v="1587"/>
          <ac:cxnSpMkLst>
            <pc:docMk/>
            <pc:sldMk cId="239972576" sldId="304"/>
            <ac:cxnSpMk id="11" creationId="{B4BEF71D-B57F-9234-D73E-603673457D5A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20:08:52.513" v="1587"/>
          <ac:cxnSpMkLst>
            <pc:docMk/>
            <pc:sldMk cId="239972576" sldId="304"/>
            <ac:cxnSpMk id="12" creationId="{8E3A1B0D-944C-7A62-342C-565831F56962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20:08:52.513" v="1587"/>
          <ac:cxnSpMkLst>
            <pc:docMk/>
            <pc:sldMk cId="239972576" sldId="304"/>
            <ac:cxnSpMk id="13" creationId="{6B24A70C-1996-BF56-1403-62B946EA0C3A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20:08:52.513" v="1587"/>
          <ac:cxnSpMkLst>
            <pc:docMk/>
            <pc:sldMk cId="239972576" sldId="304"/>
            <ac:cxnSpMk id="14" creationId="{229022F2-C503-E86C-127D-831DEDA2D737}"/>
          </ac:cxnSpMkLst>
        </pc:cxnChg>
      </pc:sldChg>
      <pc:sldChg chg="addSp modSp new mod ord setBg">
        <pc:chgData name="Sabarish  Nair" userId="S::sabarish.nair@citycolleges.ie::7336bcbd-cfb4-47b4-9481-a88fcd73ef23" providerId="AD" clId="Web-{92616B34-ECC6-A632-E28C-296705577EFF}" dt="2024-02-03T20:18:52.766" v="1723"/>
        <pc:sldMkLst>
          <pc:docMk/>
          <pc:sldMk cId="1163367984" sldId="305"/>
        </pc:sldMkLst>
        <pc:spChg chg="mod">
          <ac:chgData name="Sabarish  Nair" userId="S::sabarish.nair@citycolleges.ie::7336bcbd-cfb4-47b4-9481-a88fcd73ef23" providerId="AD" clId="Web-{92616B34-ECC6-A632-E28C-296705577EFF}" dt="2024-02-03T20:12:55.818" v="1669"/>
          <ac:spMkLst>
            <pc:docMk/>
            <pc:sldMk cId="1163367984" sldId="305"/>
            <ac:spMk id="2" creationId="{7F0A8921-B234-E12B-0D5B-8F32AF9BA63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3:07.240" v="1671" actId="20577"/>
          <ac:spMkLst>
            <pc:docMk/>
            <pc:sldMk cId="1163367984" sldId="305"/>
            <ac:spMk id="3" creationId="{846CCDEF-A57E-5461-186F-9953F1F2A88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2:55.818" v="1669"/>
          <ac:spMkLst>
            <pc:docMk/>
            <pc:sldMk cId="1163367984" sldId="305"/>
            <ac:spMk id="4" creationId="{8FB580FB-621C-8C8A-A0B3-56F867F2B9F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2:55.818" v="1669"/>
          <ac:spMkLst>
            <pc:docMk/>
            <pc:sldMk cId="1163367984" sldId="305"/>
            <ac:spMk id="9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2:55.818" v="1669"/>
          <ac:spMkLst>
            <pc:docMk/>
            <pc:sldMk cId="1163367984" sldId="305"/>
            <ac:spMk id="15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20:12:55.818" v="1669"/>
          <ac:grpSpMkLst>
            <pc:docMk/>
            <pc:sldMk cId="1163367984" sldId="305"/>
            <ac:grpSpMk id="11" creationId="{B14B560F-9DD7-4302-A60B-EBD3EF59B073}"/>
          </ac:grpSpMkLst>
        </pc:grpChg>
      </pc:sldChg>
      <pc:sldChg chg="addSp modSp new mod setBg">
        <pc:chgData name="Sabarish  Nair" userId="S::sabarish.nair@citycolleges.ie::7336bcbd-cfb4-47b4-9481-a88fcd73ef23" providerId="AD" clId="Web-{92616B34-ECC6-A632-E28C-296705577EFF}" dt="2024-02-03T20:15:40.526" v="1688" actId="20577"/>
        <pc:sldMkLst>
          <pc:docMk/>
          <pc:sldMk cId="3871153889" sldId="306"/>
        </pc:sldMkLst>
        <pc:spChg chg="mo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2" creationId="{CC8410F9-DE17-878A-AEC3-016AD27C7B04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5:40.526" v="1688" actId="20577"/>
          <ac:spMkLst>
            <pc:docMk/>
            <pc:sldMk cId="3871153889" sldId="306"/>
            <ac:spMk id="3" creationId="{FC97EB32-3C81-EDC6-A977-E896D241A0B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4" creationId="{91F3B412-CB7D-5E70-5926-6D7FB848AC60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9" creationId="{8B9AA7C6-5E5A-498E-A6DF-A943376E09BC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15" creationId="{81E140AE-0ABF-47C8-BF32-7D2F0CF2BA44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17" creationId="{CBC4F608-B4B8-48C3-9572-C0F061B1CD99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20:15:29.197" v="1687"/>
          <ac:grpSpMkLst>
            <pc:docMk/>
            <pc:sldMk cId="3871153889" sldId="306"/>
            <ac:grpSpMk id="11" creationId="{83EAB11A-76F7-48F4-9B4F-5BFDF4BF9670}"/>
          </ac:grpSpMkLst>
        </pc:grpChg>
      </pc:sldChg>
      <pc:sldChg chg="new del">
        <pc:chgData name="Sabarish  Nair" userId="S::sabarish.nair@citycolleges.ie::7336bcbd-cfb4-47b4-9481-a88fcd73ef23" providerId="AD" clId="Web-{92616B34-ECC6-A632-E28C-296705577EFF}" dt="2024-02-03T20:18:59.173" v="1724"/>
        <pc:sldMkLst>
          <pc:docMk/>
          <pc:sldMk cId="3730442580" sldId="307"/>
        </pc:sldMkLst>
      </pc:sldChg>
      <pc:sldChg chg="modSp add replId">
        <pc:chgData name="Sabarish  Nair" userId="S::sabarish.nair@citycolleges.ie::7336bcbd-cfb4-47b4-9481-a88fcd73ef23" providerId="AD" clId="Web-{92616B34-ECC6-A632-E28C-296705577EFF}" dt="2024-02-03T20:18:20.828" v="1722" actId="20577"/>
        <pc:sldMkLst>
          <pc:docMk/>
          <pc:sldMk cId="1063997528" sldId="308"/>
        </pc:sldMkLst>
        <pc:spChg chg="mod">
          <ac:chgData name="Sabarish  Nair" userId="S::sabarish.nair@citycolleges.ie::7336bcbd-cfb4-47b4-9481-a88fcd73ef23" providerId="AD" clId="Web-{92616B34-ECC6-A632-E28C-296705577EFF}" dt="2024-02-03T20:17:07.982" v="1692" actId="20577"/>
          <ac:spMkLst>
            <pc:docMk/>
            <pc:sldMk cId="1063997528" sldId="308"/>
            <ac:spMk id="2" creationId="{7F0A8921-B234-E12B-0D5B-8F32AF9BA63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8:20.828" v="1722" actId="20577"/>
          <ac:spMkLst>
            <pc:docMk/>
            <pc:sldMk cId="1063997528" sldId="308"/>
            <ac:spMk id="3" creationId="{846CCDEF-A57E-5461-186F-9953F1F2A889}"/>
          </ac:spMkLst>
        </pc:spChg>
      </pc:sldChg>
      <pc:sldChg chg="modSp add replId">
        <pc:chgData name="Sabarish  Nair" userId="S::sabarish.nair@citycolleges.ie::7336bcbd-cfb4-47b4-9481-a88fcd73ef23" providerId="AD" clId="Web-{92616B34-ECC6-A632-E28C-296705577EFF}" dt="2024-02-03T20:24:13.995" v="1798" actId="20577"/>
        <pc:sldMkLst>
          <pc:docMk/>
          <pc:sldMk cId="593281841" sldId="309"/>
        </pc:sldMkLst>
        <pc:spChg chg="mod">
          <ac:chgData name="Sabarish  Nair" userId="S::sabarish.nair@citycolleges.ie::7336bcbd-cfb4-47b4-9481-a88fcd73ef23" providerId="AD" clId="Web-{92616B34-ECC6-A632-E28C-296705577EFF}" dt="2024-02-03T20:20:52.161" v="1732" actId="20577"/>
          <ac:spMkLst>
            <pc:docMk/>
            <pc:sldMk cId="593281841" sldId="309"/>
            <ac:spMk id="2" creationId="{7F0A8921-B234-E12B-0D5B-8F32AF9BA63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24:13.995" v="1798" actId="20577"/>
          <ac:spMkLst>
            <pc:docMk/>
            <pc:sldMk cId="593281841" sldId="309"/>
            <ac:spMk id="3" creationId="{846CCDEF-A57E-5461-186F-9953F1F2A889}"/>
          </ac:spMkLst>
        </pc:spChg>
      </pc:sldChg>
      <pc:sldChg chg="modSp new del">
        <pc:chgData name="Sabarish  Nair" userId="S::sabarish.nair@citycolleges.ie::7336bcbd-cfb4-47b4-9481-a88fcd73ef23" providerId="AD" clId="Web-{92616B34-ECC6-A632-E28C-296705577EFF}" dt="2024-02-03T20:27:20.158" v="1837"/>
        <pc:sldMkLst>
          <pc:docMk/>
          <pc:sldMk cId="2562870516" sldId="310"/>
        </pc:sldMkLst>
        <pc:spChg chg="mod">
          <ac:chgData name="Sabarish  Nair" userId="S::sabarish.nair@citycolleges.ie::7336bcbd-cfb4-47b4-9481-a88fcd73ef23" providerId="AD" clId="Web-{92616B34-ECC6-A632-E28C-296705577EFF}" dt="2024-02-03T20:26:23.593" v="1812" actId="20577"/>
          <ac:spMkLst>
            <pc:docMk/>
            <pc:sldMk cId="2562870516" sldId="310"/>
            <ac:spMk id="2" creationId="{2D76ABEB-7680-13A7-EE23-C966A833B88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26:25.874" v="1813" actId="20577"/>
          <ac:spMkLst>
            <pc:docMk/>
            <pc:sldMk cId="2562870516" sldId="310"/>
            <ac:spMk id="3" creationId="{B1595818-B5CA-379B-D5C9-5B259F4D4D9D}"/>
          </ac:spMkLst>
        </pc:sp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20:34:35.051" v="2302"/>
        <pc:sldMkLst>
          <pc:docMk/>
          <pc:sldMk cId="4197021181" sldId="310"/>
        </pc:sldMkLst>
        <pc:spChg chg="mod">
          <ac:chgData name="Sabarish  Nair" userId="S::sabarish.nair@citycolleges.ie::7336bcbd-cfb4-47b4-9481-a88fcd73ef23" providerId="AD" clId="Web-{92616B34-ECC6-A632-E28C-296705577EFF}" dt="2024-02-03T20:34:35.051" v="2302"/>
          <ac:spMkLst>
            <pc:docMk/>
            <pc:sldMk cId="4197021181" sldId="310"/>
            <ac:spMk id="2" creationId="{61890669-7DBC-70A4-EA1B-0503AA4427E1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20:28:37.816" v="1851"/>
          <ac:spMkLst>
            <pc:docMk/>
            <pc:sldMk cId="4197021181" sldId="310"/>
            <ac:spMk id="3" creationId="{D70B71EC-7E0F-9F01-BA0B-CB33B0AE211B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34:35.051" v="2302"/>
          <ac:spMkLst>
            <pc:docMk/>
            <pc:sldMk cId="4197021181" sldId="310"/>
            <ac:spMk id="4" creationId="{65479498-2E6F-847D-18DE-D479817335AC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34:35.051" v="2302"/>
          <ac:spMkLst>
            <pc:docMk/>
            <pc:sldMk cId="4197021181" sldId="310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34:35.051" v="2302"/>
          <ac:spMkLst>
            <pc:docMk/>
            <pc:sldMk cId="4197021181" sldId="310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20:34:35.051" v="2302"/>
          <ac:grpSpMkLst>
            <pc:docMk/>
            <pc:sldMk cId="4197021181" sldId="310"/>
            <ac:grpSpMk id="12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92616B34-ECC6-A632-E28C-296705577EFF}" dt="2024-02-03T20:34:35.051" v="2302"/>
          <ac:graphicFrameMkLst>
            <pc:docMk/>
            <pc:sldMk cId="4197021181" sldId="310"/>
            <ac:graphicFrameMk id="5" creationId="{DACCF889-09F1-31FF-FF9A-48C1014AE82B}"/>
          </ac:graphicFrameMkLst>
        </pc:graphicFrameChg>
        <pc:cxnChg chg="add">
          <ac:chgData name="Sabarish  Nair" userId="S::sabarish.nair@citycolleges.ie::7336bcbd-cfb4-47b4-9481-a88fcd73ef23" providerId="AD" clId="Web-{92616B34-ECC6-A632-E28C-296705577EFF}" dt="2024-02-03T20:34:35.051" v="2302"/>
          <ac:cxnSpMkLst>
            <pc:docMk/>
            <pc:sldMk cId="4197021181" sldId="310"/>
            <ac:cxnSpMk id="19" creationId="{6CF1BAF6-AD41-4082-B212-8A1F9A2E8779}"/>
          </ac:cxnSpMkLst>
        </pc:cxnChg>
      </pc:sldChg>
      <pc:sldChg chg="modSp add del replId">
        <pc:chgData name="Sabarish  Nair" userId="S::sabarish.nair@citycolleges.ie::7336bcbd-cfb4-47b4-9481-a88fcd73ef23" providerId="AD" clId="Web-{92616B34-ECC6-A632-E28C-296705577EFF}" dt="2024-02-03T20:27:13.407" v="1836"/>
        <pc:sldMkLst>
          <pc:docMk/>
          <pc:sldMk cId="2760973197" sldId="311"/>
        </pc:sldMkLst>
        <pc:spChg chg="mod">
          <ac:chgData name="Sabarish  Nair" userId="S::sabarish.nair@citycolleges.ie::7336bcbd-cfb4-47b4-9481-a88fcd73ef23" providerId="AD" clId="Web-{92616B34-ECC6-A632-E28C-296705577EFF}" dt="2024-02-03T20:26:49.375" v="1822" actId="20577"/>
          <ac:spMkLst>
            <pc:docMk/>
            <pc:sldMk cId="2760973197" sldId="311"/>
            <ac:spMk id="2" creationId="{7F0A8921-B234-E12B-0D5B-8F32AF9BA63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27:02.048" v="1835" actId="20577"/>
          <ac:spMkLst>
            <pc:docMk/>
            <pc:sldMk cId="2760973197" sldId="311"/>
            <ac:spMk id="3" creationId="{846CCDEF-A57E-5461-186F-9953F1F2A889}"/>
          </ac:spMkLst>
        </pc:spChg>
      </pc:sldChg>
    </pc:docChg>
  </pc:docChgLst>
  <pc:docChgLst>
    <pc:chgData name="Sabarish  Nair" userId="S::sabarish.nair@citycolleges.ie::7336bcbd-cfb4-47b4-9481-a88fcd73ef23" providerId="AD" clId="Web-{07D16216-5968-E925-D465-83A91D16ECAB}"/>
    <pc:docChg chg="addSld delSld modSld sldOrd">
      <pc:chgData name="Sabarish  Nair" userId="S::sabarish.nair@citycolleges.ie::7336bcbd-cfb4-47b4-9481-a88fcd73ef23" providerId="AD" clId="Web-{07D16216-5968-E925-D465-83A91D16ECAB}" dt="2024-03-09T21:27:25.126" v="1687"/>
      <pc:docMkLst>
        <pc:docMk/>
      </pc:docMkLst>
      <pc:sldChg chg="ord">
        <pc:chgData name="Sabarish  Nair" userId="S::sabarish.nair@citycolleges.ie::7336bcbd-cfb4-47b4-9481-a88fcd73ef23" providerId="AD" clId="Web-{07D16216-5968-E925-D465-83A91D16ECAB}" dt="2024-03-09T20:19:44.459" v="593"/>
        <pc:sldMkLst>
          <pc:docMk/>
          <pc:sldMk cId="2023502742" sldId="267"/>
        </pc:sldMkLst>
      </pc:sldChg>
      <pc:sldChg chg="modSp">
        <pc:chgData name="Sabarish  Nair" userId="S::sabarish.nair@citycolleges.ie::7336bcbd-cfb4-47b4-9481-a88fcd73ef23" providerId="AD" clId="Web-{07D16216-5968-E925-D465-83A91D16ECAB}" dt="2024-03-09T19:41:02.638" v="133" actId="20577"/>
        <pc:sldMkLst>
          <pc:docMk/>
          <pc:sldMk cId="442753921" sldId="286"/>
        </pc:sldMkLst>
        <pc:spChg chg="mod">
          <ac:chgData name="Sabarish  Nair" userId="S::sabarish.nair@citycolleges.ie::7336bcbd-cfb4-47b4-9481-a88fcd73ef23" providerId="AD" clId="Web-{07D16216-5968-E925-D465-83A91D16ECAB}" dt="2024-03-09T19:41:02.638" v="133" actId="20577"/>
          <ac:spMkLst>
            <pc:docMk/>
            <pc:sldMk cId="442753921" sldId="286"/>
            <ac:spMk id="3" creationId="{6924FCBE-CC7D-7C08-D7C1-06C096A3FAA1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19:39:58.288" v="90" actId="20577"/>
          <ac:spMkLst>
            <pc:docMk/>
            <pc:sldMk cId="442753921" sldId="286"/>
            <ac:spMk id="23" creationId="{3AD318CC-E2A8-4E27-9548-A047A78999B1}"/>
          </ac:spMkLst>
        </pc:spChg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19:48:45.295" v="209" actId="20577"/>
        <pc:sldMkLst>
          <pc:docMk/>
          <pc:sldMk cId="522958921" sldId="287"/>
        </pc:sldMkLst>
        <pc:spChg chg="mo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2" creationId="{BA41C0FD-4DBE-AB62-E5F1-925AC4FCDB70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19:48:45.295" v="209" actId="20577"/>
          <ac:spMkLst>
            <pc:docMk/>
            <pc:sldMk cId="522958921" sldId="287"/>
            <ac:spMk id="3" creationId="{1500157E-FCA9-20D5-5227-D6DFF06B47BE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4" creationId="{6D3A9AA1-1DB0-28B6-000E-4E6B52C16E5F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9" creationId="{B6CDA21F-E7AF-4C75-8395-33F58D5B0E45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16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24" creationId="{560AFAAC-EA6C-45A9-9E03-C9C9F0193B4F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26" creationId="{83549E37-C86B-4401-90BD-D8BF83859F14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28" creationId="{8A17784E-76D8-4521-A77D-0D2EBB923004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30" creationId="{C0036C6B-F09C-4EAB-AE02-8D056EE7485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32" creationId="{FC8D5885-2804-4D3C-BE31-902E4D3279B0}"/>
          </ac:spMkLst>
        </pc:spChg>
        <pc:grpChg chg="add del">
          <ac:chgData name="Sabarish  Nair" userId="S::sabarish.nair@citycolleges.ie::7336bcbd-cfb4-47b4-9481-a88fcd73ef23" providerId="AD" clId="Web-{07D16216-5968-E925-D465-83A91D16ECAB}" dt="2024-03-09T19:48:32.436" v="207"/>
          <ac:grpSpMkLst>
            <pc:docMk/>
            <pc:sldMk cId="522958921" sldId="287"/>
            <ac:grpSpMk id="11" creationId="{AE1C45F0-260A-458C-96ED-C1F6D2151219}"/>
          </ac:grpSpMkLst>
        </pc:grpChg>
        <pc:picChg chg="add">
          <ac:chgData name="Sabarish  Nair" userId="S::sabarish.nair@citycolleges.ie::7336bcbd-cfb4-47b4-9481-a88fcd73ef23" providerId="AD" clId="Web-{07D16216-5968-E925-D465-83A91D16ECAB}" dt="2024-03-09T19:48:32.436" v="207"/>
          <ac:picMkLst>
            <pc:docMk/>
            <pc:sldMk cId="522958921" sldId="287"/>
            <ac:picMk id="20" creationId="{17E43F3B-5B58-3BD5-8B4E-860D2D209C7D}"/>
          </ac:picMkLst>
        </pc:picChg>
        <pc:cxnChg chg="add del">
          <ac:chgData name="Sabarish  Nair" userId="S::sabarish.nair@citycolleges.ie::7336bcbd-cfb4-47b4-9481-a88fcd73ef23" providerId="AD" clId="Web-{07D16216-5968-E925-D465-83A91D16ECAB}" dt="2024-03-09T19:48:32.436" v="207"/>
          <ac:cxnSpMkLst>
            <pc:docMk/>
            <pc:sldMk cId="522958921" sldId="287"/>
            <ac:cxnSpMk id="18" creationId="{6CF1BAF6-AD41-4082-B212-8A1F9A2E8779}"/>
          </ac:cxnSpMkLst>
        </pc:cxnChg>
      </pc:sldChg>
      <pc:sldChg chg="del">
        <pc:chgData name="Sabarish  Nair" userId="S::sabarish.nair@citycolleges.ie::7336bcbd-cfb4-47b4-9481-a88fcd73ef23" providerId="AD" clId="Web-{07D16216-5968-E925-D465-83A91D16ECAB}" dt="2024-03-09T19:37:06.339" v="17"/>
        <pc:sldMkLst>
          <pc:docMk/>
          <pc:sldMk cId="3695991225" sldId="287"/>
        </pc:sldMkLst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19:52:25.788" v="257"/>
        <pc:sldMkLst>
          <pc:docMk/>
          <pc:sldMk cId="1681384406" sldId="288"/>
        </pc:sldMkLst>
        <pc:spChg chg="mod">
          <ac:chgData name="Sabarish  Nair" userId="S::sabarish.nair@citycolleges.ie::7336bcbd-cfb4-47b4-9481-a88fcd73ef23" providerId="AD" clId="Web-{07D16216-5968-E925-D465-83A91D16ECAB}" dt="2024-03-09T19:52:25.788" v="257"/>
          <ac:spMkLst>
            <pc:docMk/>
            <pc:sldMk cId="1681384406" sldId="288"/>
            <ac:spMk id="2" creationId="{B6B55EC0-6A39-31F7-583B-33BE265A8664}"/>
          </ac:spMkLst>
        </pc:spChg>
        <pc:spChg chg="del mod">
          <ac:chgData name="Sabarish  Nair" userId="S::sabarish.nair@citycolleges.ie::7336bcbd-cfb4-47b4-9481-a88fcd73ef23" providerId="AD" clId="Web-{07D16216-5968-E925-D465-83A91D16ECAB}" dt="2024-03-09T19:52:25.788" v="257"/>
          <ac:spMkLst>
            <pc:docMk/>
            <pc:sldMk cId="1681384406" sldId="288"/>
            <ac:spMk id="3" creationId="{8BE6E68E-7B55-38D3-61A5-D8E170734ED2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19:52:25.788" v="257"/>
          <ac:spMkLst>
            <pc:docMk/>
            <pc:sldMk cId="1681384406" sldId="288"/>
            <ac:spMk id="4" creationId="{347F2300-017D-9330-F0E3-C3915CC7497A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52:25.788" v="257"/>
          <ac:spMkLst>
            <pc:docMk/>
            <pc:sldMk cId="1681384406" sldId="288"/>
            <ac:spMk id="10" creationId="{AE2B703B-46F9-481A-A605-82E2A828C4FA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52:25.788" v="257"/>
          <ac:spMkLst>
            <pc:docMk/>
            <pc:sldMk cId="1681384406" sldId="288"/>
            <ac:spMk id="12" creationId="{F13BE4D7-0C3D-4906-B230-A1C5B4665CCF}"/>
          </ac:spMkLst>
        </pc:spChg>
        <pc:graphicFrameChg chg="add">
          <ac:chgData name="Sabarish  Nair" userId="S::sabarish.nair@citycolleges.ie::7336bcbd-cfb4-47b4-9481-a88fcd73ef23" providerId="AD" clId="Web-{07D16216-5968-E925-D465-83A91D16ECAB}" dt="2024-03-09T19:52:25.788" v="257"/>
          <ac:graphicFrameMkLst>
            <pc:docMk/>
            <pc:sldMk cId="1681384406" sldId="288"/>
            <ac:graphicFrameMk id="6" creationId="{8BC242EE-D470-25AE-7C00-E7978CCDFF14}"/>
          </ac:graphicFrameMkLst>
        </pc:graphicFrameChg>
      </pc:sldChg>
      <pc:sldChg chg="del">
        <pc:chgData name="Sabarish  Nair" userId="S::sabarish.nair@citycolleges.ie::7336bcbd-cfb4-47b4-9481-a88fcd73ef23" providerId="AD" clId="Web-{07D16216-5968-E925-D465-83A91D16ECAB}" dt="2024-03-09T19:37:06.339" v="16"/>
        <pc:sldMkLst>
          <pc:docMk/>
          <pc:sldMk cId="3088429526" sldId="288"/>
        </pc:sldMkLst>
      </pc:sldChg>
      <pc:sldChg chg="del">
        <pc:chgData name="Sabarish  Nair" userId="S::sabarish.nair@citycolleges.ie::7336bcbd-cfb4-47b4-9481-a88fcd73ef23" providerId="AD" clId="Web-{07D16216-5968-E925-D465-83A91D16ECAB}" dt="2024-03-09T19:37:06.339" v="15"/>
        <pc:sldMkLst>
          <pc:docMk/>
          <pc:sldMk cId="1291927160" sldId="289"/>
        </pc:sldMkLst>
      </pc:sldChg>
      <pc:sldChg chg="addSp modSp new mod setBg">
        <pc:chgData name="Sabarish  Nair" userId="S::sabarish.nair@citycolleges.ie::7336bcbd-cfb4-47b4-9481-a88fcd73ef23" providerId="AD" clId="Web-{07D16216-5968-E925-D465-83A91D16ECAB}" dt="2024-03-09T20:07:33.618" v="337" actId="20577"/>
        <pc:sldMkLst>
          <pc:docMk/>
          <pc:sldMk cId="3220687142" sldId="289"/>
        </pc:sldMkLst>
        <pc:spChg chg="mod">
          <ac:chgData name="Sabarish  Nair" userId="S::sabarish.nair@citycolleges.ie::7336bcbd-cfb4-47b4-9481-a88fcd73ef23" providerId="AD" clId="Web-{07D16216-5968-E925-D465-83A91D16ECAB}" dt="2024-03-09T20:05:11.863" v="316"/>
          <ac:spMkLst>
            <pc:docMk/>
            <pc:sldMk cId="3220687142" sldId="289"/>
            <ac:spMk id="2" creationId="{C14ABE59-F177-509E-8D32-D5AC86B7D57D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07:33.618" v="337" actId="20577"/>
          <ac:spMkLst>
            <pc:docMk/>
            <pc:sldMk cId="3220687142" sldId="289"/>
            <ac:spMk id="3" creationId="{82C9D097-C19B-16E8-E93A-384E5BD9D3FE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05:11.863" v="316"/>
          <ac:spMkLst>
            <pc:docMk/>
            <pc:sldMk cId="3220687142" sldId="289"/>
            <ac:spMk id="4" creationId="{2010F059-36D1-8F95-DB1E-6FFA0C957F0F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05:11.863" v="316"/>
          <ac:spMkLst>
            <pc:docMk/>
            <pc:sldMk cId="3220687142" sldId="289"/>
            <ac:spMk id="9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05:11.863" v="316"/>
          <ac:spMkLst>
            <pc:docMk/>
            <pc:sldMk cId="3220687142" sldId="289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7D16216-5968-E925-D465-83A91D16ECAB}" dt="2024-03-09T20:05:11.863" v="316"/>
          <ac:grpSpMkLst>
            <pc:docMk/>
            <pc:sldMk cId="3220687142" sldId="289"/>
            <ac:grpSpMk id="11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07D16216-5968-E925-D465-83A91D16ECAB}" dt="2024-03-09T20:05:11.863" v="316"/>
          <ac:cxnSpMkLst>
            <pc:docMk/>
            <pc:sldMk cId="3220687142" sldId="289"/>
            <ac:cxnSpMk id="18" creationId="{6CF1BAF6-AD41-4082-B212-8A1F9A2E8779}"/>
          </ac:cxnSpMkLst>
        </pc:cxnChg>
      </pc:sldChg>
      <pc:sldChg chg="del">
        <pc:chgData name="Sabarish  Nair" userId="S::sabarish.nair@citycolleges.ie::7336bcbd-cfb4-47b4-9481-a88fcd73ef23" providerId="AD" clId="Web-{07D16216-5968-E925-D465-83A91D16ECAB}" dt="2024-03-09T19:37:06.339" v="14"/>
        <pc:sldMkLst>
          <pc:docMk/>
          <pc:sldMk cId="862287756" sldId="290"/>
        </pc:sldMkLst>
      </pc:sldChg>
      <pc:sldChg chg="modSp add replId">
        <pc:chgData name="Sabarish  Nair" userId="S::sabarish.nair@citycolleges.ie::7336bcbd-cfb4-47b4-9481-a88fcd73ef23" providerId="AD" clId="Web-{07D16216-5968-E925-D465-83A91D16ECAB}" dt="2024-03-09T20:13:09.020" v="398" actId="20577"/>
        <pc:sldMkLst>
          <pc:docMk/>
          <pc:sldMk cId="2451187241" sldId="290"/>
        </pc:sldMkLst>
        <pc:spChg chg="mod">
          <ac:chgData name="Sabarish  Nair" userId="S::sabarish.nair@citycolleges.ie::7336bcbd-cfb4-47b4-9481-a88fcd73ef23" providerId="AD" clId="Web-{07D16216-5968-E925-D465-83A91D16ECAB}" dt="2024-03-09T20:06:43.522" v="335" actId="20577"/>
          <ac:spMkLst>
            <pc:docMk/>
            <pc:sldMk cId="2451187241" sldId="290"/>
            <ac:spMk id="2" creationId="{C14ABE59-F177-509E-8D32-D5AC86B7D57D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13:09.020" v="398" actId="20577"/>
          <ac:spMkLst>
            <pc:docMk/>
            <pc:sldMk cId="2451187241" sldId="290"/>
            <ac:spMk id="3" creationId="{82C9D097-C19B-16E8-E93A-384E5BD9D3FE}"/>
          </ac:spMkLst>
        </pc:spChg>
      </pc:sldChg>
      <pc:sldChg chg="modSp new del">
        <pc:chgData name="Sabarish  Nair" userId="S::sabarish.nair@citycolleges.ie::7336bcbd-cfb4-47b4-9481-a88fcd73ef23" providerId="AD" clId="Web-{07D16216-5968-E925-D465-83A91D16ECAB}" dt="2024-03-09T20:05:48.489" v="330"/>
        <pc:sldMkLst>
          <pc:docMk/>
          <pc:sldMk cId="2694347535" sldId="290"/>
        </pc:sldMkLst>
        <pc:spChg chg="mod">
          <ac:chgData name="Sabarish  Nair" userId="S::sabarish.nair@citycolleges.ie::7336bcbd-cfb4-47b4-9481-a88fcd73ef23" providerId="AD" clId="Web-{07D16216-5968-E925-D465-83A91D16ECAB}" dt="2024-03-09T20:05:44.551" v="329" actId="20577"/>
          <ac:spMkLst>
            <pc:docMk/>
            <pc:sldMk cId="2694347535" sldId="290"/>
            <ac:spMk id="2" creationId="{C765BDCE-E560-8869-F416-F283C3AA193D}"/>
          </ac:spMkLst>
        </pc:spChg>
      </pc:sldChg>
      <pc:sldChg chg="del">
        <pc:chgData name="Sabarish  Nair" userId="S::sabarish.nair@citycolleges.ie::7336bcbd-cfb4-47b4-9481-a88fcd73ef23" providerId="AD" clId="Web-{07D16216-5968-E925-D465-83A91D16ECAB}" dt="2024-03-09T19:37:06.339" v="13"/>
        <pc:sldMkLst>
          <pc:docMk/>
          <pc:sldMk cId="3649094434" sldId="291"/>
        </pc:sldMkLst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20:18:43.738" v="590" actId="1076"/>
        <pc:sldMkLst>
          <pc:docMk/>
          <pc:sldMk cId="3922609885" sldId="291"/>
        </pc:sldMkLst>
        <pc:spChg chg="mod">
          <ac:chgData name="Sabarish  Nair" userId="S::sabarish.nair@citycolleges.ie::7336bcbd-cfb4-47b4-9481-a88fcd73ef23" providerId="AD" clId="Web-{07D16216-5968-E925-D465-83A91D16ECAB}" dt="2024-03-09T20:17:55.250" v="580"/>
          <ac:spMkLst>
            <pc:docMk/>
            <pc:sldMk cId="3922609885" sldId="291"/>
            <ac:spMk id="2" creationId="{7966A8D7-E55A-589B-099C-CEE2ACD6D885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0:13:40.068" v="413"/>
          <ac:spMkLst>
            <pc:docMk/>
            <pc:sldMk cId="3922609885" sldId="291"/>
            <ac:spMk id="3" creationId="{A25E386C-E6A3-9D83-B0FE-96D2BC11C1AC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17:55.250" v="580"/>
          <ac:spMkLst>
            <pc:docMk/>
            <pc:sldMk cId="3922609885" sldId="291"/>
            <ac:spMk id="4" creationId="{1168DF07-7F62-B889-128B-086CA4FB31A0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0:18:31.237" v="588" actId="1076"/>
          <ac:spMkLst>
            <pc:docMk/>
            <pc:sldMk cId="3922609885" sldId="291"/>
            <ac:spMk id="9" creationId="{D43AD249-D24D-491A-3041-152F776164D6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0:18:38.472" v="589" actId="1076"/>
          <ac:spMkLst>
            <pc:docMk/>
            <pc:sldMk cId="3922609885" sldId="291"/>
            <ac:spMk id="11" creationId="{B413E1E7-F074-F89D-C480-82F9C2A8598A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0:18:13.221" v="583" actId="1076"/>
          <ac:spMkLst>
            <pc:docMk/>
            <pc:sldMk cId="3922609885" sldId="291"/>
            <ac:spMk id="12" creationId="{74BE3B40-1C68-BB69-3792-17B92ADF5BF3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0:18:21.565" v="586" actId="20577"/>
          <ac:spMkLst>
            <pc:docMk/>
            <pc:sldMk cId="3922609885" sldId="291"/>
            <ac:spMk id="13" creationId="{7600C71E-5BFF-26AB-8CA8-B5415D61339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17:55.250" v="580"/>
          <ac:spMkLst>
            <pc:docMk/>
            <pc:sldMk cId="3922609885" sldId="291"/>
            <ac:spMk id="18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17:55.250" v="580"/>
          <ac:spMkLst>
            <pc:docMk/>
            <pc:sldMk cId="3922609885" sldId="291"/>
            <ac:spMk id="2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7D16216-5968-E925-D465-83A91D16ECAB}" dt="2024-03-09T20:17:55.250" v="580"/>
          <ac:grpSpMkLst>
            <pc:docMk/>
            <pc:sldMk cId="3922609885" sldId="291"/>
            <ac:grpSpMk id="20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07D16216-5968-E925-D465-83A91D16ECAB}" dt="2024-03-09T20:18:02.172" v="581" actId="1076"/>
          <ac:graphicFrameMkLst>
            <pc:docMk/>
            <pc:sldMk cId="3922609885" sldId="291"/>
            <ac:graphicFrameMk id="5" creationId="{85685F3A-6449-0A21-D462-22D673B03301}"/>
          </ac:graphicFrameMkLst>
        </pc:graphicFrameChg>
        <pc:graphicFrameChg chg="add mod modGraphic">
          <ac:chgData name="Sabarish  Nair" userId="S::sabarish.nair@citycolleges.ie::7336bcbd-cfb4-47b4-9481-a88fcd73ef23" providerId="AD" clId="Web-{07D16216-5968-E925-D465-83A91D16ECAB}" dt="2024-03-09T20:18:11.268" v="582" actId="1076"/>
          <ac:graphicFrameMkLst>
            <pc:docMk/>
            <pc:sldMk cId="3922609885" sldId="291"/>
            <ac:graphicFrameMk id="7" creationId="{1CE71B23-BC73-B963-21F1-D22F08B002B3}"/>
          </ac:graphicFrameMkLst>
        </pc:graphicFrameChg>
        <pc:cxnChg chg="add mod">
          <ac:chgData name="Sabarish  Nair" userId="S::sabarish.nair@citycolleges.ie::7336bcbd-cfb4-47b4-9481-a88fcd73ef23" providerId="AD" clId="Web-{07D16216-5968-E925-D465-83A91D16ECAB}" dt="2024-03-09T20:18:28.019" v="587" actId="1076"/>
          <ac:cxnSpMkLst>
            <pc:docMk/>
            <pc:sldMk cId="3922609885" sldId="291"/>
            <ac:cxnSpMk id="8" creationId="{85492629-50AA-6238-5B18-D69BFEC58AA3}"/>
          </ac:cxnSpMkLst>
        </pc:cxnChg>
        <pc:cxnChg chg="add mod">
          <ac:chgData name="Sabarish  Nair" userId="S::sabarish.nair@citycolleges.ie::7336bcbd-cfb4-47b4-9481-a88fcd73ef23" providerId="AD" clId="Web-{07D16216-5968-E925-D465-83A91D16ECAB}" dt="2024-03-09T20:18:43.738" v="590" actId="1076"/>
          <ac:cxnSpMkLst>
            <pc:docMk/>
            <pc:sldMk cId="3922609885" sldId="291"/>
            <ac:cxnSpMk id="10" creationId="{9FC3FD26-3EC8-9EE6-1221-C9E848B7F6FD}"/>
          </ac:cxnSpMkLst>
        </pc:cxnChg>
        <pc:cxnChg chg="add">
          <ac:chgData name="Sabarish  Nair" userId="S::sabarish.nair@citycolleges.ie::7336bcbd-cfb4-47b4-9481-a88fcd73ef23" providerId="AD" clId="Web-{07D16216-5968-E925-D465-83A91D16ECAB}" dt="2024-03-09T20:17:55.250" v="580"/>
          <ac:cxnSpMkLst>
            <pc:docMk/>
            <pc:sldMk cId="3922609885" sldId="291"/>
            <ac:cxnSpMk id="27" creationId="{6CF1BAF6-AD41-4082-B212-8A1F9A2E8779}"/>
          </ac:cxnSpMkLst>
        </pc:cxnChg>
      </pc:sldChg>
      <pc:sldChg chg="modSp add ord replId">
        <pc:chgData name="Sabarish  Nair" userId="S::sabarish.nair@citycolleges.ie::7336bcbd-cfb4-47b4-9481-a88fcd73ef23" providerId="AD" clId="Web-{07D16216-5968-E925-D465-83A91D16ECAB}" dt="2024-03-09T20:26:32.161" v="635" actId="20577"/>
        <pc:sldMkLst>
          <pc:docMk/>
          <pc:sldMk cId="1585797951" sldId="292"/>
        </pc:sldMkLst>
        <pc:spChg chg="mod">
          <ac:chgData name="Sabarish  Nair" userId="S::sabarish.nair@citycolleges.ie::7336bcbd-cfb4-47b4-9481-a88fcd73ef23" providerId="AD" clId="Web-{07D16216-5968-E925-D465-83A91D16ECAB}" dt="2024-03-09T20:19:53.397" v="596" actId="20577"/>
          <ac:spMkLst>
            <pc:docMk/>
            <pc:sldMk cId="1585797951" sldId="292"/>
            <ac:spMk id="2" creationId="{C14ABE59-F177-509E-8D32-D5AC86B7D57D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26:32.161" v="635" actId="20577"/>
          <ac:spMkLst>
            <pc:docMk/>
            <pc:sldMk cId="1585797951" sldId="292"/>
            <ac:spMk id="3" creationId="{82C9D097-C19B-16E8-E93A-384E5BD9D3FE}"/>
          </ac:spMkLst>
        </pc:spChg>
      </pc:sldChg>
      <pc:sldChg chg="del">
        <pc:chgData name="Sabarish  Nair" userId="S::sabarish.nair@citycolleges.ie::7336bcbd-cfb4-47b4-9481-a88fcd73ef23" providerId="AD" clId="Web-{07D16216-5968-E925-D465-83A91D16ECAB}" dt="2024-03-09T19:37:06.339" v="12"/>
        <pc:sldMkLst>
          <pc:docMk/>
          <pc:sldMk cId="3256601287" sldId="292"/>
        </pc:sldMkLst>
      </pc:sldChg>
      <pc:sldChg chg="del">
        <pc:chgData name="Sabarish  Nair" userId="S::sabarish.nair@citycolleges.ie::7336bcbd-cfb4-47b4-9481-a88fcd73ef23" providerId="AD" clId="Web-{07D16216-5968-E925-D465-83A91D16ECAB}" dt="2024-03-09T19:37:06.339" v="11"/>
        <pc:sldMkLst>
          <pc:docMk/>
          <pc:sldMk cId="2328879025" sldId="293"/>
        </pc:sldMkLst>
      </pc:sldChg>
      <pc:sldChg chg="new del">
        <pc:chgData name="Sabarish  Nair" userId="S::sabarish.nair@citycolleges.ie::7336bcbd-cfb4-47b4-9481-a88fcd73ef23" providerId="AD" clId="Web-{07D16216-5968-E925-D465-83A91D16ECAB}" dt="2024-03-09T20:26:56.021" v="639"/>
        <pc:sldMkLst>
          <pc:docMk/>
          <pc:sldMk cId="2539777257" sldId="293"/>
        </pc:sldMkLst>
      </pc:sldChg>
      <pc:sldChg chg="del">
        <pc:chgData name="Sabarish  Nair" userId="S::sabarish.nair@citycolleges.ie::7336bcbd-cfb4-47b4-9481-a88fcd73ef23" providerId="AD" clId="Web-{07D16216-5968-E925-D465-83A91D16ECAB}" dt="2024-03-09T19:37:06.339" v="10"/>
        <pc:sldMkLst>
          <pc:docMk/>
          <pc:sldMk cId="1068349756" sldId="294"/>
        </pc:sldMkLst>
      </pc:sldChg>
      <pc:sldChg chg="addSp delSp modSp add ord replId">
        <pc:chgData name="Sabarish  Nair" userId="S::sabarish.nair@citycolleges.ie::7336bcbd-cfb4-47b4-9481-a88fcd73ef23" providerId="AD" clId="Web-{07D16216-5968-E925-D465-83A91D16ECAB}" dt="2024-03-09T20:30:41.280" v="768" actId="20577"/>
        <pc:sldMkLst>
          <pc:docMk/>
          <pc:sldMk cId="2888205370" sldId="294"/>
        </pc:sldMkLst>
        <pc:spChg chg="mod">
          <ac:chgData name="Sabarish  Nair" userId="S::sabarish.nair@citycolleges.ie::7336bcbd-cfb4-47b4-9481-a88fcd73ef23" providerId="AD" clId="Web-{07D16216-5968-E925-D465-83A91D16ECAB}" dt="2024-03-09T20:27:00.959" v="640" actId="20577"/>
          <ac:spMkLst>
            <pc:docMk/>
            <pc:sldMk cId="2888205370" sldId="294"/>
            <ac:spMk id="2" creationId="{7966A8D7-E55A-589B-099C-CEE2ACD6D885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0:30:41.280" v="768" actId="20577"/>
          <ac:spMkLst>
            <pc:docMk/>
            <pc:sldMk cId="2888205370" sldId="294"/>
            <ac:spMk id="3" creationId="{75E3AD9F-6A35-0803-ACAD-5716B833040F}"/>
          </ac:spMkLst>
        </pc:spChg>
        <pc:spChg chg="del mod">
          <ac:chgData name="Sabarish  Nair" userId="S::sabarish.nair@citycolleges.ie::7336bcbd-cfb4-47b4-9481-a88fcd73ef23" providerId="AD" clId="Web-{07D16216-5968-E925-D465-83A91D16ECAB}" dt="2024-03-09T20:27:48.508" v="672"/>
          <ac:spMkLst>
            <pc:docMk/>
            <pc:sldMk cId="2888205370" sldId="294"/>
            <ac:spMk id="9" creationId="{D43AD249-D24D-491A-3041-152F776164D6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0:27:50.867" v="673"/>
          <ac:spMkLst>
            <pc:docMk/>
            <pc:sldMk cId="2888205370" sldId="294"/>
            <ac:spMk id="11" creationId="{B413E1E7-F074-F89D-C480-82F9C2A8598A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0:27:37.679" v="669"/>
          <ac:spMkLst>
            <pc:docMk/>
            <pc:sldMk cId="2888205370" sldId="294"/>
            <ac:spMk id="12" creationId="{74BE3B40-1C68-BB69-3792-17B92ADF5BF3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0:27:39.914" v="670"/>
          <ac:spMkLst>
            <pc:docMk/>
            <pc:sldMk cId="2888205370" sldId="294"/>
            <ac:spMk id="13" creationId="{7600C71E-5BFF-26AB-8CA8-B5415D613396}"/>
          </ac:spMkLst>
        </pc:spChg>
        <pc:graphicFrameChg chg="mod modGraphic">
          <ac:chgData name="Sabarish  Nair" userId="S::sabarish.nair@citycolleges.ie::7336bcbd-cfb4-47b4-9481-a88fcd73ef23" providerId="AD" clId="Web-{07D16216-5968-E925-D465-83A91D16ECAB}" dt="2024-03-09T20:28:47.041" v="681"/>
          <ac:graphicFrameMkLst>
            <pc:docMk/>
            <pc:sldMk cId="2888205370" sldId="294"/>
            <ac:graphicFrameMk id="5" creationId="{85685F3A-6449-0A21-D462-22D673B03301}"/>
          </ac:graphicFrameMkLst>
        </pc:graphicFrameChg>
        <pc:graphicFrameChg chg="del mod">
          <ac:chgData name="Sabarish  Nair" userId="S::sabarish.nair@citycolleges.ie::7336bcbd-cfb4-47b4-9481-a88fcd73ef23" providerId="AD" clId="Web-{07D16216-5968-E925-D465-83A91D16ECAB}" dt="2024-03-09T20:28:32.634" v="679"/>
          <ac:graphicFrameMkLst>
            <pc:docMk/>
            <pc:sldMk cId="2888205370" sldId="294"/>
            <ac:graphicFrameMk id="7" creationId="{1CE71B23-BC73-B963-21F1-D22F08B002B3}"/>
          </ac:graphicFrameMkLst>
        </pc:graphicFrameChg>
        <pc:cxnChg chg="del">
          <ac:chgData name="Sabarish  Nair" userId="S::sabarish.nair@citycolleges.ie::7336bcbd-cfb4-47b4-9481-a88fcd73ef23" providerId="AD" clId="Web-{07D16216-5968-E925-D465-83A91D16ECAB}" dt="2024-03-09T20:27:55.867" v="674"/>
          <ac:cxnSpMkLst>
            <pc:docMk/>
            <pc:sldMk cId="2888205370" sldId="294"/>
            <ac:cxnSpMk id="8" creationId="{85492629-50AA-6238-5B18-D69BFEC58AA3}"/>
          </ac:cxnSpMkLst>
        </pc:cxnChg>
        <pc:cxnChg chg="del">
          <ac:chgData name="Sabarish  Nair" userId="S::sabarish.nair@citycolleges.ie::7336bcbd-cfb4-47b4-9481-a88fcd73ef23" providerId="AD" clId="Web-{07D16216-5968-E925-D465-83A91D16ECAB}" dt="2024-03-09T20:27:58.446" v="675"/>
          <ac:cxnSpMkLst>
            <pc:docMk/>
            <pc:sldMk cId="2888205370" sldId="294"/>
            <ac:cxnSpMk id="10" creationId="{9FC3FD26-3EC8-9EE6-1221-C9E848B7F6FD}"/>
          </ac:cxnSpMkLst>
        </pc:cxnChg>
      </pc:sldChg>
      <pc:sldChg chg="del">
        <pc:chgData name="Sabarish  Nair" userId="S::sabarish.nair@citycolleges.ie::7336bcbd-cfb4-47b4-9481-a88fcd73ef23" providerId="AD" clId="Web-{07D16216-5968-E925-D465-83A91D16ECAB}" dt="2024-03-09T19:37:06.339" v="9"/>
        <pc:sldMkLst>
          <pc:docMk/>
          <pc:sldMk cId="560103868" sldId="295"/>
        </pc:sldMkLst>
      </pc:sldChg>
      <pc:sldChg chg="addSp modSp new mod setBg">
        <pc:chgData name="Sabarish  Nair" userId="S::sabarish.nair@citycolleges.ie::7336bcbd-cfb4-47b4-9481-a88fcd73ef23" providerId="AD" clId="Web-{07D16216-5968-E925-D465-83A91D16ECAB}" dt="2024-03-09T20:52:34.800" v="1206"/>
        <pc:sldMkLst>
          <pc:docMk/>
          <pc:sldMk cId="2895401103" sldId="295"/>
        </pc:sldMkLst>
        <pc:spChg chg="mo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2" creationId="{DF5B5E1E-A4B5-E933-F7BA-7E69A4B13B7E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42:36.870" v="1004" actId="20577"/>
          <ac:spMkLst>
            <pc:docMk/>
            <pc:sldMk cId="2895401103" sldId="295"/>
            <ac:spMk id="3" creationId="{7B99C049-F1C0-D591-A82B-B47B9154B4B1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4" creationId="{FDDA6064-4358-5B6C-FC8E-BDAB41D9FB1D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0:52:34.800" v="1206"/>
          <ac:spMkLst>
            <pc:docMk/>
            <pc:sldMk cId="2895401103" sldId="295"/>
            <ac:spMk id="7" creationId="{536D82E7-653F-EF8F-CB6A-6348C5A193CA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11" creationId="{DBC6133C-0615-4CE4-9132-37E609A9BDFA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13" creationId="{169CC832-2974-4E8D-90ED-3E2941BA733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15" creationId="{55222F96-971A-4F90-B841-6BAB416C7AC1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17" creationId="{08980754-6F4B-43C9-B9BE-127B6BED658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19" creationId="{2C1BBA94-3F40-40AA-8BB9-E69E25E537C1}"/>
          </ac:spMkLst>
        </pc:spChg>
        <pc:graphicFrameChg chg="add mod modGraphic">
          <ac:chgData name="Sabarish  Nair" userId="S::sabarish.nair@citycolleges.ie::7336bcbd-cfb4-47b4-9481-a88fcd73ef23" providerId="AD" clId="Web-{07D16216-5968-E925-D465-83A91D16ECAB}" dt="2024-03-09T20:51:58.064" v="1202"/>
          <ac:graphicFrameMkLst>
            <pc:docMk/>
            <pc:sldMk cId="2895401103" sldId="295"/>
            <ac:graphicFrameMk id="6" creationId="{18564761-DAEB-735E-1C5B-40895A383EC5}"/>
          </ac:graphicFrameMkLst>
        </pc:graphicFrameChg>
      </pc:sldChg>
      <pc:sldChg chg="del">
        <pc:chgData name="Sabarish  Nair" userId="S::sabarish.nair@citycolleges.ie::7336bcbd-cfb4-47b4-9481-a88fcd73ef23" providerId="AD" clId="Web-{07D16216-5968-E925-D465-83A91D16ECAB}" dt="2024-03-09T19:37:06.323" v="8"/>
        <pc:sldMkLst>
          <pc:docMk/>
          <pc:sldMk cId="3397985282" sldId="296"/>
        </pc:sldMkLst>
      </pc:sldChg>
      <pc:sldChg chg="addSp modSp new mod setBg">
        <pc:chgData name="Sabarish  Nair" userId="S::sabarish.nair@citycolleges.ie::7336bcbd-cfb4-47b4-9481-a88fcd73ef23" providerId="AD" clId="Web-{07D16216-5968-E925-D465-83A91D16ECAB}" dt="2024-03-09T20:46:46.724" v="1061" actId="20577"/>
        <pc:sldMkLst>
          <pc:docMk/>
          <pc:sldMk cId="3453262205" sldId="296"/>
        </pc:sldMkLst>
        <pc:spChg chg="mo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2" creationId="{E13A754B-2CE1-8D38-991B-2227DA36941A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46:46.724" v="1061" actId="20577"/>
          <ac:spMkLst>
            <pc:docMk/>
            <pc:sldMk cId="3453262205" sldId="296"/>
            <ac:spMk id="3" creationId="{8D653D89-7DA7-B64A-535E-E38232C3ED0A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4" creationId="{EF639286-1ECF-556E-28B6-38D6825E5B0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11" creationId="{361DC183-07AE-409A-AB63-34A0C77B60E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13" creationId="{90464369-70FA-42AF-948F-80664CA7BFE5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15" creationId="{A6604B49-AD5C-4590-B051-06C8222ECD99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17" creationId="{CC552A98-EF7D-4D42-AB69-066B786AB55B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19" creationId="{A648176E-454C-437C-B0FC-9B82FCF32B24}"/>
          </ac:spMkLst>
        </pc:spChg>
        <pc:picChg chg="add">
          <ac:chgData name="Sabarish  Nair" userId="S::sabarish.nair@citycolleges.ie::7336bcbd-cfb4-47b4-9481-a88fcd73ef23" providerId="AD" clId="Web-{07D16216-5968-E925-D465-83A91D16ECAB}" dt="2024-03-09T20:46:38.787" v="1060"/>
          <ac:picMkLst>
            <pc:docMk/>
            <pc:sldMk cId="3453262205" sldId="296"/>
            <ac:picMk id="8" creationId="{27F18F5F-8756-B179-C51C-33015A899901}"/>
          </ac:picMkLst>
        </pc:picChg>
      </pc:sldChg>
      <pc:sldChg chg="addSp modSp new mod setBg">
        <pc:chgData name="Sabarish  Nair" userId="S::sabarish.nair@citycolleges.ie::7336bcbd-cfb4-47b4-9481-a88fcd73ef23" providerId="AD" clId="Web-{07D16216-5968-E925-D465-83A91D16ECAB}" dt="2024-03-09T20:50:13.310" v="1127" actId="14100"/>
        <pc:sldMkLst>
          <pc:docMk/>
          <pc:sldMk cId="1567308535" sldId="297"/>
        </pc:sldMkLst>
        <pc:spChg chg="mod">
          <ac:chgData name="Sabarish  Nair" userId="S::sabarish.nair@citycolleges.ie::7336bcbd-cfb4-47b4-9481-a88fcd73ef23" providerId="AD" clId="Web-{07D16216-5968-E925-D465-83A91D16ECAB}" dt="2024-03-09T20:50:13.310" v="1127" actId="14100"/>
          <ac:spMkLst>
            <pc:docMk/>
            <pc:sldMk cId="1567308535" sldId="297"/>
            <ac:spMk id="2" creationId="{3A82037D-16C4-8AF1-AA0F-29C80AACADAF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50:06.575" v="1126" actId="20577"/>
          <ac:spMkLst>
            <pc:docMk/>
            <pc:sldMk cId="1567308535" sldId="297"/>
            <ac:spMk id="3" creationId="{B201126E-8FE2-7AC8-804A-62429AAD5FCD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49:57.466" v="1125"/>
          <ac:spMkLst>
            <pc:docMk/>
            <pc:sldMk cId="1567308535" sldId="297"/>
            <ac:spMk id="4" creationId="{F4E34869-0920-F0F2-B8DD-441FB53E1373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9:57.466" v="1125"/>
          <ac:spMkLst>
            <pc:docMk/>
            <pc:sldMk cId="1567308535" sldId="297"/>
            <ac:spMk id="9" creationId="{6AB33354-5302-409E-90BF-4E7A98AFB5C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9:57.466" v="1125"/>
          <ac:spMkLst>
            <pc:docMk/>
            <pc:sldMk cId="1567308535" sldId="297"/>
            <ac:spMk id="15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07D16216-5968-E925-D465-83A91D16ECAB}" dt="2024-03-09T20:49:57.466" v="1125"/>
          <ac:grpSpMkLst>
            <pc:docMk/>
            <pc:sldMk cId="1567308535" sldId="297"/>
            <ac:grpSpMk id="11" creationId="{0C66A8B6-1F6E-4FCC-93B9-B9986B6FD111}"/>
          </ac:grpSpMkLst>
        </pc:grpChg>
      </pc:sldChg>
      <pc:sldChg chg="del">
        <pc:chgData name="Sabarish  Nair" userId="S::sabarish.nair@citycolleges.ie::7336bcbd-cfb4-47b4-9481-a88fcd73ef23" providerId="AD" clId="Web-{07D16216-5968-E925-D465-83A91D16ECAB}" dt="2024-03-09T19:37:06.323" v="7"/>
        <pc:sldMkLst>
          <pc:docMk/>
          <pc:sldMk cId="3006289716" sldId="297"/>
        </pc:sldMkLst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20:55:36.025" v="1255"/>
        <pc:sldMkLst>
          <pc:docMk/>
          <pc:sldMk cId="3115444881" sldId="298"/>
        </pc:sldMkLst>
        <pc:spChg chg="mod">
          <ac:chgData name="Sabarish  Nair" userId="S::sabarish.nair@citycolleges.ie::7336bcbd-cfb4-47b4-9481-a88fcd73ef23" providerId="AD" clId="Web-{07D16216-5968-E925-D465-83A91D16ECAB}" dt="2024-03-09T20:55:36.025" v="1255"/>
          <ac:spMkLst>
            <pc:docMk/>
            <pc:sldMk cId="3115444881" sldId="298"/>
            <ac:spMk id="2" creationId="{72F0BFD7-657E-466A-077D-B586F8BB1849}"/>
          </ac:spMkLst>
        </pc:spChg>
        <pc:spChg chg="del mod">
          <ac:chgData name="Sabarish  Nair" userId="S::sabarish.nair@citycolleges.ie::7336bcbd-cfb4-47b4-9481-a88fcd73ef23" providerId="AD" clId="Web-{07D16216-5968-E925-D465-83A91D16ECAB}" dt="2024-03-09T20:54:49.383" v="1246"/>
          <ac:spMkLst>
            <pc:docMk/>
            <pc:sldMk cId="3115444881" sldId="298"/>
            <ac:spMk id="3" creationId="{3AA10FD6-EB15-7858-9AAA-D0148C4BF016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55:36.025" v="1255"/>
          <ac:spMkLst>
            <pc:docMk/>
            <pc:sldMk cId="3115444881" sldId="298"/>
            <ac:spMk id="4" creationId="{0FE8A703-95C6-6872-6482-8D0609AAE70D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20:54:49.367" v="1245"/>
          <ac:spMkLst>
            <pc:docMk/>
            <pc:sldMk cId="3115444881" sldId="298"/>
            <ac:spMk id="10" creationId="{8FC9BE17-9A7B-462D-AE50-3D8777387304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20:54:49.367" v="1245"/>
          <ac:spMkLst>
            <pc:docMk/>
            <pc:sldMk cId="3115444881" sldId="298"/>
            <ac:spMk id="12" creationId="{3EBE8569-6AEC-4B8C-8D53-2DE337CDBA65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20:54:49.367" v="1245"/>
          <ac:spMkLst>
            <pc:docMk/>
            <pc:sldMk cId="3115444881" sldId="298"/>
            <ac:spMk id="14" creationId="{55D4142C-5077-457F-A6AD-3FECFDB39685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20:54:49.367" v="1245"/>
          <ac:spMkLst>
            <pc:docMk/>
            <pc:sldMk cId="3115444881" sldId="298"/>
            <ac:spMk id="16" creationId="{7A5F0580-5EE9-419F-96EE-B6529EF6E7D0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55:36.025" v="1255"/>
          <ac:spMkLst>
            <pc:docMk/>
            <pc:sldMk cId="3115444881" sldId="298"/>
            <ac:spMk id="23" creationId="{6C4028FD-8BAA-4A19-BFDE-594D991B7552}"/>
          </ac:spMkLst>
        </pc:spChg>
        <pc:graphicFrameChg chg="add mod ord modGraphic">
          <ac:chgData name="Sabarish  Nair" userId="S::sabarish.nair@citycolleges.ie::7336bcbd-cfb4-47b4-9481-a88fcd73ef23" providerId="AD" clId="Web-{07D16216-5968-E925-D465-83A91D16ECAB}" dt="2024-03-09T20:55:36.025" v="1255"/>
          <ac:graphicFrameMkLst>
            <pc:docMk/>
            <pc:sldMk cId="3115444881" sldId="298"/>
            <ac:graphicFrameMk id="18" creationId="{2B8A58BD-F090-576B-F794-8388F2DC27CF}"/>
          </ac:graphicFrameMkLst>
        </pc:graphicFrameChg>
        <pc:picChg chg="add del">
          <ac:chgData name="Sabarish  Nair" userId="S::sabarish.nair@citycolleges.ie::7336bcbd-cfb4-47b4-9481-a88fcd73ef23" providerId="AD" clId="Web-{07D16216-5968-E925-D465-83A91D16ECAB}" dt="2024-03-09T20:54:49.367" v="1245"/>
          <ac:picMkLst>
            <pc:docMk/>
            <pc:sldMk cId="3115444881" sldId="298"/>
            <ac:picMk id="6" creationId="{A928A279-7992-E5A8-2C4E-EA0BC9BC5ACE}"/>
          </ac:picMkLst>
        </pc:picChg>
      </pc:sldChg>
      <pc:sldChg chg="del">
        <pc:chgData name="Sabarish  Nair" userId="S::sabarish.nair@citycolleges.ie::7336bcbd-cfb4-47b4-9481-a88fcd73ef23" providerId="AD" clId="Web-{07D16216-5968-E925-D465-83A91D16ECAB}" dt="2024-03-09T19:37:06.323" v="6"/>
        <pc:sldMkLst>
          <pc:docMk/>
          <pc:sldMk cId="4228387651" sldId="298"/>
        </pc:sldMkLst>
      </pc:sldChg>
      <pc:sldChg chg="addSp modSp new mod setBg">
        <pc:chgData name="Sabarish  Nair" userId="S::sabarish.nair@citycolleges.ie::7336bcbd-cfb4-47b4-9481-a88fcd73ef23" providerId="AD" clId="Web-{07D16216-5968-E925-D465-83A91D16ECAB}" dt="2024-03-09T21:03:35.433" v="1434" actId="14100"/>
        <pc:sldMkLst>
          <pc:docMk/>
          <pc:sldMk cId="1978683786" sldId="299"/>
        </pc:sldMkLst>
        <pc:spChg chg="mod">
          <ac:chgData name="Sabarish  Nair" userId="S::sabarish.nair@citycolleges.ie::7336bcbd-cfb4-47b4-9481-a88fcd73ef23" providerId="AD" clId="Web-{07D16216-5968-E925-D465-83A91D16ECAB}" dt="2024-03-09T21:03:35.433" v="1434" actId="14100"/>
          <ac:spMkLst>
            <pc:docMk/>
            <pc:sldMk cId="1978683786" sldId="299"/>
            <ac:spMk id="2" creationId="{E51D7AE9-1866-2F76-F204-42AC0B555607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1:03:25.448" v="1432"/>
          <ac:spMkLst>
            <pc:docMk/>
            <pc:sldMk cId="1978683786" sldId="299"/>
            <ac:spMk id="3" creationId="{A62DA28E-D8E4-598B-7A1E-3CE6DD6D55FC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1:03:25.448" v="1432"/>
          <ac:spMkLst>
            <pc:docMk/>
            <pc:sldMk cId="1978683786" sldId="299"/>
            <ac:spMk id="4" creationId="{3EEC9DF9-2E1F-CE89-4C5A-194353E1F79D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03:25.448" v="1432"/>
          <ac:spMkLst>
            <pc:docMk/>
            <pc:sldMk cId="1978683786" sldId="299"/>
            <ac:spMk id="11" creationId="{743AA782-23D1-4521-8CAD-47662984AA08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03:25.448" v="1432"/>
          <ac:spMkLst>
            <pc:docMk/>
            <pc:sldMk cId="1978683786" sldId="299"/>
            <ac:spMk id="13" creationId="{650D18FE-0824-4A46-B22C-A86B52E5780A}"/>
          </ac:spMkLst>
        </pc:spChg>
        <pc:graphicFrameChg chg="add mod modGraphic">
          <ac:chgData name="Sabarish  Nair" userId="S::sabarish.nair@citycolleges.ie::7336bcbd-cfb4-47b4-9481-a88fcd73ef23" providerId="AD" clId="Web-{07D16216-5968-E925-D465-83A91D16ECAB}" dt="2024-03-09T21:03:31.230" v="1433" actId="1076"/>
          <ac:graphicFrameMkLst>
            <pc:docMk/>
            <pc:sldMk cId="1978683786" sldId="299"/>
            <ac:graphicFrameMk id="6" creationId="{F47877E3-D555-3907-742C-A0B17A51A7C2}"/>
          </ac:graphicFrameMkLst>
        </pc:graphicFrameChg>
      </pc:sldChg>
      <pc:sldChg chg="del">
        <pc:chgData name="Sabarish  Nair" userId="S::sabarish.nair@citycolleges.ie::7336bcbd-cfb4-47b4-9481-a88fcd73ef23" providerId="AD" clId="Web-{07D16216-5968-E925-D465-83A91D16ECAB}" dt="2024-03-09T19:37:06.323" v="5"/>
        <pc:sldMkLst>
          <pc:docMk/>
          <pc:sldMk cId="3502859616" sldId="299"/>
        </pc:sldMkLst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21:14:08.534" v="1534"/>
        <pc:sldMkLst>
          <pc:docMk/>
          <pc:sldMk cId="777262709" sldId="300"/>
        </pc:sldMkLst>
        <pc:spChg chg="mod">
          <ac:chgData name="Sabarish  Nair" userId="S::sabarish.nair@citycolleges.ie::7336bcbd-cfb4-47b4-9481-a88fcd73ef23" providerId="AD" clId="Web-{07D16216-5968-E925-D465-83A91D16ECAB}" dt="2024-03-09T21:14:08.534" v="1534"/>
          <ac:spMkLst>
            <pc:docMk/>
            <pc:sldMk cId="777262709" sldId="300"/>
            <ac:spMk id="2" creationId="{C4DCC849-23E9-ED83-EFF1-2BCF56836098}"/>
          </ac:spMkLst>
        </pc:spChg>
        <pc:spChg chg="del mod">
          <ac:chgData name="Sabarish  Nair" userId="S::sabarish.nair@citycolleges.ie::7336bcbd-cfb4-47b4-9481-a88fcd73ef23" providerId="AD" clId="Web-{07D16216-5968-E925-D465-83A91D16ECAB}" dt="2024-03-09T21:14:08.534" v="1534"/>
          <ac:spMkLst>
            <pc:docMk/>
            <pc:sldMk cId="777262709" sldId="300"/>
            <ac:spMk id="3" creationId="{8BF6BCB7-A283-298F-5B30-30206D317745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1:14:08.534" v="1534"/>
          <ac:spMkLst>
            <pc:docMk/>
            <pc:sldMk cId="777262709" sldId="300"/>
            <ac:spMk id="4" creationId="{9155D0C2-92B0-230B-234B-5EF2F9C2CE0A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14:08.534" v="1534"/>
          <ac:spMkLst>
            <pc:docMk/>
            <pc:sldMk cId="777262709" sldId="300"/>
            <ac:spMk id="10" creationId="{A1F6BF70-C7D1-4AF9-8DB4-BEEB8A9C3529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14:08.534" v="1534"/>
          <ac:spMkLst>
            <pc:docMk/>
            <pc:sldMk cId="777262709" sldId="300"/>
            <ac:spMk id="16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07D16216-5968-E925-D465-83A91D16ECAB}" dt="2024-03-09T21:14:08.534" v="1534"/>
          <ac:grpSpMkLst>
            <pc:docMk/>
            <pc:sldMk cId="777262709" sldId="300"/>
            <ac:grpSpMk id="12" creationId="{0C66A8B6-1F6E-4FCC-93B9-B9986B6FD111}"/>
          </ac:grpSpMkLst>
        </pc:grpChg>
        <pc:graphicFrameChg chg="add">
          <ac:chgData name="Sabarish  Nair" userId="S::sabarish.nair@citycolleges.ie::7336bcbd-cfb4-47b4-9481-a88fcd73ef23" providerId="AD" clId="Web-{07D16216-5968-E925-D465-83A91D16ECAB}" dt="2024-03-09T21:14:08.534" v="1534"/>
          <ac:graphicFrameMkLst>
            <pc:docMk/>
            <pc:sldMk cId="777262709" sldId="300"/>
            <ac:graphicFrameMk id="6" creationId="{D6F255F2-7DD3-0D12-6664-628E3E46BB09}"/>
          </ac:graphicFrameMkLst>
        </pc:graphicFrameChg>
      </pc:sldChg>
      <pc:sldChg chg="del">
        <pc:chgData name="Sabarish  Nair" userId="S::sabarish.nair@citycolleges.ie::7336bcbd-cfb4-47b4-9481-a88fcd73ef23" providerId="AD" clId="Web-{07D16216-5968-E925-D465-83A91D16ECAB}" dt="2024-03-09T19:37:06.292" v="4"/>
        <pc:sldMkLst>
          <pc:docMk/>
          <pc:sldMk cId="2786853772" sldId="300"/>
        </pc:sldMkLst>
      </pc:sldChg>
      <pc:sldChg chg="del">
        <pc:chgData name="Sabarish  Nair" userId="S::sabarish.nair@citycolleges.ie::7336bcbd-cfb4-47b4-9481-a88fcd73ef23" providerId="AD" clId="Web-{07D16216-5968-E925-D465-83A91D16ECAB}" dt="2024-03-09T19:37:06.292" v="3"/>
        <pc:sldMkLst>
          <pc:docMk/>
          <pc:sldMk cId="774166702" sldId="301"/>
        </pc:sldMkLst>
      </pc:sldChg>
      <pc:sldChg chg="addSp delSp modSp new">
        <pc:chgData name="Sabarish  Nair" userId="S::sabarish.nair@citycolleges.ie::7336bcbd-cfb4-47b4-9481-a88fcd73ef23" providerId="AD" clId="Web-{07D16216-5968-E925-D465-83A91D16ECAB}" dt="2024-03-09T21:17:34.323" v="1559" actId="14100"/>
        <pc:sldMkLst>
          <pc:docMk/>
          <pc:sldMk cId="3553854165" sldId="301"/>
        </pc:sldMkLst>
        <pc:spChg chg="mod">
          <ac:chgData name="Sabarish  Nair" userId="S::sabarish.nair@citycolleges.ie::7336bcbd-cfb4-47b4-9481-a88fcd73ef23" providerId="AD" clId="Web-{07D16216-5968-E925-D465-83A91D16ECAB}" dt="2024-03-09T21:17:34.323" v="1559" actId="14100"/>
          <ac:spMkLst>
            <pc:docMk/>
            <pc:sldMk cId="3553854165" sldId="301"/>
            <ac:spMk id="2" creationId="{0936828B-EFD9-E91B-83DA-BB7A6987456E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1:15:17.615" v="1541"/>
          <ac:spMkLst>
            <pc:docMk/>
            <pc:sldMk cId="3553854165" sldId="301"/>
            <ac:spMk id="3" creationId="{CFCE59F3-B1F4-E814-3F4A-DA027CE15DE3}"/>
          </ac:spMkLst>
        </pc:spChg>
        <pc:picChg chg="add mod ord">
          <ac:chgData name="Sabarish  Nair" userId="S::sabarish.nair@citycolleges.ie::7336bcbd-cfb4-47b4-9481-a88fcd73ef23" providerId="AD" clId="Web-{07D16216-5968-E925-D465-83A91D16ECAB}" dt="2024-03-09T21:16:41.993" v="1550" actId="14100"/>
          <ac:picMkLst>
            <pc:docMk/>
            <pc:sldMk cId="3553854165" sldId="301"/>
            <ac:picMk id="5" creationId="{451401FA-A93D-6D61-0202-F9CDEE1D2D1A}"/>
          </ac:picMkLst>
        </pc:picChg>
        <pc:picChg chg="add mod">
          <ac:chgData name="Sabarish  Nair" userId="S::sabarish.nair@citycolleges.ie::7336bcbd-cfb4-47b4-9481-a88fcd73ef23" providerId="AD" clId="Web-{07D16216-5968-E925-D465-83A91D16ECAB}" dt="2024-03-09T21:16:48.759" v="1553" actId="14100"/>
          <ac:picMkLst>
            <pc:docMk/>
            <pc:sldMk cId="3553854165" sldId="301"/>
            <ac:picMk id="6" creationId="{E0D68C9F-61ED-FCA3-6FF5-467A8004C5DC}"/>
          </ac:picMkLst>
        </pc:picChg>
        <pc:picChg chg="add mod">
          <ac:chgData name="Sabarish  Nair" userId="S::sabarish.nair@citycolleges.ie::7336bcbd-cfb4-47b4-9481-a88fcd73ef23" providerId="AD" clId="Web-{07D16216-5968-E925-D465-83A91D16ECAB}" dt="2024-03-09T21:16:56.196" v="1555" actId="1076"/>
          <ac:picMkLst>
            <pc:docMk/>
            <pc:sldMk cId="3553854165" sldId="301"/>
            <ac:picMk id="7" creationId="{91104CEC-9AC6-12BA-1F02-790E25548D6D}"/>
          </ac:picMkLst>
        </pc:picChg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21:19:26.999" v="1581"/>
        <pc:sldMkLst>
          <pc:docMk/>
          <pc:sldMk cId="491191836" sldId="302"/>
        </pc:sldMkLst>
        <pc:spChg chg="mod ord">
          <ac:chgData name="Sabarish  Nair" userId="S::sabarish.nair@citycolleges.ie::7336bcbd-cfb4-47b4-9481-a88fcd73ef23" providerId="AD" clId="Web-{07D16216-5968-E925-D465-83A91D16ECAB}" dt="2024-03-09T21:19:26.999" v="1581"/>
          <ac:spMkLst>
            <pc:docMk/>
            <pc:sldMk cId="491191836" sldId="302"/>
            <ac:spMk id="2" creationId="{FB78FD57-E5C5-7AF8-DA4E-EBB2CCF1EC3A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1:18:27.840" v="1573"/>
          <ac:spMkLst>
            <pc:docMk/>
            <pc:sldMk cId="491191836" sldId="302"/>
            <ac:spMk id="3" creationId="{4E6F3043-84B2-D3A1-A180-739BC2E8A09E}"/>
          </ac:spMkLst>
        </pc:spChg>
        <pc:spChg chg="mod ord">
          <ac:chgData name="Sabarish  Nair" userId="S::sabarish.nair@citycolleges.ie::7336bcbd-cfb4-47b4-9481-a88fcd73ef23" providerId="AD" clId="Web-{07D16216-5968-E925-D465-83A91D16ECAB}" dt="2024-03-09T21:19:26.999" v="1581"/>
          <ac:spMkLst>
            <pc:docMk/>
            <pc:sldMk cId="491191836" sldId="302"/>
            <ac:spMk id="4" creationId="{9177F597-5D47-EDEB-DC18-43C85E3BFF48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21:19:26.999" v="1581"/>
          <ac:spMkLst>
            <pc:docMk/>
            <pc:sldMk cId="491191836" sldId="302"/>
            <ac:spMk id="11" creationId="{3B47FC9C-2ED3-4100-A4EF-E8CDFEE106C9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19:26.999" v="1581"/>
          <ac:spMkLst>
            <pc:docMk/>
            <pc:sldMk cId="491191836" sldId="302"/>
            <ac:spMk id="16" creationId="{D55CA618-78A6-47F6-B865-E9315164FB49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19:26.999" v="1581"/>
          <ac:spMkLst>
            <pc:docMk/>
            <pc:sldMk cId="491191836" sldId="302"/>
            <ac:spMk id="22" creationId="{8ED94938-268E-4C0A-A08A-B3980C78BAEB}"/>
          </ac:spMkLst>
        </pc:spChg>
        <pc:grpChg chg="add">
          <ac:chgData name="Sabarish  Nair" userId="S::sabarish.nair@citycolleges.ie::7336bcbd-cfb4-47b4-9481-a88fcd73ef23" providerId="AD" clId="Web-{07D16216-5968-E925-D465-83A91D16ECAB}" dt="2024-03-09T21:19:26.999" v="1581"/>
          <ac:grpSpMkLst>
            <pc:docMk/>
            <pc:sldMk cId="491191836" sldId="302"/>
            <ac:grpSpMk id="18" creationId="{B83D307E-DF68-43F8-97CE-0AAE950A7129}"/>
          </ac:grpSpMkLst>
        </pc:grpChg>
        <pc:picChg chg="add mod ord">
          <ac:chgData name="Sabarish  Nair" userId="S::sabarish.nair@citycolleges.ie::7336bcbd-cfb4-47b4-9481-a88fcd73ef23" providerId="AD" clId="Web-{07D16216-5968-E925-D465-83A91D16ECAB}" dt="2024-03-09T21:19:26.999" v="1581"/>
          <ac:picMkLst>
            <pc:docMk/>
            <pc:sldMk cId="491191836" sldId="302"/>
            <ac:picMk id="5" creationId="{D756585A-BD45-1FA2-7DC8-20DD9356998D}"/>
          </ac:picMkLst>
        </pc:picChg>
        <pc:picChg chg="add mod">
          <ac:chgData name="Sabarish  Nair" userId="S::sabarish.nair@citycolleges.ie::7336bcbd-cfb4-47b4-9481-a88fcd73ef23" providerId="AD" clId="Web-{07D16216-5968-E925-D465-83A91D16ECAB}" dt="2024-03-09T21:19:26.999" v="1581"/>
          <ac:picMkLst>
            <pc:docMk/>
            <pc:sldMk cId="491191836" sldId="302"/>
            <ac:picMk id="6" creationId="{7799B188-6720-4AE7-97DB-E16D468E6EA5}"/>
          </ac:picMkLst>
        </pc:picChg>
      </pc:sldChg>
      <pc:sldChg chg="del">
        <pc:chgData name="Sabarish  Nair" userId="S::sabarish.nair@citycolleges.ie::7336bcbd-cfb4-47b4-9481-a88fcd73ef23" providerId="AD" clId="Web-{07D16216-5968-E925-D465-83A91D16ECAB}" dt="2024-03-09T19:37:06.292" v="2"/>
        <pc:sldMkLst>
          <pc:docMk/>
          <pc:sldMk cId="1508049624" sldId="302"/>
        </pc:sldMkLst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21:23:24.227" v="1608" actId="14100"/>
        <pc:sldMkLst>
          <pc:docMk/>
          <pc:sldMk cId="558385526" sldId="303"/>
        </pc:sldMkLst>
        <pc:spChg chg="mod ord">
          <ac:chgData name="Sabarish  Nair" userId="S::sabarish.nair@citycolleges.ie::7336bcbd-cfb4-47b4-9481-a88fcd73ef23" providerId="AD" clId="Web-{07D16216-5968-E925-D465-83A91D16ECAB}" dt="2024-03-09T21:22:40.194" v="1601"/>
          <ac:spMkLst>
            <pc:docMk/>
            <pc:sldMk cId="558385526" sldId="303"/>
            <ac:spMk id="2" creationId="{ABA22E92-EF14-B217-8429-9D386D9D8518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1:21:47.629" v="1594"/>
          <ac:spMkLst>
            <pc:docMk/>
            <pc:sldMk cId="558385526" sldId="303"/>
            <ac:spMk id="3" creationId="{11B9346C-9DB7-D605-00A5-9B2A5FEEE7BA}"/>
          </ac:spMkLst>
        </pc:spChg>
        <pc:spChg chg="mod ord">
          <ac:chgData name="Sabarish  Nair" userId="S::sabarish.nair@citycolleges.ie::7336bcbd-cfb4-47b4-9481-a88fcd73ef23" providerId="AD" clId="Web-{07D16216-5968-E925-D465-83A91D16ECAB}" dt="2024-03-09T21:22:40.194" v="1601"/>
          <ac:spMkLst>
            <pc:docMk/>
            <pc:sldMk cId="558385526" sldId="303"/>
            <ac:spMk id="4" creationId="{C1EF8D55-C0FA-FB80-5B4F-F2B3491DF39C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1:23:24.227" v="1608" actId="14100"/>
          <ac:spMkLst>
            <pc:docMk/>
            <pc:sldMk cId="558385526" sldId="303"/>
            <ac:spMk id="7" creationId="{20FADF29-592E-70CB-C72C-B760EF80805A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22:40.194" v="1601"/>
          <ac:spMkLst>
            <pc:docMk/>
            <pc:sldMk cId="558385526" sldId="303"/>
            <ac:spMk id="11" creationId="{3B47FC9C-2ED3-4100-A4EF-E8CDFEE106C9}"/>
          </ac:spMkLst>
        </pc:spChg>
        <pc:picChg chg="add mod ord">
          <ac:chgData name="Sabarish  Nair" userId="S::sabarish.nair@citycolleges.ie::7336bcbd-cfb4-47b4-9481-a88fcd73ef23" providerId="AD" clId="Web-{07D16216-5968-E925-D465-83A91D16ECAB}" dt="2024-03-09T21:22:40.194" v="1601"/>
          <ac:picMkLst>
            <pc:docMk/>
            <pc:sldMk cId="558385526" sldId="303"/>
            <ac:picMk id="5" creationId="{D7D613B8-819B-2C0A-6DA8-415C2113A083}"/>
          </ac:picMkLst>
        </pc:picChg>
        <pc:picChg chg="add mod">
          <ac:chgData name="Sabarish  Nair" userId="S::sabarish.nair@citycolleges.ie::7336bcbd-cfb4-47b4-9481-a88fcd73ef23" providerId="AD" clId="Web-{07D16216-5968-E925-D465-83A91D16ECAB}" dt="2024-03-09T21:22:40.194" v="1601"/>
          <ac:picMkLst>
            <pc:docMk/>
            <pc:sldMk cId="558385526" sldId="303"/>
            <ac:picMk id="6" creationId="{6C24E1F3-3B7B-89FA-9838-1105229A7A70}"/>
          </ac:picMkLst>
        </pc:picChg>
      </pc:sldChg>
      <pc:sldChg chg="del">
        <pc:chgData name="Sabarish  Nair" userId="S::sabarish.nair@citycolleges.ie::7336bcbd-cfb4-47b4-9481-a88fcd73ef23" providerId="AD" clId="Web-{07D16216-5968-E925-D465-83A91D16ECAB}" dt="2024-03-09T19:37:06.292" v="1"/>
        <pc:sldMkLst>
          <pc:docMk/>
          <pc:sldMk cId="615713784" sldId="303"/>
        </pc:sldMkLst>
      </pc:sldChg>
      <pc:sldChg chg="del">
        <pc:chgData name="Sabarish  Nair" userId="S::sabarish.nair@citycolleges.ie::7336bcbd-cfb4-47b4-9481-a88fcd73ef23" providerId="AD" clId="Web-{07D16216-5968-E925-D465-83A91D16ECAB}" dt="2024-03-09T19:37:06.292" v="0"/>
        <pc:sldMkLst>
          <pc:docMk/>
          <pc:sldMk cId="1933001197" sldId="304"/>
        </pc:sldMkLst>
      </pc:sldChg>
      <pc:sldChg chg="addSp modSp new mod setBg">
        <pc:chgData name="Sabarish  Nair" userId="S::sabarish.nair@citycolleges.ie::7336bcbd-cfb4-47b4-9481-a88fcd73ef23" providerId="AD" clId="Web-{07D16216-5968-E925-D465-83A91D16ECAB}" dt="2024-03-09T21:27:25.126" v="1687"/>
        <pc:sldMkLst>
          <pc:docMk/>
          <pc:sldMk cId="2449726689" sldId="304"/>
        </pc:sldMkLst>
        <pc:spChg chg="mod">
          <ac:chgData name="Sabarish  Nair" userId="S::sabarish.nair@citycolleges.ie::7336bcbd-cfb4-47b4-9481-a88fcd73ef23" providerId="AD" clId="Web-{07D16216-5968-E925-D465-83A91D16ECAB}" dt="2024-03-09T21:27:25.126" v="1687"/>
          <ac:spMkLst>
            <pc:docMk/>
            <pc:sldMk cId="2449726689" sldId="304"/>
            <ac:spMk id="2" creationId="{77F963EB-AA1E-149B-3220-9FEE7041F57F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1:27:25.126" v="1687"/>
          <ac:spMkLst>
            <pc:docMk/>
            <pc:sldMk cId="2449726689" sldId="304"/>
            <ac:spMk id="3" creationId="{2567B77C-A035-9D69-1948-1C38F85D51AF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1:27:25.126" v="1687"/>
          <ac:spMkLst>
            <pc:docMk/>
            <pc:sldMk cId="2449726689" sldId="304"/>
            <ac:spMk id="4" creationId="{2151474B-B5C3-7858-C4E8-176621AA4B13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27:25.126" v="1687"/>
          <ac:spMkLst>
            <pc:docMk/>
            <pc:sldMk cId="2449726689" sldId="304"/>
            <ac:spMk id="9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27:25.126" v="1687"/>
          <ac:spMkLst>
            <pc:docMk/>
            <pc:sldMk cId="2449726689" sldId="304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7D16216-5968-E925-D465-83A91D16ECAB}" dt="2024-03-09T21:27:25.126" v="1687"/>
          <ac:grpSpMkLst>
            <pc:docMk/>
            <pc:sldMk cId="2449726689" sldId="304"/>
            <ac:grpSpMk id="11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07D16216-5968-E925-D465-83A91D16ECAB}" dt="2024-03-09T21:27:25.126" v="1687"/>
          <ac:cxnSpMkLst>
            <pc:docMk/>
            <pc:sldMk cId="2449726689" sldId="304"/>
            <ac:cxnSpMk id="18" creationId="{6CF1BAF6-AD41-4082-B212-8A1F9A2E8779}"/>
          </ac:cxnSpMkLst>
        </pc:cxnChg>
      </pc:sldChg>
    </pc:docChg>
  </pc:docChgLst>
  <pc:docChgLst>
    <pc:chgData name="Sabarish  Nair" userId="S::sabarish.nair@citycolleges.ie::7336bcbd-cfb4-47b4-9481-a88fcd73ef23" providerId="AD" clId="Web-{8ACCB4D2-5DE4-48EC-B099-0ABB100F7F3B}"/>
    <pc:docChg chg="modSld modMainMaster">
      <pc:chgData name="Sabarish  Nair" userId="S::sabarish.nair@citycolleges.ie::7336bcbd-cfb4-47b4-9481-a88fcd73ef23" providerId="AD" clId="Web-{8ACCB4D2-5DE4-48EC-B099-0ABB100F7F3B}" dt="2024-02-03T11:51:28.306" v="3"/>
      <pc:docMkLst>
        <pc:docMk/>
      </pc:docMkLst>
      <pc:sldChg chg="addSp delSp modSp">
        <pc:chgData name="Sabarish  Nair" userId="S::sabarish.nair@citycolleges.ie::7336bcbd-cfb4-47b4-9481-a88fcd73ef23" providerId="AD" clId="Web-{8ACCB4D2-5DE4-48EC-B099-0ABB100F7F3B}" dt="2024-02-03T11:51:24.025" v="2"/>
        <pc:sldMkLst>
          <pc:docMk/>
          <pc:sldMk cId="3374306276" sldId="256"/>
        </pc:sldMkLst>
        <pc:spChg chg="add del mod">
          <ac:chgData name="Sabarish  Nair" userId="S::sabarish.nair@citycolleges.ie::7336bcbd-cfb4-47b4-9481-a88fcd73ef23" providerId="AD" clId="Web-{8ACCB4D2-5DE4-48EC-B099-0ABB100F7F3B}" dt="2024-02-03T11:51:22.103" v="1"/>
          <ac:spMkLst>
            <pc:docMk/>
            <pc:sldMk cId="3374306276" sldId="256"/>
            <ac:spMk id="4" creationId="{24302E0F-CE8A-9890-42DA-E3AF7FC15ABD}"/>
          </ac:spMkLst>
        </pc:spChg>
        <pc:spChg chg="add mod">
          <ac:chgData name="Sabarish  Nair" userId="S::sabarish.nair@citycolleges.ie::7336bcbd-cfb4-47b4-9481-a88fcd73ef23" providerId="AD" clId="Web-{8ACCB4D2-5DE4-48EC-B099-0ABB100F7F3B}" dt="2024-02-03T11:51:24.025" v="2"/>
          <ac:spMkLst>
            <pc:docMk/>
            <pc:sldMk cId="3374306276" sldId="256"/>
            <ac:spMk id="5" creationId="{12B30B75-19A8-1168-3385-285EF41DC909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195025859" sldId="257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195025859" sldId="257"/>
            <ac:spMk id="18" creationId="{0991A7BD-4699-37FD-1EF7-434D09442EB4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347623644" sldId="258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347623644" sldId="258"/>
            <ac:spMk id="3" creationId="{9C65A753-1841-7390-2E80-AB72C745C9D8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40561150" sldId="259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40561150" sldId="259"/>
            <ac:spMk id="3" creationId="{A324BE23-3394-7E7B-C82B-46F807BEE15E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570163459" sldId="260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570163459" sldId="260"/>
            <ac:spMk id="25" creationId="{1742AB44-795E-7D1F-8A9F-59513741D95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444246505" sldId="261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444246505" sldId="261"/>
            <ac:spMk id="4" creationId="{F582D43E-E77A-D9D9-D181-74A68FA28F9D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35715810" sldId="262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35715810" sldId="262"/>
            <ac:spMk id="26" creationId="{4D5360EC-ACDF-872D-6976-FE1CCDDAC31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2747084047" sldId="263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2747084047" sldId="263"/>
            <ac:spMk id="3" creationId="{AEB98633-CFE7-88C3-BC11-7BF469AFFEA9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118081608" sldId="264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118081608" sldId="264"/>
            <ac:spMk id="3" creationId="{210CFD41-FF79-CB6B-B7BE-FFD6D5B17241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702842933" sldId="265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702842933" sldId="265"/>
            <ac:spMk id="3" creationId="{03CAB82C-AD18-A334-0A47-AEC0C6075C9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088632149" sldId="266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088632149" sldId="266"/>
            <ac:spMk id="3" creationId="{BD0A9890-1B49-1810-C0D4-B67D2CD88725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2023502742" sldId="267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2023502742" sldId="267"/>
            <ac:spMk id="2" creationId="{EA47DE9A-A2DC-AE80-E6D9-FB7DE1BB1C7D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626416671" sldId="269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626416671" sldId="269"/>
            <ac:spMk id="64" creationId="{DA928459-5750-CE47-F3E9-1F4B9D77CC38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65379198" sldId="270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65379198" sldId="270"/>
            <ac:spMk id="6" creationId="{AB65D95F-FB61-9E74-12DC-4939A8A6895B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37085568" sldId="271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37085568" sldId="271"/>
            <ac:spMk id="31" creationId="{89BD489F-5223-C78D-F3C5-65915C03526D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116334905" sldId="272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116334905" sldId="272"/>
            <ac:spMk id="4" creationId="{F06B86B7-1AB2-C2C7-16F7-AEB6BAD928FF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65377230" sldId="273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65377230" sldId="273"/>
            <ac:spMk id="2" creationId="{95B46C1A-2A58-D031-4996-E66267457B7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074381978" sldId="274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074381978" sldId="274"/>
            <ac:spMk id="30" creationId="{FC39AAB6-A8F1-B82B-C000-21C2F22921B9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309125023" sldId="275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309125023" sldId="275"/>
            <ac:spMk id="3" creationId="{A3E7DFC4-3973-22CA-17DB-FCACE4871A7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668544267" sldId="276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668544267" sldId="276"/>
            <ac:spMk id="35" creationId="{99E51C82-4A0C-ABA3-355D-7A79527739AB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2774003229" sldId="277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2774003229" sldId="277"/>
            <ac:spMk id="21" creationId="{8BF2DEB7-D49A-0B6E-9208-89D0D435ABFD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590086990" sldId="278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590086990" sldId="278"/>
            <ac:spMk id="3" creationId="{112932BD-5ABB-E7B5-E166-357506BD376F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954766834" sldId="279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954766834" sldId="279"/>
            <ac:spMk id="32" creationId="{3F5C384E-D628-EFC3-A576-BDB78CF339F7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086761711" sldId="280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086761711" sldId="280"/>
            <ac:spMk id="38" creationId="{FDAB7D33-D2DC-E298-CD13-C5816C49850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015896424" sldId="281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015896424" sldId="281"/>
            <ac:spMk id="4" creationId="{8D98420D-8D5B-3B6D-8E09-538A28BC3AD5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907702955" sldId="282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907702955" sldId="282"/>
            <ac:spMk id="2" creationId="{06FBD655-00A8-FD4E-A091-722A5DEC62F0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454886646" sldId="283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454886646" sldId="283"/>
            <ac:spMk id="3" creationId="{74FBC616-7644-1758-6083-98E4E37763E2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475835794" sldId="284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475835794" sldId="284"/>
            <ac:spMk id="3" creationId="{05A4919E-0788-3C54-9736-E1B667FA08CF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370630508" sldId="285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370630508" sldId="285"/>
            <ac:spMk id="4" creationId="{E2F869BC-FF17-C7EA-65CE-D24A28210E54}"/>
          </ac:spMkLst>
        </pc:spChg>
      </pc:sldChg>
      <pc:sldMasterChg chg="mod modSldLayout">
        <pc:chgData name="Sabarish  Nair" userId="S::sabarish.nair@citycolleges.ie::7336bcbd-cfb4-47b4-9481-a88fcd73ef23" providerId="AD" clId="Web-{8ACCB4D2-5DE4-48EC-B099-0ABB100F7F3B}" dt="2024-02-03T11:51:28.306" v="3"/>
        <pc:sldMasterMkLst>
          <pc:docMk/>
          <pc:sldMasterMk cId="3587307640" sldId="2147483648"/>
        </pc:sldMasterMkLst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3927511773" sldId="2147483649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2784659312" sldId="2147483650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223003465" sldId="2147483651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665520857" sldId="2147483652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253396758" sldId="2147483653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09803677" sldId="2147483654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2790842945" sldId="2147483655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670028217" sldId="2147483656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569860983" sldId="2147483657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398493757" sldId="2147483658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3274388625" sldId="2147483659"/>
          </pc:sldLayoutMkLst>
        </pc:sldLayoutChg>
      </pc:sldMasterChg>
    </pc:docChg>
  </pc:docChgLst>
  <pc:docChgLst>
    <pc:chgData name="Sabarish  Nair" userId="S::sabarish.nair@citycolleges.ie::7336bcbd-cfb4-47b4-9481-a88fcd73ef23" providerId="AD" clId="Web-{4CBEF033-CA91-455C-888F-4B412006C225}"/>
    <pc:docChg chg="addSld delSld modSld">
      <pc:chgData name="Sabarish  Nair" userId="S::sabarish.nair@citycolleges.ie::7336bcbd-cfb4-47b4-9481-a88fcd73ef23" providerId="AD" clId="Web-{4CBEF033-CA91-455C-888F-4B412006C225}" dt="2024-02-02T18:37:16.548" v="1402" actId="20577"/>
      <pc:docMkLst>
        <pc:docMk/>
      </pc:docMkLst>
      <pc:sldChg chg="modSp">
        <pc:chgData name="Sabarish  Nair" userId="S::sabarish.nair@citycolleges.ie::7336bcbd-cfb4-47b4-9481-a88fcd73ef23" providerId="AD" clId="Web-{4CBEF033-CA91-455C-888F-4B412006C225}" dt="2024-02-02T11:40:23.877" v="7" actId="20577"/>
        <pc:sldMkLst>
          <pc:docMk/>
          <pc:sldMk cId="3374306276" sldId="256"/>
        </pc:sldMkLst>
        <pc:spChg chg="mod">
          <ac:chgData name="Sabarish  Nair" userId="S::sabarish.nair@citycolleges.ie::7336bcbd-cfb4-47b4-9481-a88fcd73ef23" providerId="AD" clId="Web-{4CBEF033-CA91-455C-888F-4B412006C225}" dt="2024-02-02T11:40:23.877" v="7" actId="20577"/>
          <ac:spMkLst>
            <pc:docMk/>
            <pc:sldMk cId="3374306276" sldId="256"/>
            <ac:spMk id="2" creationId="{A640B8AD-AD0A-BB8B-97E1-6849013A0567}"/>
          </ac:spMkLst>
        </pc:spChg>
      </pc:sldChg>
      <pc:sldChg chg="del">
        <pc:chgData name="Sabarish  Nair" userId="S::sabarish.nair@citycolleges.ie::7336bcbd-cfb4-47b4-9481-a88fcd73ef23" providerId="AD" clId="Web-{4CBEF033-CA91-455C-888F-4B412006C225}" dt="2024-02-02T18:04:16.869" v="974"/>
        <pc:sldMkLst>
          <pc:docMk/>
          <pc:sldMk cId="2535869922" sldId="268"/>
        </pc:sldMkLst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1:44:08.258" v="71"/>
        <pc:sldMkLst>
          <pc:docMk/>
          <pc:sldMk cId="1626416671" sldId="269"/>
        </pc:sldMkLst>
        <pc:spChg chg="mo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2" creationId="{419DE30A-5B94-40D8-674F-B530ADA738D8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3" creationId="{39D43784-06D3-FA1D-51D2-91FF57790C1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9" creationId="{0C541B88-1AE9-40C3-AFD5-967787C1979F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11" creationId="{E5F17139-31EE-46AC-B04F-DBBD852DD6C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17" creationId="{89D16701-DA76-4F72-BB63-E2C3FFBDFE0F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19" creationId="{1CC28BE1-9DC6-43FE-9582-39F091098D77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1:44:08.258" v="71"/>
          <ac:grpSpMkLst>
            <pc:docMk/>
            <pc:sldMk cId="1626416671" sldId="269"/>
            <ac:grpSpMk id="13" creationId="{7CF625D3-71A3-4F30-A096-8EF334E959D0}"/>
          </ac:grpSpMkLst>
        </pc:grpChg>
        <pc:grpChg chg="add">
          <ac:chgData name="Sabarish  Nair" userId="S::sabarish.nair@citycolleges.ie::7336bcbd-cfb4-47b4-9481-a88fcd73ef23" providerId="AD" clId="Web-{4CBEF033-CA91-455C-888F-4B412006C225}" dt="2024-02-02T11:44:08.258" v="71"/>
          <ac:grpSpMkLst>
            <pc:docMk/>
            <pc:sldMk cId="1626416671" sldId="269"/>
            <ac:grpSpMk id="21" creationId="{AF9AF3F3-CE0C-4125-BDD7-346487FA0B40}"/>
          </ac:grpSpMkLst>
        </pc:grpChg>
        <pc:graphicFrameChg chg="add">
          <ac:chgData name="Sabarish  Nair" userId="S::sabarish.nair@citycolleges.ie::7336bcbd-cfb4-47b4-9481-a88fcd73ef23" providerId="AD" clId="Web-{4CBEF033-CA91-455C-888F-4B412006C225}" dt="2024-02-02T11:44:08.258" v="71"/>
          <ac:graphicFrameMkLst>
            <pc:docMk/>
            <pc:sldMk cId="1626416671" sldId="269"/>
            <ac:graphicFrameMk id="5" creationId="{872E9DD2-9708-53DC-5EEB-0FFE9ED86269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2:11:03.874" v="220"/>
        <pc:sldMkLst>
          <pc:docMk/>
          <pc:sldMk cId="365379198" sldId="270"/>
        </pc:sldMkLst>
        <pc:spChg chg="mo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2" creationId="{68C60298-1BF3-63E5-B2B5-8849AAAA61CC}"/>
          </ac:spMkLst>
        </pc:spChg>
        <pc:spChg chg="mo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3" creationId="{689ACFE0-315C-4658-525E-4CDE964D8C0B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5" creationId="{7D67C9F3-9048-EE95-4E32-FEEDCF9CCB31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2:06:35.914" v="168"/>
          <ac:spMkLst>
            <pc:docMk/>
            <pc:sldMk cId="365379198" sldId="270"/>
            <ac:spMk id="9" creationId="{F13C74B1-5B17-4795-BED0-7140497B445A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10" creationId="{201CC55D-ED54-4C5C-95E6-10947BD1103B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2:06:35.914" v="168"/>
          <ac:spMkLst>
            <pc:docMk/>
            <pc:sldMk cId="365379198" sldId="270"/>
            <ac:spMk id="11" creationId="{D4974D33-8DC5-464E-8C6D-BE58F0669C17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16" creationId="{3873B707-463F-40B0-8227-E8CC6C67EB2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18" creationId="{C13237C8-E62C-4F0D-A318-BD6FB6C2D138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20" creationId="{19C9EAEA-39D0-4B0E-A0EB-51E7B26740B1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2:11:03.874" v="220"/>
          <ac:grpSpMkLst>
            <pc:docMk/>
            <pc:sldMk cId="365379198" sldId="270"/>
            <ac:grpSpMk id="12" creationId="{1DE889C7-FAD6-4397-98E2-05D503484459}"/>
          </ac:grpSpMkLst>
        </pc:grpChg>
        <pc:picChg chg="add mod">
          <ac:chgData name="Sabarish  Nair" userId="S::sabarish.nair@citycolleges.ie::7336bcbd-cfb4-47b4-9481-a88fcd73ef23" providerId="AD" clId="Web-{4CBEF033-CA91-455C-888F-4B412006C225}" dt="2024-02-02T12:11:03.874" v="220"/>
          <ac:picMkLst>
            <pc:docMk/>
            <pc:sldMk cId="365379198" sldId="270"/>
            <ac:picMk id="4" creationId="{02ECC8B4-91EE-64C0-A985-1A2CCEC0803E}"/>
          </ac:picMkLst>
        </pc:pic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2:28:15.992" v="367"/>
        <pc:sldMkLst>
          <pc:docMk/>
          <pc:sldMk cId="437085568" sldId="271"/>
        </pc:sldMkLst>
        <pc:spChg chg="mod">
          <ac:chgData name="Sabarish  Nair" userId="S::sabarish.nair@citycolleges.ie::7336bcbd-cfb4-47b4-9481-a88fcd73ef23" providerId="AD" clId="Web-{4CBEF033-CA91-455C-888F-4B412006C225}" dt="2024-02-02T12:21:45.170" v="361"/>
          <ac:spMkLst>
            <pc:docMk/>
            <pc:sldMk cId="437085568" sldId="271"/>
            <ac:spMk id="2" creationId="{DEA09689-9222-7022-86D9-93DF8AEC2B5C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2:28:15.992" v="367"/>
          <ac:spMkLst>
            <pc:docMk/>
            <pc:sldMk cId="437085568" sldId="271"/>
            <ac:spMk id="3" creationId="{5BBCFBB8-1079-4B0A-0E19-9EAFBF60BEE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21:45.170" v="361"/>
          <ac:spMkLst>
            <pc:docMk/>
            <pc:sldMk cId="437085568" sldId="271"/>
            <ac:spMk id="8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21:45.170" v="361"/>
          <ac:spMkLst>
            <pc:docMk/>
            <pc:sldMk cId="437085568" sldId="271"/>
            <ac:spMk id="1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2:21:45.170" v="361"/>
          <ac:grpSpMkLst>
            <pc:docMk/>
            <pc:sldMk cId="437085568" sldId="271"/>
            <ac:grpSpMk id="10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4CBEF033-CA91-455C-888F-4B412006C225}" dt="2024-02-02T12:28:15.992" v="367"/>
          <ac:graphicFrameMkLst>
            <pc:docMk/>
            <pc:sldMk cId="437085568" sldId="271"/>
            <ac:graphicFrameMk id="19" creationId="{A16D6426-222B-FC0E-BFB8-C1B56C95097A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2:21:45.170" v="361"/>
          <ac:cxnSpMkLst>
            <pc:docMk/>
            <pc:sldMk cId="437085568" sldId="271"/>
            <ac:cxnSpMk id="17" creationId="{6CF1BAF6-AD41-4082-B212-8A1F9A2E8779}"/>
          </ac:cxnSpMkLst>
        </pc:cxnChg>
      </pc:sldChg>
      <pc:sldChg chg="addSp modSp new mod setBg">
        <pc:chgData name="Sabarish  Nair" userId="S::sabarish.nair@citycolleges.ie::7336bcbd-cfb4-47b4-9481-a88fcd73ef23" providerId="AD" clId="Web-{4CBEF033-CA91-455C-888F-4B412006C225}" dt="2024-02-02T12:42:50.012" v="508" actId="20577"/>
        <pc:sldMkLst>
          <pc:docMk/>
          <pc:sldMk cId="1116334905" sldId="272"/>
        </pc:sldMkLst>
        <pc:spChg chg="mod">
          <ac:chgData name="Sabarish  Nair" userId="S::sabarish.nair@citycolleges.ie::7336bcbd-cfb4-47b4-9481-a88fcd73ef23" providerId="AD" clId="Web-{4CBEF033-CA91-455C-888F-4B412006C225}" dt="2024-02-02T12:41:27.104" v="504"/>
          <ac:spMkLst>
            <pc:docMk/>
            <pc:sldMk cId="1116334905" sldId="272"/>
            <ac:spMk id="2" creationId="{0363107D-633F-BD63-737E-6EB16F489484}"/>
          </ac:spMkLst>
        </pc:spChg>
        <pc:spChg chg="mod">
          <ac:chgData name="Sabarish  Nair" userId="S::sabarish.nair@citycolleges.ie::7336bcbd-cfb4-47b4-9481-a88fcd73ef23" providerId="AD" clId="Web-{4CBEF033-CA91-455C-888F-4B412006C225}" dt="2024-02-02T12:42:50.012" v="508" actId="20577"/>
          <ac:spMkLst>
            <pc:docMk/>
            <pc:sldMk cId="1116334905" sldId="272"/>
            <ac:spMk id="3" creationId="{533F7BED-C10C-B9E9-4F8C-62412634FEA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41:27.104" v="504"/>
          <ac:spMkLst>
            <pc:docMk/>
            <pc:sldMk cId="1116334905" sldId="272"/>
            <ac:spMk id="8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41:27.104" v="504"/>
          <ac:spMkLst>
            <pc:docMk/>
            <pc:sldMk cId="1116334905" sldId="272"/>
            <ac:spMk id="1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2:41:27.104" v="504"/>
          <ac:grpSpMkLst>
            <pc:docMk/>
            <pc:sldMk cId="1116334905" sldId="272"/>
            <ac:grpSpMk id="10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4CBEF033-CA91-455C-888F-4B412006C225}" dt="2024-02-02T12:41:27.104" v="504"/>
          <ac:cxnSpMkLst>
            <pc:docMk/>
            <pc:sldMk cId="1116334905" sldId="272"/>
            <ac:cxnSpMk id="17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3:54:36.550" v="554"/>
        <pc:sldMkLst>
          <pc:docMk/>
          <pc:sldMk cId="465377230" sldId="273"/>
        </pc:sldMkLst>
        <pc:spChg chg="del mod">
          <ac:chgData name="Sabarish  Nair" userId="S::sabarish.nair@citycolleges.ie::7336bcbd-cfb4-47b4-9481-a88fcd73ef23" providerId="AD" clId="Web-{4CBEF033-CA91-455C-888F-4B412006C225}" dt="2024-02-02T12:57:44.987" v="518"/>
          <ac:spMkLst>
            <pc:docMk/>
            <pc:sldMk cId="465377230" sldId="273"/>
            <ac:spMk id="2" creationId="{1E1075A8-4811-6053-A78F-7E91706BDE0C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2:57:53.284" v="521"/>
          <ac:spMkLst>
            <pc:docMk/>
            <pc:sldMk cId="465377230" sldId="273"/>
            <ac:spMk id="3" creationId="{044B395C-506E-415E-DADE-E93A44BC9306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2:57:49.268" v="519"/>
          <ac:spMkLst>
            <pc:docMk/>
            <pc:sldMk cId="465377230" sldId="273"/>
            <ac:spMk id="5" creationId="{8EC1E6E1-63D0-F835-2B93-A68B566FB96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3:54:36.550" v="554"/>
          <ac:spMkLst>
            <pc:docMk/>
            <pc:sldMk cId="465377230" sldId="273"/>
            <ac:spMk id="8" creationId="{DA2E7C1E-2B5A-4BBA-AE51-1CD8C19309D7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3:54:36.550" v="554"/>
          <ac:spMkLst>
            <pc:docMk/>
            <pc:sldMk cId="465377230" sldId="273"/>
            <ac:spMk id="9" creationId="{43DF76B1-5174-4FAF-9D19-FFEE98426836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3:53:58.018" v="550"/>
          <ac:spMkLst>
            <pc:docMk/>
            <pc:sldMk cId="465377230" sldId="273"/>
            <ac:spMk id="11" creationId="{32BC26D8-82FB-445E-AA49-62A77D7C1EE0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3:53:58.018" v="550"/>
          <ac:spMkLst>
            <pc:docMk/>
            <pc:sldMk cId="465377230" sldId="273"/>
            <ac:spMk id="13" creationId="{CB44330D-EA18-4254-AA95-EB49948539B8}"/>
          </ac:spMkLst>
        </pc:spChg>
        <pc:picChg chg="add mod ord">
          <ac:chgData name="Sabarish  Nair" userId="S::sabarish.nair@citycolleges.ie::7336bcbd-cfb4-47b4-9481-a88fcd73ef23" providerId="AD" clId="Web-{4CBEF033-CA91-455C-888F-4B412006C225}" dt="2024-02-02T13:54:36.550" v="554"/>
          <ac:picMkLst>
            <pc:docMk/>
            <pc:sldMk cId="465377230" sldId="273"/>
            <ac:picMk id="6" creationId="{6BA6D3A7-DCEE-94B9-8DB1-5F531932E429}"/>
          </ac:picMkLst>
        </pc:picChg>
      </pc:sldChg>
      <pc:sldChg chg="addSp delSp modSp new">
        <pc:chgData name="Sabarish  Nair" userId="S::sabarish.nair@citycolleges.ie::7336bcbd-cfb4-47b4-9481-a88fcd73ef23" providerId="AD" clId="Web-{4CBEF033-CA91-455C-888F-4B412006C225}" dt="2024-02-02T13:45:42.659" v="548"/>
        <pc:sldMkLst>
          <pc:docMk/>
          <pc:sldMk cId="1074381978" sldId="274"/>
        </pc:sldMkLst>
        <pc:spChg chg="add del mod">
          <ac:chgData name="Sabarish  Nair" userId="S::sabarish.nair@citycolleges.ie::7336bcbd-cfb4-47b4-9481-a88fcd73ef23" providerId="AD" clId="Web-{4CBEF033-CA91-455C-888F-4B412006C225}" dt="2024-02-02T13:44:50.110" v="547" actId="20577"/>
          <ac:spMkLst>
            <pc:docMk/>
            <pc:sldMk cId="1074381978" sldId="274"/>
            <ac:spMk id="2" creationId="{A219B820-7D45-ACF7-D68E-C584129A0797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3:45:42.659" v="548"/>
          <ac:spMkLst>
            <pc:docMk/>
            <pc:sldMk cId="1074381978" sldId="274"/>
            <ac:spMk id="3" creationId="{C324E476-C8E8-28CB-9C80-D2B64629EB16}"/>
          </ac:spMkLst>
        </pc:spChg>
        <pc:graphicFrameChg chg="add">
          <ac:chgData name="Sabarish  Nair" userId="S::sabarish.nair@citycolleges.ie::7336bcbd-cfb4-47b4-9481-a88fcd73ef23" providerId="AD" clId="Web-{4CBEF033-CA91-455C-888F-4B412006C225}" dt="2024-02-02T13:45:42.659" v="548"/>
          <ac:graphicFrameMkLst>
            <pc:docMk/>
            <pc:sldMk cId="1074381978" sldId="274"/>
            <ac:graphicFrameMk id="5" creationId="{105EEE5C-16AE-EB52-BF25-07988D4855C4}"/>
          </ac:graphicFrameMkLst>
        </pc:graphicFrameChg>
        <pc:picChg chg="add del mod ord">
          <ac:chgData name="Sabarish  Nair" userId="S::sabarish.nair@citycolleges.ie::7336bcbd-cfb4-47b4-9481-a88fcd73ef23" providerId="AD" clId="Web-{4CBEF033-CA91-455C-888F-4B412006C225}" dt="2024-02-02T13:43:29.983" v="526"/>
          <ac:picMkLst>
            <pc:docMk/>
            <pc:sldMk cId="1074381978" sldId="274"/>
            <ac:picMk id="4" creationId="{7652553B-C1D6-C71A-5CF1-230AD0886CF7}"/>
          </ac:picMkLst>
        </pc:pic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4:00:17.139" v="630"/>
        <pc:sldMkLst>
          <pc:docMk/>
          <pc:sldMk cId="1309125023" sldId="275"/>
        </pc:sldMkLst>
        <pc:spChg chg="mo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2" creationId="{07C68D68-B5DC-CD56-5AB0-C8C115D64467}"/>
          </ac:spMkLst>
        </pc:spChg>
        <pc:spChg chg="del">
          <ac:chgData name="Sabarish  Nair" userId="S::sabarish.nair@citycolleges.ie::7336bcbd-cfb4-47b4-9481-a88fcd73ef23" providerId="AD" clId="Web-{4CBEF033-CA91-455C-888F-4B412006C225}" dt="2024-02-02T13:55:51.224" v="562"/>
          <ac:spMkLst>
            <pc:docMk/>
            <pc:sldMk cId="1309125023" sldId="275"/>
            <ac:spMk id="3" creationId="{F1459574-7F23-F4C3-1F4E-06BBA5B12EE2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3:56:36.694" v="566"/>
          <ac:spMkLst>
            <pc:docMk/>
            <pc:sldMk cId="1309125023" sldId="275"/>
            <ac:spMk id="6" creationId="{A593DB11-A904-B0F5-FE2C-8E7241435594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11" creationId="{2D6D26CF-DAC9-E45A-82BE-985ED3CC11C1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12" creationId="{97CC669D-E2B1-AB76-4397-9D73708FB9B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18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2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4:00:17.139" v="630"/>
          <ac:grpSpMkLst>
            <pc:docMk/>
            <pc:sldMk cId="1309125023" sldId="275"/>
            <ac:grpSpMk id="20" creationId="{AE1C45F0-260A-458C-96ED-C1F6D2151219}"/>
          </ac:grpSpMkLst>
        </pc:grpChg>
        <pc:picChg chg="add del mod ord modCrop">
          <ac:chgData name="Sabarish  Nair" userId="S::sabarish.nair@citycolleges.ie::7336bcbd-cfb4-47b4-9481-a88fcd73ef23" providerId="AD" clId="Web-{4CBEF033-CA91-455C-888F-4B412006C225}" dt="2024-02-02T13:56:27.053" v="565"/>
          <ac:picMkLst>
            <pc:docMk/>
            <pc:sldMk cId="1309125023" sldId="275"/>
            <ac:picMk id="4" creationId="{7B5AC7A5-AC45-1C1D-C3DD-C9F89CE7B10B}"/>
          </ac:picMkLst>
        </pc:picChg>
        <pc:picChg chg="add mod or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7" creationId="{F51B95C2-6F7A-EA1F-AF20-841CEF77C839}"/>
          </ac:picMkLst>
        </pc:picChg>
        <pc:picChg chg="add mo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8" creationId="{0918BEC4-1AC9-8FFA-79E6-681BE77A83E3}"/>
          </ac:picMkLst>
        </pc:picChg>
        <pc:picChg chg="add mo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9" creationId="{B101FD69-82DA-6AE3-9BA1-3C9A99515163}"/>
          </ac:picMkLst>
        </pc:picChg>
        <pc:picChg chg="add mo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10" creationId="{CD7AC9C9-17A0-9705-5FA2-56D7AA8CEF6E}"/>
          </ac:picMkLst>
        </pc:picChg>
        <pc:picChg chg="add mo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13" creationId="{1B374C2F-0741-E7F1-A657-ABB725A22AE9}"/>
          </ac:picMkLst>
        </pc:picChg>
        <pc:cxnChg chg="add">
          <ac:chgData name="Sabarish  Nair" userId="S::sabarish.nair@citycolleges.ie::7336bcbd-cfb4-47b4-9481-a88fcd73ef23" providerId="AD" clId="Web-{4CBEF033-CA91-455C-888F-4B412006C225}" dt="2024-02-02T14:00:17.139" v="630"/>
          <ac:cxnSpMkLst>
            <pc:docMk/>
            <pc:sldMk cId="1309125023" sldId="275"/>
            <ac:cxnSpMk id="27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5:25:34.437" v="714"/>
        <pc:sldMkLst>
          <pc:docMk/>
          <pc:sldMk cId="1668544267" sldId="276"/>
        </pc:sldMkLst>
        <pc:spChg chg="mod">
          <ac:chgData name="Sabarish  Nair" userId="S::sabarish.nair@citycolleges.ie::7336bcbd-cfb4-47b4-9481-a88fcd73ef23" providerId="AD" clId="Web-{4CBEF033-CA91-455C-888F-4B412006C225}" dt="2024-02-02T15:24:33.982" v="711"/>
          <ac:spMkLst>
            <pc:docMk/>
            <pc:sldMk cId="1668544267" sldId="276"/>
            <ac:spMk id="2" creationId="{903E4A11-D005-63BE-E83A-77C6011219BA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5:25:34.437" v="714"/>
          <ac:spMkLst>
            <pc:docMk/>
            <pc:sldMk cId="1668544267" sldId="276"/>
            <ac:spMk id="3" creationId="{A43BC594-85CC-D0A5-282A-586032211521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5:24:33.982" v="711"/>
          <ac:spMkLst>
            <pc:docMk/>
            <pc:sldMk cId="1668544267" sldId="276"/>
            <ac:spMk id="8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5:24:33.982" v="711"/>
          <ac:spMkLst>
            <pc:docMk/>
            <pc:sldMk cId="1668544267" sldId="276"/>
            <ac:spMk id="14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5:24:33.982" v="711"/>
          <ac:grpSpMkLst>
            <pc:docMk/>
            <pc:sldMk cId="1668544267" sldId="276"/>
            <ac:grpSpMk id="10" creationId="{B14B560F-9DD7-4302-A60B-EBD3EF59B073}"/>
          </ac:grpSpMkLst>
        </pc:grpChg>
        <pc:graphicFrameChg chg="add del">
          <ac:chgData name="Sabarish  Nair" userId="S::sabarish.nair@citycolleges.ie::7336bcbd-cfb4-47b4-9481-a88fcd73ef23" providerId="AD" clId="Web-{4CBEF033-CA91-455C-888F-4B412006C225}" dt="2024-02-02T15:25:34.406" v="713"/>
          <ac:graphicFrameMkLst>
            <pc:docMk/>
            <pc:sldMk cId="1668544267" sldId="276"/>
            <ac:graphicFrameMk id="16" creationId="{F593DBB4-B567-B702-3AFE-38C37E747AB1}"/>
          </ac:graphicFrameMkLst>
        </pc:graphicFrameChg>
        <pc:graphicFrameChg chg="add">
          <ac:chgData name="Sabarish  Nair" userId="S::sabarish.nair@citycolleges.ie::7336bcbd-cfb4-47b4-9481-a88fcd73ef23" providerId="AD" clId="Web-{4CBEF033-CA91-455C-888F-4B412006C225}" dt="2024-02-02T15:25:34.437" v="714"/>
          <ac:graphicFrameMkLst>
            <pc:docMk/>
            <pc:sldMk cId="1668544267" sldId="276"/>
            <ac:graphicFrameMk id="18" creationId="{94E42357-A896-6429-C2ED-CA6B891FCE1B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5:31:15.494" v="766"/>
        <pc:sldMkLst>
          <pc:docMk/>
          <pc:sldMk cId="2774003229" sldId="277"/>
        </pc:sldMkLst>
        <pc:spChg chg="mod">
          <ac:chgData name="Sabarish  Nair" userId="S::sabarish.nair@citycolleges.ie::7336bcbd-cfb4-47b4-9481-a88fcd73ef23" providerId="AD" clId="Web-{4CBEF033-CA91-455C-888F-4B412006C225}" dt="2024-02-02T15:31:15.494" v="766"/>
          <ac:spMkLst>
            <pc:docMk/>
            <pc:sldMk cId="2774003229" sldId="277"/>
            <ac:spMk id="2" creationId="{B6A01DEC-4D79-AB3F-F7C4-6CF3343319F3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5:30:49.227" v="765"/>
          <ac:spMkLst>
            <pc:docMk/>
            <pc:sldMk cId="2774003229" sldId="277"/>
            <ac:spMk id="3" creationId="{AB54F4E0-4A57-4CC1-4212-FEFC78AAA99E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5:31:15.494" v="766"/>
          <ac:spMkLst>
            <pc:docMk/>
            <pc:sldMk cId="2774003229" sldId="277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5:31:15.494" v="766"/>
          <ac:spMkLst>
            <pc:docMk/>
            <pc:sldMk cId="2774003229" sldId="277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5:31:15.494" v="766"/>
          <ac:grpSpMkLst>
            <pc:docMk/>
            <pc:sldMk cId="2774003229" sldId="277"/>
            <ac:grpSpMk id="12" creationId="{AE1C45F0-260A-458C-96ED-C1F6D2151219}"/>
          </ac:grpSpMkLst>
        </pc:grpChg>
        <pc:graphicFrameChg chg="add mod modGraphic">
          <ac:chgData name="Sabarish  Nair" userId="S::sabarish.nair@citycolleges.ie::7336bcbd-cfb4-47b4-9481-a88fcd73ef23" providerId="AD" clId="Web-{4CBEF033-CA91-455C-888F-4B412006C225}" dt="2024-02-02T15:31:15.494" v="766"/>
          <ac:graphicFrameMkLst>
            <pc:docMk/>
            <pc:sldMk cId="2774003229" sldId="277"/>
            <ac:graphicFrameMk id="5" creationId="{FC8C7AE1-7D9D-0115-7E7A-EFC2B1CD5A7E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5:31:15.494" v="766"/>
          <ac:cxnSpMkLst>
            <pc:docMk/>
            <pc:sldMk cId="2774003229" sldId="277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6:31:16.149" v="859" actId="1076"/>
        <pc:sldMkLst>
          <pc:docMk/>
          <pc:sldMk cId="3590086990" sldId="278"/>
        </pc:sldMkLst>
        <pc:spChg chg="mod">
          <ac:chgData name="Sabarish  Nair" userId="S::sabarish.nair@citycolleges.ie::7336bcbd-cfb4-47b4-9481-a88fcd73ef23" providerId="AD" clId="Web-{4CBEF033-CA91-455C-888F-4B412006C225}" dt="2024-02-02T16:29:10.102" v="851"/>
          <ac:spMkLst>
            <pc:docMk/>
            <pc:sldMk cId="3590086990" sldId="278"/>
            <ac:spMk id="2" creationId="{872B4C11-15BE-76DE-C7AD-1958E672AFA5}"/>
          </ac:spMkLst>
        </pc:spChg>
        <pc:spChg chg="del">
          <ac:chgData name="Sabarish  Nair" userId="S::sabarish.nair@citycolleges.ie::7336bcbd-cfb4-47b4-9481-a88fcd73ef23" providerId="AD" clId="Web-{4CBEF033-CA91-455C-888F-4B412006C225}" dt="2024-02-02T15:33:30.889" v="774"/>
          <ac:spMkLst>
            <pc:docMk/>
            <pc:sldMk cId="3590086990" sldId="278"/>
            <ac:spMk id="3" creationId="{050B7EF7-12A2-8301-B5FF-A683887552CE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0:55.320" v="855" actId="1076"/>
          <ac:spMkLst>
            <pc:docMk/>
            <pc:sldMk cId="3590086990" sldId="278"/>
            <ac:spMk id="5" creationId="{2271948C-A3A3-CECC-B698-8B34C19EAC9A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1:00.477" v="856" actId="1076"/>
          <ac:spMkLst>
            <pc:docMk/>
            <pc:sldMk cId="3590086990" sldId="278"/>
            <ac:spMk id="6" creationId="{53BBE707-1E15-1E14-42DF-A8D93D6C3D5C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1:06.180" v="857" actId="1076"/>
          <ac:spMkLst>
            <pc:docMk/>
            <pc:sldMk cId="3590086990" sldId="278"/>
            <ac:spMk id="7" creationId="{B0F9D88C-E461-4E7D-E23C-79CB53C22757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1:16.149" v="859" actId="1076"/>
          <ac:spMkLst>
            <pc:docMk/>
            <pc:sldMk cId="3590086990" sldId="278"/>
            <ac:spMk id="8" creationId="{B583BB2E-D7FF-35F3-9C86-B6FED913F0F2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1:11.461" v="858" actId="1076"/>
          <ac:spMkLst>
            <pc:docMk/>
            <pc:sldMk cId="3590086990" sldId="278"/>
            <ac:spMk id="9" creationId="{A365B381-1038-1D9D-D656-4C0C05F101F7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5:36:03.581" v="826"/>
          <ac:spMkLst>
            <pc:docMk/>
            <pc:sldMk cId="3590086990" sldId="278"/>
            <ac:spMk id="10" creationId="{F8C6FAC0-C7DC-9831-A1F7-DC4745A4392C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5:38:08.991" v="834"/>
          <ac:spMkLst>
            <pc:docMk/>
            <pc:sldMk cId="3590086990" sldId="278"/>
            <ac:spMk id="11" creationId="{56E9B3E6-E277-4D68-BA48-9CB43FFBD6E2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5:38:08.991" v="834"/>
          <ac:spMkLst>
            <pc:docMk/>
            <pc:sldMk cId="3590086990" sldId="278"/>
            <ac:spMk id="13" creationId="{D5B0017B-2ECA-49AF-B397-DC140825DF8D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5:37:02.989" v="828"/>
          <ac:spMkLst>
            <pc:docMk/>
            <pc:sldMk cId="3590086990" sldId="278"/>
            <ac:spMk id="14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6:29:10.102" v="851"/>
          <ac:spMkLst>
            <pc:docMk/>
            <pc:sldMk cId="3590086990" sldId="278"/>
            <ac:spMk id="17" creationId="{6D1A2CED-DA9B-4CCF-8215-CFC65FE71603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6:29:10.102" v="851"/>
          <ac:spMkLst>
            <pc:docMk/>
            <pc:sldMk cId="3590086990" sldId="278"/>
            <ac:spMk id="18" creationId="{15589D35-CF9F-4DE9-A792-8571A09E9BC9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6:28:46.055" v="850"/>
          <ac:spMkLst>
            <pc:docMk/>
            <pc:sldMk cId="3590086990" sldId="278"/>
            <ac:spMk id="19" creationId="{9D8233B0-41B5-4D9A-AEEC-13DB66A8C9B5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6:28:46.055" v="850"/>
          <ac:spMkLst>
            <pc:docMk/>
            <pc:sldMk cId="3590086990" sldId="278"/>
            <ac:spMk id="20" creationId="{E659831F-0D9A-4C63-9EBB-8435B85A440F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5:37:02.989" v="828"/>
          <ac:spMkLst>
            <pc:docMk/>
            <pc:sldMk cId="3590086990" sldId="278"/>
            <ac:spMk id="21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6:29:10.102" v="851"/>
          <ac:spMkLst>
            <pc:docMk/>
            <pc:sldMk cId="3590086990" sldId="278"/>
            <ac:spMk id="24" creationId="{562DFC44-A40C-4573-9230-B3EDB3EC8EEB}"/>
          </ac:spMkLst>
        </pc:spChg>
        <pc:grpChg chg="add del">
          <ac:chgData name="Sabarish  Nair" userId="S::sabarish.nair@citycolleges.ie::7336bcbd-cfb4-47b4-9481-a88fcd73ef23" providerId="AD" clId="Web-{4CBEF033-CA91-455C-888F-4B412006C225}" dt="2024-02-02T15:38:08.991" v="834"/>
          <ac:grpSpMkLst>
            <pc:docMk/>
            <pc:sldMk cId="3590086990" sldId="278"/>
            <ac:grpSpMk id="12" creationId="{AE1C45F0-260A-458C-96ED-C1F6D2151219}"/>
          </ac:grpSpMkLst>
        </pc:grpChg>
        <pc:grpChg chg="add del">
          <ac:chgData name="Sabarish  Nair" userId="S::sabarish.nair@citycolleges.ie::7336bcbd-cfb4-47b4-9481-a88fcd73ef23" providerId="AD" clId="Web-{4CBEF033-CA91-455C-888F-4B412006C225}" dt="2024-02-02T15:37:02.989" v="828"/>
          <ac:grpSpMkLst>
            <pc:docMk/>
            <pc:sldMk cId="3590086990" sldId="278"/>
            <ac:grpSpMk id="16" creationId="{AE1C45F0-260A-458C-96ED-C1F6D2151219}"/>
          </ac:grpSpMkLst>
        </pc:grpChg>
        <pc:grpChg chg="add del">
          <ac:chgData name="Sabarish  Nair" userId="S::sabarish.nair@citycolleges.ie::7336bcbd-cfb4-47b4-9481-a88fcd73ef23" providerId="AD" clId="Web-{4CBEF033-CA91-455C-888F-4B412006C225}" dt="2024-02-02T16:28:46.055" v="850"/>
          <ac:grpSpMkLst>
            <pc:docMk/>
            <pc:sldMk cId="3590086990" sldId="278"/>
            <ac:grpSpMk id="22" creationId="{28FAF094-D087-493F-8DF9-A486C2D6BBAA}"/>
          </ac:grpSpMkLst>
        </pc:grpChg>
        <pc:picChg chg="add mod ord">
          <ac:chgData name="Sabarish  Nair" userId="S::sabarish.nair@citycolleges.ie::7336bcbd-cfb4-47b4-9481-a88fcd73ef23" providerId="AD" clId="Web-{4CBEF033-CA91-455C-888F-4B412006C225}" dt="2024-02-02T16:30:50.914" v="854" actId="1076"/>
          <ac:picMkLst>
            <pc:docMk/>
            <pc:sldMk cId="3590086990" sldId="278"/>
            <ac:picMk id="4" creationId="{79EB9F9B-571C-F477-E867-6756E5DD512E}"/>
          </ac:picMkLst>
        </pc:picChg>
        <pc:cxnChg chg="add del">
          <ac:chgData name="Sabarish  Nair" userId="S::sabarish.nair@citycolleges.ie::7336bcbd-cfb4-47b4-9481-a88fcd73ef23" providerId="AD" clId="Web-{4CBEF033-CA91-455C-888F-4B412006C225}" dt="2024-02-02T15:38:08.991" v="834"/>
          <ac:cxnSpMkLst>
            <pc:docMk/>
            <pc:sldMk cId="3590086990" sldId="278"/>
            <ac:cxnSpMk id="15" creationId="{6CF1BAF6-AD41-4082-B212-8A1F9A2E8779}"/>
          </ac:cxnSpMkLst>
        </pc:cxnChg>
        <pc:cxnChg chg="add del">
          <ac:chgData name="Sabarish  Nair" userId="S::sabarish.nair@citycolleges.ie::7336bcbd-cfb4-47b4-9481-a88fcd73ef23" providerId="AD" clId="Web-{4CBEF033-CA91-455C-888F-4B412006C225}" dt="2024-02-02T15:37:02.989" v="828"/>
          <ac:cxnSpMkLst>
            <pc:docMk/>
            <pc:sldMk cId="3590086990" sldId="278"/>
            <ac:cxnSpMk id="23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00:06.448" v="900"/>
        <pc:sldMkLst>
          <pc:docMk/>
          <pc:sldMk cId="1954766834" sldId="279"/>
        </pc:sldMkLst>
        <pc:spChg chg="mod">
          <ac:chgData name="Sabarish  Nair" userId="S::sabarish.nair@citycolleges.ie::7336bcbd-cfb4-47b4-9481-a88fcd73ef23" providerId="AD" clId="Web-{4CBEF033-CA91-455C-888F-4B412006C225}" dt="2024-02-02T18:00:06.448" v="900"/>
          <ac:spMkLst>
            <pc:docMk/>
            <pc:sldMk cId="1954766834" sldId="279"/>
            <ac:spMk id="2" creationId="{3D2BC9DE-AC81-EB27-B642-A3C39014AB16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8:00:06.448" v="900"/>
          <ac:spMkLst>
            <pc:docMk/>
            <pc:sldMk cId="1954766834" sldId="279"/>
            <ac:spMk id="3" creationId="{46C465CD-47B2-00B9-C25F-77B87B4E77CE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00:06.448" v="900"/>
          <ac:spMkLst>
            <pc:docMk/>
            <pc:sldMk cId="1954766834" sldId="279"/>
            <ac:spMk id="9" creationId="{2659FDB4-FCBE-4A89-B46D-43D4FA54464D}"/>
          </ac:spMkLst>
        </pc:spChg>
        <pc:graphicFrameChg chg="add">
          <ac:chgData name="Sabarish  Nair" userId="S::sabarish.nair@citycolleges.ie::7336bcbd-cfb4-47b4-9481-a88fcd73ef23" providerId="AD" clId="Web-{4CBEF033-CA91-455C-888F-4B412006C225}" dt="2024-02-02T18:00:06.448" v="900"/>
          <ac:graphicFrameMkLst>
            <pc:docMk/>
            <pc:sldMk cId="1954766834" sldId="279"/>
            <ac:graphicFrameMk id="5" creationId="{618EC15C-B233-B295-F43D-1BFFB1718CBB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8:00:06.448" v="900"/>
          <ac:cxnSpMkLst>
            <pc:docMk/>
            <pc:sldMk cId="1954766834" sldId="279"/>
            <ac:cxnSpMk id="11" creationId="{C8F51B3F-8331-4E4A-AE96-D47B1006EEAD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02:57.818" v="973"/>
        <pc:sldMkLst>
          <pc:docMk/>
          <pc:sldMk cId="3086761711" sldId="280"/>
        </pc:sldMkLst>
        <pc:spChg chg="mod">
          <ac:chgData name="Sabarish  Nair" userId="S::sabarish.nair@citycolleges.ie::7336bcbd-cfb4-47b4-9481-a88fcd73ef23" providerId="AD" clId="Web-{4CBEF033-CA91-455C-888F-4B412006C225}" dt="2024-02-02T18:02:57.818" v="973"/>
          <ac:spMkLst>
            <pc:docMk/>
            <pc:sldMk cId="3086761711" sldId="280"/>
            <ac:spMk id="2" creationId="{7D815BCD-3067-C66D-2747-9D577C13601E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8:02:57.818" v="973"/>
          <ac:spMkLst>
            <pc:docMk/>
            <pc:sldMk cId="3086761711" sldId="280"/>
            <ac:spMk id="3" creationId="{29929479-CC3E-C696-7A3C-17C2413793CC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02:57.818" v="973"/>
          <ac:spMkLst>
            <pc:docMk/>
            <pc:sldMk cId="3086761711" sldId="280"/>
            <ac:spMk id="9" creationId="{2659FDB4-FCBE-4A89-B46D-43D4FA54464D}"/>
          </ac:spMkLst>
        </pc:spChg>
        <pc:graphicFrameChg chg="add">
          <ac:chgData name="Sabarish  Nair" userId="S::sabarish.nair@citycolleges.ie::7336bcbd-cfb4-47b4-9481-a88fcd73ef23" providerId="AD" clId="Web-{4CBEF033-CA91-455C-888F-4B412006C225}" dt="2024-02-02T18:02:57.818" v="973"/>
          <ac:graphicFrameMkLst>
            <pc:docMk/>
            <pc:sldMk cId="3086761711" sldId="280"/>
            <ac:graphicFrameMk id="5" creationId="{C9C44E58-EB5D-7967-600B-496021FBFD3E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8:02:57.818" v="973"/>
          <ac:cxnSpMkLst>
            <pc:docMk/>
            <pc:sldMk cId="3086761711" sldId="280"/>
            <ac:cxnSpMk id="11" creationId="{C8F51B3F-8331-4E4A-AE96-D47B1006EEAD}"/>
          </ac:cxnSpMkLst>
        </pc:cxnChg>
      </pc:sldChg>
      <pc:sldChg chg="addSp modSp new mod setBg">
        <pc:chgData name="Sabarish  Nair" userId="S::sabarish.nair@citycolleges.ie::7336bcbd-cfb4-47b4-9481-a88fcd73ef23" providerId="AD" clId="Web-{4CBEF033-CA91-455C-888F-4B412006C225}" dt="2024-02-02T18:09:44.967" v="1003"/>
        <pc:sldMkLst>
          <pc:docMk/>
          <pc:sldMk cId="4015896424" sldId="281"/>
        </pc:sldMkLst>
        <pc:spChg chg="mod">
          <ac:chgData name="Sabarish  Nair" userId="S::sabarish.nair@citycolleges.ie::7336bcbd-cfb4-47b4-9481-a88fcd73ef23" providerId="AD" clId="Web-{4CBEF033-CA91-455C-888F-4B412006C225}" dt="2024-02-02T18:09:44.967" v="1003"/>
          <ac:spMkLst>
            <pc:docMk/>
            <pc:sldMk cId="4015896424" sldId="281"/>
            <ac:spMk id="2" creationId="{59575BE7-0F40-E2AE-73DD-925DFC809420}"/>
          </ac:spMkLst>
        </pc:spChg>
        <pc:spChg chg="mod">
          <ac:chgData name="Sabarish  Nair" userId="S::sabarish.nair@citycolleges.ie::7336bcbd-cfb4-47b4-9481-a88fcd73ef23" providerId="AD" clId="Web-{4CBEF033-CA91-455C-888F-4B412006C225}" dt="2024-02-02T18:09:44.967" v="1003"/>
          <ac:spMkLst>
            <pc:docMk/>
            <pc:sldMk cId="4015896424" sldId="281"/>
            <ac:spMk id="3" creationId="{F1FA128C-B0F8-88C8-912E-3266B13D5B7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09:44.967" v="1003"/>
          <ac:spMkLst>
            <pc:docMk/>
            <pc:sldMk cId="4015896424" sldId="281"/>
            <ac:spMk id="8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09:44.967" v="1003"/>
          <ac:spMkLst>
            <pc:docMk/>
            <pc:sldMk cId="4015896424" sldId="281"/>
            <ac:spMk id="1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8:09:44.967" v="1003"/>
          <ac:grpSpMkLst>
            <pc:docMk/>
            <pc:sldMk cId="4015896424" sldId="281"/>
            <ac:grpSpMk id="10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4CBEF033-CA91-455C-888F-4B412006C225}" dt="2024-02-02T18:09:44.967" v="1003"/>
          <ac:cxnSpMkLst>
            <pc:docMk/>
            <pc:sldMk cId="4015896424" sldId="281"/>
            <ac:cxnSpMk id="17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11:58.584" v="1014" actId="1076"/>
        <pc:sldMkLst>
          <pc:docMk/>
          <pc:sldMk cId="3907702955" sldId="282"/>
        </pc:sldMkLst>
        <pc:spChg chg="del">
          <ac:chgData name="Sabarish  Nair" userId="S::sabarish.nair@citycolleges.ie::7336bcbd-cfb4-47b4-9481-a88fcd73ef23" providerId="AD" clId="Web-{4CBEF033-CA91-455C-888F-4B412006C225}" dt="2024-02-02T18:10:55.721" v="1008"/>
          <ac:spMkLst>
            <pc:docMk/>
            <pc:sldMk cId="3907702955" sldId="282"/>
            <ac:spMk id="2" creationId="{FA5AF949-7D17-C5A6-71CE-6C99EE36BA37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10:44.595" v="1007"/>
          <ac:spMkLst>
            <pc:docMk/>
            <pc:sldMk cId="3907702955" sldId="282"/>
            <ac:spMk id="3" creationId="{3BA160D6-D398-2681-A3D8-5E4CB7DFB85D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11:50.271" v="1012"/>
          <ac:spMkLst>
            <pc:docMk/>
            <pc:sldMk cId="3907702955" sldId="282"/>
            <ac:spMk id="9" creationId="{CEE6A261-5C95-EDB7-66A9-4F0E41619CF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1:44.614" v="1011"/>
          <ac:spMkLst>
            <pc:docMk/>
            <pc:sldMk cId="3907702955" sldId="282"/>
            <ac:spMk id="12" creationId="{700E0F77-E936-4985-B7B1-B9823486AC33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1:44.614" v="1011"/>
          <ac:spMkLst>
            <pc:docMk/>
            <pc:sldMk cId="3907702955" sldId="282"/>
            <ac:spMk id="14" creationId="{95C8260E-968F-44E8-A823-ABB431311926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1:44.614" v="1011"/>
          <ac:spMkLst>
            <pc:docMk/>
            <pc:sldMk cId="3907702955" sldId="282"/>
            <ac:spMk id="16" creationId="{2C1BBA94-3F40-40AA-8BB9-E69E25E537C1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11:53.943" v="1013"/>
          <ac:spMkLst>
            <pc:docMk/>
            <pc:sldMk cId="3907702955" sldId="282"/>
            <ac:spMk id="18" creationId="{FE43805F-24A6-46A4-B19B-54F28347355C}"/>
          </ac:spMkLst>
        </pc:spChg>
        <pc:picChg chg="add del mod ord">
          <ac:chgData name="Sabarish  Nair" userId="S::sabarish.nair@citycolleges.ie::7336bcbd-cfb4-47b4-9481-a88fcd73ef23" providerId="AD" clId="Web-{4CBEF033-CA91-455C-888F-4B412006C225}" dt="2024-02-02T18:10:36.688" v="1006"/>
          <ac:picMkLst>
            <pc:docMk/>
            <pc:sldMk cId="3907702955" sldId="282"/>
            <ac:picMk id="4" creationId="{C5FE2DBF-CFB8-730F-0FB0-62D439D99B19}"/>
          </ac:picMkLst>
        </pc:picChg>
        <pc:picChg chg="add mod ord">
          <ac:chgData name="Sabarish  Nair" userId="S::sabarish.nair@citycolleges.ie::7336bcbd-cfb4-47b4-9481-a88fcd73ef23" providerId="AD" clId="Web-{4CBEF033-CA91-455C-888F-4B412006C225}" dt="2024-02-02T18:11:58.584" v="1014" actId="1076"/>
          <ac:picMkLst>
            <pc:docMk/>
            <pc:sldMk cId="3907702955" sldId="282"/>
            <ac:picMk id="5" creationId="{E46952D1-E8FA-74DE-E2BD-14B99BBCF725}"/>
          </ac:picMkLst>
        </pc:pic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18:50.842" v="1278"/>
        <pc:sldMkLst>
          <pc:docMk/>
          <pc:sldMk cId="3454886646" sldId="283"/>
        </pc:sldMkLst>
        <pc:spChg chg="mod">
          <ac:chgData name="Sabarish  Nair" userId="S::sabarish.nair@citycolleges.ie::7336bcbd-cfb4-47b4-9481-a88fcd73ef23" providerId="AD" clId="Web-{4CBEF033-CA91-455C-888F-4B412006C225}" dt="2024-02-02T18:18:50.842" v="1278"/>
          <ac:spMkLst>
            <pc:docMk/>
            <pc:sldMk cId="3454886646" sldId="283"/>
            <ac:spMk id="2" creationId="{AC61EA29-75B1-A088-9600-A2618814B661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8:16:16.177" v="1025"/>
          <ac:spMkLst>
            <pc:docMk/>
            <pc:sldMk cId="3454886646" sldId="283"/>
            <ac:spMk id="3" creationId="{9EBFDA29-DB54-0D6F-56A4-9C9280624137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8:50.842" v="1278"/>
          <ac:spMkLst>
            <pc:docMk/>
            <pc:sldMk cId="3454886646" sldId="283"/>
            <ac:spMk id="9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8:50.842" v="1278"/>
          <ac:spMkLst>
            <pc:docMk/>
            <pc:sldMk cId="3454886646" sldId="283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8:18:50.842" v="1278"/>
          <ac:grpSpMkLst>
            <pc:docMk/>
            <pc:sldMk cId="3454886646" sldId="283"/>
            <ac:grpSpMk id="11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4CBEF033-CA91-455C-888F-4B412006C225}" dt="2024-02-02T18:18:50.842" v="1278"/>
          <ac:graphicFrameMkLst>
            <pc:docMk/>
            <pc:sldMk cId="3454886646" sldId="283"/>
            <ac:graphicFrameMk id="4" creationId="{460E71FC-D1B9-35A3-11DC-776DB9F2BC58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8:18:50.842" v="1278"/>
          <ac:cxnSpMkLst>
            <pc:docMk/>
            <pc:sldMk cId="3454886646" sldId="283"/>
            <ac:cxnSpMk id="18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27:25.341" v="1356"/>
        <pc:sldMkLst>
          <pc:docMk/>
          <pc:sldMk cId="3475835794" sldId="284"/>
        </pc:sldMkLst>
        <pc:spChg chg="mod">
          <ac:chgData name="Sabarish  Nair" userId="S::sabarish.nair@citycolleges.ie::7336bcbd-cfb4-47b4-9481-a88fcd73ef23" providerId="AD" clId="Web-{4CBEF033-CA91-455C-888F-4B412006C225}" dt="2024-02-02T18:27:25.341" v="1356"/>
          <ac:spMkLst>
            <pc:docMk/>
            <pc:sldMk cId="3475835794" sldId="284"/>
            <ac:spMk id="2" creationId="{937C01FC-B556-A31E-77CB-AC2FE0EE6D70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8:26:30.869" v="1355"/>
          <ac:spMkLst>
            <pc:docMk/>
            <pc:sldMk cId="3475835794" sldId="284"/>
            <ac:spMk id="3" creationId="{A31CA225-57F8-3C0E-0973-9BD2810F74B0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26:30.838" v="1354"/>
          <ac:spMkLst>
            <pc:docMk/>
            <pc:sldMk cId="3475835794" sldId="284"/>
            <ac:spMk id="9" creationId="{2659FDB4-FCBE-4A89-B46D-43D4FA54464D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27:25.341" v="1356"/>
          <ac:spMkLst>
            <pc:docMk/>
            <pc:sldMk cId="3475835794" sldId="284"/>
            <ac:spMk id="13" creationId="{04812C46-200A-4DEB-A05E-3ED6C68C2387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27:25.341" v="1356"/>
          <ac:spMkLst>
            <pc:docMk/>
            <pc:sldMk cId="3475835794" sldId="284"/>
            <ac:spMk id="15" creationId="{D1EA859B-E555-4109-94F3-6700E046E008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8:27:25.341" v="1356"/>
          <ac:spMkLst>
            <pc:docMk/>
            <pc:sldMk cId="3475835794" sldId="284"/>
            <ac:spMk id="16" creationId="{A31CA225-57F8-3C0E-0973-9BD2810F74B0}"/>
          </ac:spMkLst>
        </pc:spChg>
        <pc:graphicFrameChg chg="add del">
          <ac:chgData name="Sabarish  Nair" userId="S::sabarish.nair@citycolleges.ie::7336bcbd-cfb4-47b4-9481-a88fcd73ef23" providerId="AD" clId="Web-{4CBEF033-CA91-455C-888F-4B412006C225}" dt="2024-02-02T18:26:30.838" v="1354"/>
          <ac:graphicFrameMkLst>
            <pc:docMk/>
            <pc:sldMk cId="3475835794" sldId="284"/>
            <ac:graphicFrameMk id="5" creationId="{672D1446-8F00-B9BD-7612-810DE14F9EC4}"/>
          </ac:graphicFrameMkLst>
        </pc:graphicFrameChg>
        <pc:picChg chg="add mod ord">
          <ac:chgData name="Sabarish  Nair" userId="S::sabarish.nair@citycolleges.ie::7336bcbd-cfb4-47b4-9481-a88fcd73ef23" providerId="AD" clId="Web-{4CBEF033-CA91-455C-888F-4B412006C225}" dt="2024-02-02T18:27:25.341" v="1356"/>
          <ac:picMkLst>
            <pc:docMk/>
            <pc:sldMk cId="3475835794" sldId="284"/>
            <ac:picMk id="14" creationId="{2A69594A-5F89-2CEF-6519-CB3058F30B2E}"/>
          </ac:picMkLst>
        </pc:picChg>
        <pc:cxnChg chg="add del">
          <ac:chgData name="Sabarish  Nair" userId="S::sabarish.nair@citycolleges.ie::7336bcbd-cfb4-47b4-9481-a88fcd73ef23" providerId="AD" clId="Web-{4CBEF033-CA91-455C-888F-4B412006C225}" dt="2024-02-02T18:26:30.838" v="1354"/>
          <ac:cxnSpMkLst>
            <pc:docMk/>
            <pc:sldMk cId="3475835794" sldId="284"/>
            <ac:cxnSpMk id="11" creationId="{C8F51B3F-8331-4E4A-AE96-D47B1006EEAD}"/>
          </ac:cxnSpMkLst>
        </pc:cxnChg>
        <pc:cxnChg chg="add">
          <ac:chgData name="Sabarish  Nair" userId="S::sabarish.nair@citycolleges.ie::7336bcbd-cfb4-47b4-9481-a88fcd73ef23" providerId="AD" clId="Web-{4CBEF033-CA91-455C-888F-4B412006C225}" dt="2024-02-02T18:27:25.341" v="1356"/>
          <ac:cxnSpMkLst>
            <pc:docMk/>
            <pc:sldMk cId="3475835794" sldId="284"/>
            <ac:cxnSpMk id="21" creationId="{1503BFE4-729B-D9D0-C17B-501E6AF1127A}"/>
          </ac:cxnSpMkLst>
        </pc:cxnChg>
      </pc:sldChg>
      <pc:sldChg chg="addSp modSp new mod setBg">
        <pc:chgData name="Sabarish  Nair" userId="S::sabarish.nair@citycolleges.ie::7336bcbd-cfb4-47b4-9481-a88fcd73ef23" providerId="AD" clId="Web-{4CBEF033-CA91-455C-888F-4B412006C225}" dt="2024-02-02T18:37:16.548" v="1402" actId="20577"/>
        <pc:sldMkLst>
          <pc:docMk/>
          <pc:sldMk cId="1370630508" sldId="285"/>
        </pc:sldMkLst>
        <pc:spChg chg="mod">
          <ac:chgData name="Sabarish  Nair" userId="S::sabarish.nair@citycolleges.ie::7336bcbd-cfb4-47b4-9481-a88fcd73ef23" providerId="AD" clId="Web-{4CBEF033-CA91-455C-888F-4B412006C225}" dt="2024-02-02T18:37:03.328" v="1398"/>
          <ac:spMkLst>
            <pc:docMk/>
            <pc:sldMk cId="1370630508" sldId="285"/>
            <ac:spMk id="2" creationId="{7B2EC02E-BF60-1F71-89E3-F72357020B0B}"/>
          </ac:spMkLst>
        </pc:spChg>
        <pc:spChg chg="mod">
          <ac:chgData name="Sabarish  Nair" userId="S::sabarish.nair@citycolleges.ie::7336bcbd-cfb4-47b4-9481-a88fcd73ef23" providerId="AD" clId="Web-{4CBEF033-CA91-455C-888F-4B412006C225}" dt="2024-02-02T18:37:16.548" v="1402" actId="20577"/>
          <ac:spMkLst>
            <pc:docMk/>
            <pc:sldMk cId="1370630508" sldId="285"/>
            <ac:spMk id="3" creationId="{CFF1FDE6-37D2-882B-8DED-BC36AD9069D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37:03.328" v="1398"/>
          <ac:spMkLst>
            <pc:docMk/>
            <pc:sldMk cId="1370630508" sldId="285"/>
            <ac:spMk id="8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37:03.328" v="1398"/>
          <ac:spMkLst>
            <pc:docMk/>
            <pc:sldMk cId="1370630508" sldId="285"/>
            <ac:spMk id="1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8:37:03.328" v="1398"/>
          <ac:grpSpMkLst>
            <pc:docMk/>
            <pc:sldMk cId="1370630508" sldId="285"/>
            <ac:grpSpMk id="10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4CBEF033-CA91-455C-888F-4B412006C225}" dt="2024-02-02T18:37:03.328" v="1398"/>
          <ac:cxnSpMkLst>
            <pc:docMk/>
            <pc:sldMk cId="1370630508" sldId="285"/>
            <ac:cxnSpMk id="17" creationId="{6CF1BAF6-AD41-4082-B212-8A1F9A2E8779}"/>
          </ac:cxnSpMkLst>
        </pc:cxnChg>
      </pc:sldChg>
    </pc:docChg>
  </pc:docChgLst>
  <pc:docChgLst>
    <pc:chgData name="Sabarish  Nair" userId="S::sabarish.nair@citycolleges.ie::7336bcbd-cfb4-47b4-9481-a88fcd73ef23" providerId="AD" clId="Web-{101BEB8E-91BF-2B05-954F-FAA188D7F588}"/>
    <pc:docChg chg="addSld delSld modSld">
      <pc:chgData name="Sabarish  Nair" userId="S::sabarish.nair@citycolleges.ie::7336bcbd-cfb4-47b4-9481-a88fcd73ef23" providerId="AD" clId="Web-{101BEB8E-91BF-2B05-954F-FAA188D7F588}" dt="2024-03-09T15:41:59.123" v="2553"/>
      <pc:docMkLst>
        <pc:docMk/>
      </pc:docMkLst>
      <pc:sldChg chg="modSp">
        <pc:chgData name="Sabarish  Nair" userId="S::sabarish.nair@citycolleges.ie::7336bcbd-cfb4-47b4-9481-a88fcd73ef23" providerId="AD" clId="Web-{101BEB8E-91BF-2B05-954F-FAA188D7F588}" dt="2024-03-09T12:49:09.659" v="128" actId="20577"/>
        <pc:sldMkLst>
          <pc:docMk/>
          <pc:sldMk cId="442753921" sldId="286"/>
        </pc:sldMkLst>
        <pc:spChg chg="mod">
          <ac:chgData name="Sabarish  Nair" userId="S::sabarish.nair@citycolleges.ie::7336bcbd-cfb4-47b4-9481-a88fcd73ef23" providerId="AD" clId="Web-{101BEB8E-91BF-2B05-954F-FAA188D7F588}" dt="2024-03-09T12:49:09.659" v="128" actId="20577"/>
          <ac:spMkLst>
            <pc:docMk/>
            <pc:sldMk cId="442753921" sldId="286"/>
            <ac:spMk id="3" creationId="{6924FCBE-CC7D-7C08-D7C1-06C096A3FAA1}"/>
          </ac:spMkLst>
        </pc:spChg>
      </pc:sldChg>
      <pc:sldChg chg="addSp modSp new mod setBg">
        <pc:chgData name="Sabarish  Nair" userId="S::sabarish.nair@citycolleges.ie::7336bcbd-cfb4-47b4-9481-a88fcd73ef23" providerId="AD" clId="Web-{101BEB8E-91BF-2B05-954F-FAA188D7F588}" dt="2024-03-09T12:55:42.669" v="190" actId="14100"/>
        <pc:sldMkLst>
          <pc:docMk/>
          <pc:sldMk cId="3695991225" sldId="287"/>
        </pc:sldMkLst>
        <pc:spChg chg="mod">
          <ac:chgData name="Sabarish  Nair" userId="S::sabarish.nair@citycolleges.ie::7336bcbd-cfb4-47b4-9481-a88fcd73ef23" providerId="AD" clId="Web-{101BEB8E-91BF-2B05-954F-FAA188D7F588}" dt="2024-03-09T12:55:17.776" v="187"/>
          <ac:spMkLst>
            <pc:docMk/>
            <pc:sldMk cId="3695991225" sldId="287"/>
            <ac:spMk id="2" creationId="{FF146EF6-8763-AB91-0CE7-378A513ADF46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2:55:26.293" v="188" actId="20577"/>
          <ac:spMkLst>
            <pc:docMk/>
            <pc:sldMk cId="3695991225" sldId="287"/>
            <ac:spMk id="3" creationId="{95BDC970-F36C-B92B-63CB-CB26F5374650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2:55:42.669" v="190" actId="14100"/>
          <ac:spMkLst>
            <pc:docMk/>
            <pc:sldMk cId="3695991225" sldId="287"/>
            <ac:spMk id="4" creationId="{6D542CA1-2B67-6025-9E03-7614B0C1955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2:55:17.776" v="187"/>
          <ac:spMkLst>
            <pc:docMk/>
            <pc:sldMk cId="3695991225" sldId="287"/>
            <ac:spMk id="9" creationId="{DAF1966E-FD40-4A4A-B61B-C4DF7FA05F0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2:55:17.776" v="187"/>
          <ac:spMkLst>
            <pc:docMk/>
            <pc:sldMk cId="3695991225" sldId="287"/>
            <ac:spMk id="11" creationId="{047BFA19-D45E-416B-A404-7AF2F3F27017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2:55:17.776" v="187"/>
          <ac:spMkLst>
            <pc:docMk/>
            <pc:sldMk cId="3695991225" sldId="287"/>
            <ac:spMk id="13" creationId="{8E0105E7-23DB-4CF2-8258-FF47C7620F6E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2:55:17.776" v="187"/>
          <ac:spMkLst>
            <pc:docMk/>
            <pc:sldMk cId="3695991225" sldId="287"/>
            <ac:spMk id="15" creationId="{074B4F7D-14B2-478B-8BF5-01E4E0C5D263}"/>
          </ac:spMkLst>
        </pc:sp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3:10:18.639" v="505"/>
        <pc:sldMkLst>
          <pc:docMk/>
          <pc:sldMk cId="3088429526" sldId="288"/>
        </pc:sldMkLst>
        <pc:spChg chg="mod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2" creationId="{6917969E-2BC7-A7D5-5E9D-D565C67AF24A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3" creationId="{357BEBBA-44DF-0BB9-7A76-1B9A1E717FD3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4" creationId="{68B0CE6E-3CFD-7C4F-61D9-B3AD9675EB0F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10" creationId="{3ECBE1F1-D69B-4AFA-ABD5-8E41720EF6DE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12" creationId="{603A6265-E10C-4B85-9C20-E75FCAF9CC63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17" creationId="{F13C74B1-5B17-4795-BED0-7140497B445A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19" creationId="{D4974D33-8DC5-464E-8C6D-BE58F0669C17}"/>
          </ac:spMkLst>
        </pc:spChg>
        <pc:picChg chg="add mod ord">
          <ac:chgData name="Sabarish  Nair" userId="S::sabarish.nair@citycolleges.ie::7336bcbd-cfb4-47b4-9481-a88fcd73ef23" providerId="AD" clId="Web-{101BEB8E-91BF-2B05-954F-FAA188D7F588}" dt="2024-03-09T13:10:18.639" v="505"/>
          <ac:picMkLst>
            <pc:docMk/>
            <pc:sldMk cId="3088429526" sldId="288"/>
            <ac:picMk id="6" creationId="{6418F789-15C1-7969-E211-F5C182E9DC5F}"/>
          </ac:picMkLst>
        </pc:picChg>
      </pc:sldChg>
      <pc:sldChg chg="addSp modSp new mod setBg">
        <pc:chgData name="Sabarish  Nair" userId="S::sabarish.nair@citycolleges.ie::7336bcbd-cfb4-47b4-9481-a88fcd73ef23" providerId="AD" clId="Web-{101BEB8E-91BF-2B05-954F-FAA188D7F588}" dt="2024-03-09T13:11:41.100" v="513" actId="1076"/>
        <pc:sldMkLst>
          <pc:docMk/>
          <pc:sldMk cId="1291927160" sldId="289"/>
        </pc:sldMkLst>
        <pc:spChg chg="mod">
          <ac:chgData name="Sabarish  Nair" userId="S::sabarish.nair@citycolleges.ie::7336bcbd-cfb4-47b4-9481-a88fcd73ef23" providerId="AD" clId="Web-{101BEB8E-91BF-2B05-954F-FAA188D7F588}" dt="2024-03-09T13:11:41.100" v="513" actId="1076"/>
          <ac:spMkLst>
            <pc:docMk/>
            <pc:sldMk cId="1291927160" sldId="289"/>
            <ac:spMk id="2" creationId="{15E2C5CD-0895-E1EB-A77A-7EA3D9B6BA75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1:02.845" v="506"/>
          <ac:spMkLst>
            <pc:docMk/>
            <pc:sldMk cId="1291927160" sldId="289"/>
            <ac:spMk id="3" creationId="{F440E0DB-51EC-4386-2C37-E3B1753CE2C2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1:02.845" v="506"/>
          <ac:spMkLst>
            <pc:docMk/>
            <pc:sldMk cId="1291927160" sldId="289"/>
            <ac:spMk id="4" creationId="{5C436072-716C-F307-9ADB-B7CCA3A988A0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1:02.845" v="506"/>
          <ac:spMkLst>
            <pc:docMk/>
            <pc:sldMk cId="1291927160" sldId="289"/>
            <ac:spMk id="10" creationId="{2B97F24A-32CE-4C1C-A50D-3016B394DCFB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1:02.845" v="506"/>
          <ac:spMkLst>
            <pc:docMk/>
            <pc:sldMk cId="1291927160" sldId="289"/>
            <ac:spMk id="12" creationId="{CD8B4F24-440B-49E9-B85D-733523DC064B}"/>
          </ac:spMkLst>
        </pc:spChg>
        <pc:graphicFrameChg chg="add mod modGraphic">
          <ac:chgData name="Sabarish  Nair" userId="S::sabarish.nair@citycolleges.ie::7336bcbd-cfb4-47b4-9481-a88fcd73ef23" providerId="AD" clId="Web-{101BEB8E-91BF-2B05-954F-FAA188D7F588}" dt="2024-03-09T13:11:22.224" v="509" actId="1076"/>
          <ac:graphicFrameMkLst>
            <pc:docMk/>
            <pc:sldMk cId="1291927160" sldId="289"/>
            <ac:graphicFrameMk id="5" creationId="{E06EDECC-4E7D-2347-08E5-F0214BF64D43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3:17:37.297" v="688"/>
        <pc:sldMkLst>
          <pc:docMk/>
          <pc:sldMk cId="862287756" sldId="290"/>
        </pc:sldMkLst>
        <pc:spChg chg="mod">
          <ac:chgData name="Sabarish  Nair" userId="S::sabarish.nair@citycolleges.ie::7336bcbd-cfb4-47b4-9481-a88fcd73ef23" providerId="AD" clId="Web-{101BEB8E-91BF-2B05-954F-FAA188D7F588}" dt="2024-03-09T13:17:37.297" v="688"/>
          <ac:spMkLst>
            <pc:docMk/>
            <pc:sldMk cId="862287756" sldId="290"/>
            <ac:spMk id="2" creationId="{1D254DFC-F698-FEE3-1EA8-BBB0C9873FE4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7:37.297" v="688"/>
          <ac:spMkLst>
            <pc:docMk/>
            <pc:sldMk cId="862287756" sldId="290"/>
            <ac:spMk id="3" creationId="{4E8902DF-F6B8-E022-B28D-E1C92D60B82F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7:37.297" v="688"/>
          <ac:spMkLst>
            <pc:docMk/>
            <pc:sldMk cId="862287756" sldId="290"/>
            <ac:spMk id="4" creationId="{CDB09ED8-945E-2642-EA0E-71581DC55BCB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3:17:37.281" v="687"/>
          <ac:spMkLst>
            <pc:docMk/>
            <pc:sldMk cId="862287756" sldId="290"/>
            <ac:spMk id="9" creationId="{CBB2B1F0-0DD6-4744-9A46-7A344FB48E40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3:17:37.281" v="687"/>
          <ac:spMkLst>
            <pc:docMk/>
            <pc:sldMk cId="862287756" sldId="290"/>
            <ac:spMk id="11" creationId="{52D502E5-F6B4-4D58-B4AE-FC466FF15EE8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3:17:37.281" v="687"/>
          <ac:spMkLst>
            <pc:docMk/>
            <pc:sldMk cId="862287756" sldId="290"/>
            <ac:spMk id="13" creationId="{9DECDBF4-02B6-4BB4-B65B-B8107AD6A9E8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7:37.297" v="688"/>
          <ac:spMkLst>
            <pc:docMk/>
            <pc:sldMk cId="862287756" sldId="290"/>
            <ac:spMk id="15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7:37.297" v="688"/>
          <ac:spMkLst>
            <pc:docMk/>
            <pc:sldMk cId="862287756" sldId="290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101BEB8E-91BF-2B05-954F-FAA188D7F588}" dt="2024-03-09T13:17:37.297" v="688"/>
          <ac:grpSpMkLst>
            <pc:docMk/>
            <pc:sldMk cId="862287756" sldId="290"/>
            <ac:grpSpMk id="17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101BEB8E-91BF-2B05-954F-FAA188D7F588}" dt="2024-03-09T13:17:37.297" v="688"/>
          <ac:cxnSpMkLst>
            <pc:docMk/>
            <pc:sldMk cId="862287756" sldId="290"/>
            <ac:cxnSpMk id="18" creationId="{6CF1BAF6-AD41-4082-B212-8A1F9A2E8779}"/>
          </ac:cxnSpMkLst>
        </pc:cxnChg>
      </pc:sldChg>
      <pc:sldChg chg="addSp modSp new mod setBg">
        <pc:chgData name="Sabarish  Nair" userId="S::sabarish.nair@citycolleges.ie::7336bcbd-cfb4-47b4-9481-a88fcd73ef23" providerId="AD" clId="Web-{101BEB8E-91BF-2B05-954F-FAA188D7F588}" dt="2024-03-09T13:24:24.433" v="818"/>
        <pc:sldMkLst>
          <pc:docMk/>
          <pc:sldMk cId="3649094434" sldId="291"/>
        </pc:sldMkLst>
        <pc:spChg chg="mo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2" creationId="{2973502C-53F0-839B-D5EC-F9F1FD0533D6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3" creationId="{B553323F-D13A-EB2E-C63D-1A00FC7BEF1F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4" creationId="{8141FA24-B080-E743-B223-5414735D1B83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10" creationId="{560AFAAC-EA6C-45A9-9E03-C9C9F0193B4F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12" creationId="{83549E37-C86B-4401-90BD-D8BF83859F14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14" creationId="{8A17784E-76D8-4521-A77D-0D2EBB923004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16" creationId="{C0036C6B-F09C-4EAB-AE02-8D056EE7485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18" creationId="{FC8D5885-2804-4D3C-BE31-902E4D3279B0}"/>
          </ac:spMkLst>
        </pc:spChg>
        <pc:picChg chg="add">
          <ac:chgData name="Sabarish  Nair" userId="S::sabarish.nair@citycolleges.ie::7336bcbd-cfb4-47b4-9481-a88fcd73ef23" providerId="AD" clId="Web-{101BEB8E-91BF-2B05-954F-FAA188D7F588}" dt="2024-03-09T13:24:24.433" v="818"/>
          <ac:picMkLst>
            <pc:docMk/>
            <pc:sldMk cId="3649094434" sldId="291"/>
            <ac:picMk id="6" creationId="{0E746A44-2627-AFEF-4855-99E4B2A58FAD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3:34:41.453" v="968" actId="20577"/>
        <pc:sldMkLst>
          <pc:docMk/>
          <pc:sldMk cId="3256601287" sldId="292"/>
        </pc:sldMkLst>
        <pc:spChg chg="mo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2" creationId="{0D50E5A1-3E07-C830-86D9-EEE661C101D7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33:56.597" v="959" actId="20577"/>
          <ac:spMkLst>
            <pc:docMk/>
            <pc:sldMk cId="3256601287" sldId="292"/>
            <ac:spMk id="3" creationId="{AE1DC09A-2A4D-61DC-96F4-E06292D62AEC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4" creationId="{BACA1312-D0C4-2B6D-C07A-5BD95887E6ED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4:03.622" v="960" actId="20577"/>
          <ac:spMkLst>
            <pc:docMk/>
            <pc:sldMk cId="3256601287" sldId="292"/>
            <ac:spMk id="5" creationId="{C4A3D8C7-A770-1DE9-22E3-6AF725EDD146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4:23.514" v="964" actId="20577"/>
          <ac:spMkLst>
            <pc:docMk/>
            <pc:sldMk cId="3256601287" sldId="292"/>
            <ac:spMk id="6" creationId="{9E694E0A-B24A-DDA2-22DF-BEADE8362AF8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4:29.077" v="966" actId="20577"/>
          <ac:spMkLst>
            <pc:docMk/>
            <pc:sldMk cId="3256601287" sldId="292"/>
            <ac:spMk id="7" creationId="{E2E1C2BD-4FF8-B8E3-6F3E-C18C47FA8EA1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4:35.749" v="967" actId="20577"/>
          <ac:spMkLst>
            <pc:docMk/>
            <pc:sldMk cId="3256601287" sldId="292"/>
            <ac:spMk id="8" creationId="{3F2F2FF5-7F21-1470-F4F3-51EA95EEA39A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4:41.453" v="968" actId="20577"/>
          <ac:spMkLst>
            <pc:docMk/>
            <pc:sldMk cId="3256601287" sldId="292"/>
            <ac:spMk id="9" creationId="{2251D478-E115-EBF7-5853-E8105DC6EB58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14" creationId="{CC5B0B59-6B32-BA9A-4603-8AB7EBBE59D7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16" creationId="{45B076A0-8E68-A27B-6FB4-47BE288309AA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17" creationId="{7242FDF6-52DE-612B-D306-4E2F4A8B541F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22" creationId="{89A320C9-9735-4D13-8279-C1C67484139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24" creationId="{92544CF4-9B52-4A7B-A4B3-88C72729B77D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26" creationId="{E75862C5-5C00-4421-BC7B-9B7B86DBC80D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28" creationId="{089440EF-9BE9-4AE9-8C28-00B02296CDB6}"/>
          </ac:spMkLst>
        </pc:spChg>
        <pc:cxnChg chg="add mod">
          <ac:chgData name="Sabarish  Nair" userId="S::sabarish.nair@citycolleges.ie::7336bcbd-cfb4-47b4-9481-a88fcd73ef23" providerId="AD" clId="Web-{101BEB8E-91BF-2B05-954F-FAA188D7F588}" dt="2024-03-09T13:33:23.389" v="954"/>
          <ac:cxnSpMkLst>
            <pc:docMk/>
            <pc:sldMk cId="3256601287" sldId="292"/>
            <ac:cxnSpMk id="10" creationId="{0507240F-DA18-CA69-130B-FC7C8EDEE376}"/>
          </ac:cxnSpMkLst>
        </pc:cxnChg>
        <pc:cxnChg chg="add mod">
          <ac:chgData name="Sabarish  Nair" userId="S::sabarish.nair@citycolleges.ie::7336bcbd-cfb4-47b4-9481-a88fcd73ef23" providerId="AD" clId="Web-{101BEB8E-91BF-2B05-954F-FAA188D7F588}" dt="2024-03-09T13:33:23.389" v="954"/>
          <ac:cxnSpMkLst>
            <pc:docMk/>
            <pc:sldMk cId="3256601287" sldId="292"/>
            <ac:cxnSpMk id="11" creationId="{6E5792AE-9D38-B5D3-E070-0E9A5E06DB2C}"/>
          </ac:cxnSpMkLst>
        </pc:cxnChg>
        <pc:cxnChg chg="add mod">
          <ac:chgData name="Sabarish  Nair" userId="S::sabarish.nair@citycolleges.ie::7336bcbd-cfb4-47b4-9481-a88fcd73ef23" providerId="AD" clId="Web-{101BEB8E-91BF-2B05-954F-FAA188D7F588}" dt="2024-03-09T13:33:23.389" v="954"/>
          <ac:cxnSpMkLst>
            <pc:docMk/>
            <pc:sldMk cId="3256601287" sldId="292"/>
            <ac:cxnSpMk id="12" creationId="{CA044860-B30B-EE69-D575-FD56F37AEAAA}"/>
          </ac:cxnSpMkLst>
        </pc:cxnChg>
        <pc:cxnChg chg="add mod">
          <ac:chgData name="Sabarish  Nair" userId="S::sabarish.nair@citycolleges.ie::7336bcbd-cfb4-47b4-9481-a88fcd73ef23" providerId="AD" clId="Web-{101BEB8E-91BF-2B05-954F-FAA188D7F588}" dt="2024-03-09T13:33:23.389" v="954"/>
          <ac:cxnSpMkLst>
            <pc:docMk/>
            <pc:sldMk cId="3256601287" sldId="292"/>
            <ac:cxnSpMk id="13" creationId="{A6C92B25-3812-DF54-9167-2AAD87AEFA05}"/>
          </ac:cxnSpMkLst>
        </pc:cxnChg>
        <pc:cxnChg chg="add del mod">
          <ac:chgData name="Sabarish  Nair" userId="S::sabarish.nair@citycolleges.ie::7336bcbd-cfb4-47b4-9481-a88fcd73ef23" providerId="AD" clId="Web-{101BEB8E-91BF-2B05-954F-FAA188D7F588}" dt="2024-03-09T13:30:26.377" v="923"/>
          <ac:cxnSpMkLst>
            <pc:docMk/>
            <pc:sldMk cId="3256601287" sldId="292"/>
            <ac:cxnSpMk id="15" creationId="{E060217E-C4CD-C61C-2CC5-E06AABD0ED06}"/>
          </ac:cxnSpMkLst>
        </pc:cxnChg>
      </pc:sldChg>
      <pc:sldChg chg="addSp modSp new mod setBg">
        <pc:chgData name="Sabarish  Nair" userId="S::sabarish.nair@citycolleges.ie::7336bcbd-cfb4-47b4-9481-a88fcd73ef23" providerId="AD" clId="Web-{101BEB8E-91BF-2B05-954F-FAA188D7F588}" dt="2024-03-09T13:40:40.115" v="1064"/>
        <pc:sldMkLst>
          <pc:docMk/>
          <pc:sldMk cId="2328879025" sldId="293"/>
        </pc:sldMkLst>
        <pc:spChg chg="mod">
          <ac:chgData name="Sabarish  Nair" userId="S::sabarish.nair@citycolleges.ie::7336bcbd-cfb4-47b4-9481-a88fcd73ef23" providerId="AD" clId="Web-{101BEB8E-91BF-2B05-954F-FAA188D7F588}" dt="2024-03-09T13:40:40.115" v="1064"/>
          <ac:spMkLst>
            <pc:docMk/>
            <pc:sldMk cId="2328879025" sldId="293"/>
            <ac:spMk id="2" creationId="{CC36750D-7D27-3303-870F-E1239F1F5B2D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40:40.115" v="1064"/>
          <ac:spMkLst>
            <pc:docMk/>
            <pc:sldMk cId="2328879025" sldId="293"/>
            <ac:spMk id="3" creationId="{1AD7011C-98A3-B6CD-DDB3-FD625CF85417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40:40.115" v="1064"/>
          <ac:spMkLst>
            <pc:docMk/>
            <pc:sldMk cId="2328879025" sldId="293"/>
            <ac:spMk id="4" creationId="{CDD6DE2D-CBA9-9B32-EA85-843C30EE47C0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40:40.115" v="1064"/>
          <ac:spMkLst>
            <pc:docMk/>
            <pc:sldMk cId="2328879025" sldId="293"/>
            <ac:spMk id="10" creationId="{2C61293E-6EBE-43EF-A52C-9BEBFD7679D4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40:40.115" v="1064"/>
          <ac:spMkLst>
            <pc:docMk/>
            <pc:sldMk cId="2328879025" sldId="293"/>
            <ac:spMk id="12" creationId="{21540236-BFD5-4A9D-8840-4703E7F76825}"/>
          </ac:spMkLst>
        </pc:spChg>
        <pc:picChg chg="add">
          <ac:chgData name="Sabarish  Nair" userId="S::sabarish.nair@citycolleges.ie::7336bcbd-cfb4-47b4-9481-a88fcd73ef23" providerId="AD" clId="Web-{101BEB8E-91BF-2B05-954F-FAA188D7F588}" dt="2024-03-09T13:40:40.115" v="1064"/>
          <ac:picMkLst>
            <pc:docMk/>
            <pc:sldMk cId="2328879025" sldId="293"/>
            <ac:picMk id="6" creationId="{22598030-CD40-FCE9-EF8A-D89C0F2CAF2C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3:45:16.617" v="1224" actId="1076"/>
        <pc:sldMkLst>
          <pc:docMk/>
          <pc:sldMk cId="1068349756" sldId="294"/>
        </pc:sldMkLst>
        <pc:spChg chg="mod">
          <ac:chgData name="Sabarish  Nair" userId="S::sabarish.nair@citycolleges.ie::7336bcbd-cfb4-47b4-9481-a88fcd73ef23" providerId="AD" clId="Web-{101BEB8E-91BF-2B05-954F-FAA188D7F588}" dt="2024-03-09T13:44:42.474" v="1215"/>
          <ac:spMkLst>
            <pc:docMk/>
            <pc:sldMk cId="1068349756" sldId="294"/>
            <ac:spMk id="2" creationId="{BF591610-01A0-6D7C-ADC8-2487A33BE984}"/>
          </ac:spMkLst>
        </pc:spChg>
        <pc:spChg chg="del mod">
          <ac:chgData name="Sabarish  Nair" userId="S::sabarish.nair@citycolleges.ie::7336bcbd-cfb4-47b4-9481-a88fcd73ef23" providerId="AD" clId="Web-{101BEB8E-91BF-2B05-954F-FAA188D7F588}" dt="2024-03-09T13:42:07.855" v="1080"/>
          <ac:spMkLst>
            <pc:docMk/>
            <pc:sldMk cId="1068349756" sldId="294"/>
            <ac:spMk id="3" creationId="{4F585E5D-09DA-27DC-4865-41DB6B121BDB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45:16.617" v="1224" actId="1076"/>
          <ac:spMkLst>
            <pc:docMk/>
            <pc:sldMk cId="1068349756" sldId="294"/>
            <ac:spMk id="4" creationId="{BEF0E0C4-3786-58CE-80D9-4D8A15ADE689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45:11.648" v="1223" actId="1076"/>
          <ac:spMkLst>
            <pc:docMk/>
            <pc:sldMk cId="1068349756" sldId="294"/>
            <ac:spMk id="6" creationId="{7FA4F7A0-CF46-4572-5D8F-2B761A6AF14D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44:54.803" v="1218" actId="1076"/>
          <ac:spMkLst>
            <pc:docMk/>
            <pc:sldMk cId="1068349756" sldId="294"/>
            <ac:spMk id="7" creationId="{5269D60D-7526-BA54-6358-D6F57055E570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44:42.474" v="1215"/>
          <ac:spMkLst>
            <pc:docMk/>
            <pc:sldMk cId="1068349756" sldId="294"/>
            <ac:spMk id="12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44:42.474" v="1215"/>
          <ac:spMkLst>
            <pc:docMk/>
            <pc:sldMk cId="1068349756" sldId="294"/>
            <ac:spMk id="19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101BEB8E-91BF-2B05-954F-FAA188D7F588}" dt="2024-03-09T13:44:42.474" v="1215"/>
          <ac:grpSpMkLst>
            <pc:docMk/>
            <pc:sldMk cId="1068349756" sldId="294"/>
            <ac:grpSpMk id="14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101BEB8E-91BF-2B05-954F-FAA188D7F588}" dt="2024-03-09T13:44:50.365" v="1217" actId="1076"/>
          <ac:graphicFrameMkLst>
            <pc:docMk/>
            <pc:sldMk cId="1068349756" sldId="294"/>
            <ac:graphicFrameMk id="5" creationId="{27DB62F6-715B-A293-A6A9-346B49B53156}"/>
          </ac:graphicFrameMkLst>
        </pc:graphicFrameChg>
        <pc:cxnChg chg="add">
          <ac:chgData name="Sabarish  Nair" userId="S::sabarish.nair@citycolleges.ie::7336bcbd-cfb4-47b4-9481-a88fcd73ef23" providerId="AD" clId="Web-{101BEB8E-91BF-2B05-954F-FAA188D7F588}" dt="2024-03-09T13:44:42.474" v="1215"/>
          <ac:cxnSpMkLst>
            <pc:docMk/>
            <pc:sldMk cId="1068349756" sldId="294"/>
            <ac:cxnSpMk id="21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4:02:36.719" v="1427"/>
        <pc:sldMkLst>
          <pc:docMk/>
          <pc:sldMk cId="560103868" sldId="295"/>
        </pc:sldMkLst>
        <pc:spChg chg="mod">
          <ac:chgData name="Sabarish  Nair" userId="S::sabarish.nair@citycolleges.ie::7336bcbd-cfb4-47b4-9481-a88fcd73ef23" providerId="AD" clId="Web-{101BEB8E-91BF-2B05-954F-FAA188D7F588}" dt="2024-03-09T14:02:36.719" v="1427"/>
          <ac:spMkLst>
            <pc:docMk/>
            <pc:sldMk cId="560103868" sldId="295"/>
            <ac:spMk id="2" creationId="{D2A2AF8F-2803-A3DF-6CC9-D78DF97B3381}"/>
          </ac:spMkLst>
        </pc:spChg>
        <pc:spChg chg="del mod">
          <ac:chgData name="Sabarish  Nair" userId="S::sabarish.nair@citycolleges.ie::7336bcbd-cfb4-47b4-9481-a88fcd73ef23" providerId="AD" clId="Web-{101BEB8E-91BF-2B05-954F-FAA188D7F588}" dt="2024-03-09T14:02:36.719" v="1427"/>
          <ac:spMkLst>
            <pc:docMk/>
            <pc:sldMk cId="560103868" sldId="295"/>
            <ac:spMk id="3" creationId="{849DD311-29C0-E1D6-9328-E0D1F71E51C0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4:02:36.719" v="1427"/>
          <ac:spMkLst>
            <pc:docMk/>
            <pc:sldMk cId="560103868" sldId="295"/>
            <ac:spMk id="4" creationId="{9CDE9713-B3B9-6E88-A47B-64A0C0B59FB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02:36.719" v="1427"/>
          <ac:spMkLst>
            <pc:docMk/>
            <pc:sldMk cId="560103868" sldId="295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02:36.719" v="1427"/>
          <ac:spMkLst>
            <pc:docMk/>
            <pc:sldMk cId="560103868" sldId="295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101BEB8E-91BF-2B05-954F-FAA188D7F588}" dt="2024-03-09T14:02:36.719" v="1427"/>
          <ac:grpSpMkLst>
            <pc:docMk/>
            <pc:sldMk cId="560103868" sldId="295"/>
            <ac:grpSpMk id="12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101BEB8E-91BF-2B05-954F-FAA188D7F588}" dt="2024-03-09T14:02:36.719" v="1427"/>
          <ac:graphicFrameMkLst>
            <pc:docMk/>
            <pc:sldMk cId="560103868" sldId="295"/>
            <ac:graphicFrameMk id="6" creationId="{2A065DB8-3B27-2AB5-16FD-4F3A87B0C118}"/>
          </ac:graphicFrameMkLst>
        </pc:graphicFrameChg>
        <pc:cxnChg chg="add">
          <ac:chgData name="Sabarish  Nair" userId="S::sabarish.nair@citycolleges.ie::7336bcbd-cfb4-47b4-9481-a88fcd73ef23" providerId="AD" clId="Web-{101BEB8E-91BF-2B05-954F-FAA188D7F588}" dt="2024-03-09T14:02:36.719" v="1427"/>
          <ac:cxnSpMkLst>
            <pc:docMk/>
            <pc:sldMk cId="560103868" sldId="295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4:10:38.940" v="1792" actId="1076"/>
        <pc:sldMkLst>
          <pc:docMk/>
          <pc:sldMk cId="3397985282" sldId="296"/>
        </pc:sldMkLst>
        <pc:spChg chg="mo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2" creationId="{A74BC4C6-245E-85DB-F779-B25DFFB31B62}"/>
          </ac:spMkLst>
        </pc:spChg>
        <pc:spChg chg="del">
          <ac:chgData name="Sabarish  Nair" userId="S::sabarish.nair@citycolleges.ie::7336bcbd-cfb4-47b4-9481-a88fcd73ef23" providerId="AD" clId="Web-{101BEB8E-91BF-2B05-954F-FAA188D7F588}" dt="2024-03-09T14:03:09.033" v="1440"/>
          <ac:spMkLst>
            <pc:docMk/>
            <pc:sldMk cId="3397985282" sldId="296"/>
            <ac:spMk id="3" creationId="{EC113F86-FEFA-4502-6AE6-2922B05988AC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4" creationId="{AFFC76E4-6777-6C9E-C82B-A7A5FD6400AF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4:10:38.940" v="1792" actId="1076"/>
          <ac:spMkLst>
            <pc:docMk/>
            <pc:sldMk cId="3397985282" sldId="296"/>
            <ac:spMk id="10" creationId="{5FC60B49-6FAA-2811-5E9D-47CCFFFA446A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15" creationId="{89A320C9-9735-4D13-8279-C1C67484139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17" creationId="{92544CF4-9B52-4A7B-A4B3-88C72729B77D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19" creationId="{E75862C5-5C00-4421-BC7B-9B7B86DBC80D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21" creationId="{089440EF-9BE9-4AE9-8C28-00B02296CDB6}"/>
          </ac:spMkLst>
        </pc:spChg>
        <pc:graphicFrameChg chg="add mod ord modGraphic">
          <ac:chgData name="Sabarish  Nair" userId="S::sabarish.nair@citycolleges.ie::7336bcbd-cfb4-47b4-9481-a88fcd73ef23" providerId="AD" clId="Web-{101BEB8E-91BF-2B05-954F-FAA188D7F588}" dt="2024-03-09T14:10:28.486" v="1790" actId="1076"/>
          <ac:graphicFrameMkLst>
            <pc:docMk/>
            <pc:sldMk cId="3397985282" sldId="296"/>
            <ac:graphicFrameMk id="5" creationId="{E81A4A3E-6226-5169-0A7C-52F9E5B003B8}"/>
          </ac:graphicFrameMkLst>
        </pc:graphicFrameChg>
        <pc:graphicFrameChg chg="add mod modGraphic">
          <ac:chgData name="Sabarish  Nair" userId="S::sabarish.nair@citycolleges.ie::7336bcbd-cfb4-47b4-9481-a88fcd73ef23" providerId="AD" clId="Web-{101BEB8E-91BF-2B05-954F-FAA188D7F588}" dt="2024-03-09T14:10:34.330" v="1791" actId="1076"/>
          <ac:graphicFrameMkLst>
            <pc:docMk/>
            <pc:sldMk cId="3397985282" sldId="296"/>
            <ac:graphicFrameMk id="7" creationId="{8420E090-3634-E879-BCD0-E03F40576E8E}"/>
          </ac:graphicFrameMkLst>
        </pc:graphicFrameChg>
        <pc:graphicFrameChg chg="add mod modGraphic">
          <ac:chgData name="Sabarish  Nair" userId="S::sabarish.nair@citycolleges.ie::7336bcbd-cfb4-47b4-9481-a88fcd73ef23" providerId="AD" clId="Web-{101BEB8E-91BF-2B05-954F-FAA188D7F588}" dt="2024-03-09T14:10:19.501" v="1789"/>
          <ac:graphicFrameMkLst>
            <pc:docMk/>
            <pc:sldMk cId="3397985282" sldId="296"/>
            <ac:graphicFrameMk id="9" creationId="{9E5D5E49-C80C-ADFB-FA8C-BA20A59A6778}"/>
          </ac:graphicFrameMkLst>
        </pc:graphicFrameChg>
      </pc:sldChg>
      <pc:sldChg chg="addSp modSp new mod setBg">
        <pc:chgData name="Sabarish  Nair" userId="S::sabarish.nair@citycolleges.ie::7336bcbd-cfb4-47b4-9481-a88fcd73ef23" providerId="AD" clId="Web-{101BEB8E-91BF-2B05-954F-FAA188D7F588}" dt="2024-03-09T14:15:19.832" v="1915"/>
        <pc:sldMkLst>
          <pc:docMk/>
          <pc:sldMk cId="3006289716" sldId="297"/>
        </pc:sldMkLst>
        <pc:spChg chg="mod">
          <ac:chgData name="Sabarish  Nair" userId="S::sabarish.nair@citycolleges.ie::7336bcbd-cfb4-47b4-9481-a88fcd73ef23" providerId="AD" clId="Web-{101BEB8E-91BF-2B05-954F-FAA188D7F588}" dt="2024-03-09T14:15:19.832" v="1915"/>
          <ac:spMkLst>
            <pc:docMk/>
            <pc:sldMk cId="3006289716" sldId="297"/>
            <ac:spMk id="2" creationId="{D04FCA2F-4241-0FFE-D256-4A22748491D8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4:15:19.832" v="1915"/>
          <ac:spMkLst>
            <pc:docMk/>
            <pc:sldMk cId="3006289716" sldId="297"/>
            <ac:spMk id="3" creationId="{DDFEF6D4-65C4-DE3B-90FB-C0462B2D375B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4:15:19.832" v="1915"/>
          <ac:spMkLst>
            <pc:docMk/>
            <pc:sldMk cId="3006289716" sldId="297"/>
            <ac:spMk id="4" creationId="{C17B5A57-5D03-F186-36C7-03038AAC2FEF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5:19.832" v="1915"/>
          <ac:spMkLst>
            <pc:docMk/>
            <pc:sldMk cId="3006289716" sldId="297"/>
            <ac:spMk id="10" creationId="{2C61293E-6EBE-43EF-A52C-9BEBFD7679D4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5:19.832" v="1915"/>
          <ac:spMkLst>
            <pc:docMk/>
            <pc:sldMk cId="3006289716" sldId="297"/>
            <ac:spMk id="12" creationId="{21540236-BFD5-4A9D-8840-4703E7F76825}"/>
          </ac:spMkLst>
        </pc:spChg>
        <pc:picChg chg="add">
          <ac:chgData name="Sabarish  Nair" userId="S::sabarish.nair@citycolleges.ie::7336bcbd-cfb4-47b4-9481-a88fcd73ef23" providerId="AD" clId="Web-{101BEB8E-91BF-2B05-954F-FAA188D7F588}" dt="2024-03-09T14:15:19.832" v="1915"/>
          <ac:picMkLst>
            <pc:docMk/>
            <pc:sldMk cId="3006289716" sldId="297"/>
            <ac:picMk id="6" creationId="{C21DC79C-A703-9ADE-1AAA-409F9139CD63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4:29:06.873" v="2093" actId="1076"/>
        <pc:sldMkLst>
          <pc:docMk/>
          <pc:sldMk cId="4228387651" sldId="298"/>
        </pc:sldMkLst>
        <pc:spChg chg="mo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2" creationId="{9A2EE455-8275-E15F-427E-127F7CEB002A}"/>
          </ac:spMkLst>
        </pc:spChg>
        <pc:spChg chg="del">
          <ac:chgData name="Sabarish  Nair" userId="S::sabarish.nair@citycolleges.ie::7336bcbd-cfb4-47b4-9481-a88fcd73ef23" providerId="AD" clId="Web-{101BEB8E-91BF-2B05-954F-FAA188D7F588}" dt="2024-03-09T14:24:17.024" v="1926"/>
          <ac:spMkLst>
            <pc:docMk/>
            <pc:sldMk cId="4228387651" sldId="298"/>
            <ac:spMk id="3" creationId="{B87143B2-4D42-4F8E-EA4B-9485887A2AB4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4" creationId="{E66E36BA-AD9D-36A5-1653-C5A4849664DE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8" creationId="{A9D06B83-D43E-62E9-9D63-68F6C29E6BF9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9" creationId="{21B66AB0-EAF0-96CF-000C-37FC786DA657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4:29:06.873" v="2093" actId="1076"/>
          <ac:spMkLst>
            <pc:docMk/>
            <pc:sldMk cId="4228387651" sldId="298"/>
            <ac:spMk id="10" creationId="{AC61D6AB-EB64-F263-CC88-824FDAA27B28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11" creationId="{8EE8CBFB-2BA7-FF51-15CD-507FEC240DE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16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18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20" creationId="{99F74EB5-E547-4FB4-95F5-BCC788F3C4A0}"/>
          </ac:spMkLst>
        </pc:spChg>
        <pc:graphicFrameChg chg="add mod ord modGraphic">
          <ac:chgData name="Sabarish  Nair" userId="S::sabarish.nair@citycolleges.ie::7336bcbd-cfb4-47b4-9481-a88fcd73ef23" providerId="AD" clId="Web-{101BEB8E-91BF-2B05-954F-FAA188D7F588}" dt="2024-03-09T14:29:03.607" v="2092" actId="1076"/>
          <ac:graphicFrameMkLst>
            <pc:docMk/>
            <pc:sldMk cId="4228387651" sldId="298"/>
            <ac:graphicFrameMk id="5" creationId="{E849FB8B-8340-B382-A30C-0EB68613F0CE}"/>
          </ac:graphicFrameMkLst>
        </pc:graphicFrameChg>
        <pc:graphicFrameChg chg="add mod modGraphic">
          <ac:chgData name="Sabarish  Nair" userId="S::sabarish.nair@citycolleges.ie::7336bcbd-cfb4-47b4-9481-a88fcd73ef23" providerId="AD" clId="Web-{101BEB8E-91BF-2B05-954F-FAA188D7F588}" dt="2024-03-09T14:28:55.732" v="2091"/>
          <ac:graphicFrameMkLst>
            <pc:docMk/>
            <pc:sldMk cId="4228387651" sldId="298"/>
            <ac:graphicFrameMk id="7" creationId="{5EDBE3B9-B6E8-98D7-E287-146490041231}"/>
          </ac:graphicFrameMkLst>
        </pc:graphicFrameChg>
      </pc:sldChg>
      <pc:sldChg chg="addSp delSp modSp new">
        <pc:chgData name="Sabarish  Nair" userId="S::sabarish.nair@citycolleges.ie::7336bcbd-cfb4-47b4-9481-a88fcd73ef23" providerId="AD" clId="Web-{101BEB8E-91BF-2B05-954F-FAA188D7F588}" dt="2024-03-09T15:07:56.129" v="2262"/>
        <pc:sldMkLst>
          <pc:docMk/>
          <pc:sldMk cId="3502859616" sldId="299"/>
        </pc:sldMkLst>
        <pc:spChg chg="mod">
          <ac:chgData name="Sabarish  Nair" userId="S::sabarish.nair@citycolleges.ie::7336bcbd-cfb4-47b4-9481-a88fcd73ef23" providerId="AD" clId="Web-{101BEB8E-91BF-2B05-954F-FAA188D7F588}" dt="2024-03-09T15:07:32.362" v="2261" actId="20577"/>
          <ac:spMkLst>
            <pc:docMk/>
            <pc:sldMk cId="3502859616" sldId="299"/>
            <ac:spMk id="2" creationId="{6ED1AE07-DFC3-7E61-4119-2BC22C9D8836}"/>
          </ac:spMkLst>
        </pc:spChg>
        <pc:spChg chg="del mod">
          <ac:chgData name="Sabarish  Nair" userId="S::sabarish.nair@citycolleges.ie::7336bcbd-cfb4-47b4-9481-a88fcd73ef23" providerId="AD" clId="Web-{101BEB8E-91BF-2B05-954F-FAA188D7F588}" dt="2024-03-09T15:07:56.129" v="2262"/>
          <ac:spMkLst>
            <pc:docMk/>
            <pc:sldMk cId="3502859616" sldId="299"/>
            <ac:spMk id="3" creationId="{9E4D781C-05A4-0881-D847-F70F11C7F076}"/>
          </ac:spMkLst>
        </pc:spChg>
        <pc:graphicFrameChg chg="add">
          <ac:chgData name="Sabarish  Nair" userId="S::sabarish.nair@citycolleges.ie::7336bcbd-cfb4-47b4-9481-a88fcd73ef23" providerId="AD" clId="Web-{101BEB8E-91BF-2B05-954F-FAA188D7F588}" dt="2024-03-09T15:07:56.129" v="2262"/>
          <ac:graphicFrameMkLst>
            <pc:docMk/>
            <pc:sldMk cId="3502859616" sldId="299"/>
            <ac:graphicFrameMk id="6" creationId="{3EB4CC6E-C8FC-CA52-90FB-E0471657642A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5:30:14.783" v="2419"/>
        <pc:sldMkLst>
          <pc:docMk/>
          <pc:sldMk cId="2786853772" sldId="300"/>
        </pc:sldMkLst>
        <pc:spChg chg="mo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2" creationId="{C0C3C713-E8FA-4C84-DE6A-47A59907799F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3" creationId="{81359953-68B4-B0F3-76D8-FCB76EDBAF86}"/>
          </ac:spMkLst>
        </pc:spChg>
        <pc:spChg chg="mod or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4" creationId="{E04FA8DC-20BF-DCEC-6B87-B956DA954128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29:54.734" v="2413"/>
          <ac:spMkLst>
            <pc:docMk/>
            <pc:sldMk cId="2786853772" sldId="300"/>
            <ac:spMk id="10" creationId="{2C61293E-6EBE-43EF-A52C-9BEBFD7679D4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11" creationId="{AAAE94E3-A7DB-4868-B1E3-E49703488BBC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29:54.734" v="2413"/>
          <ac:spMkLst>
            <pc:docMk/>
            <pc:sldMk cId="2786853772" sldId="300"/>
            <ac:spMk id="12" creationId="{3FCFB1DE-0B7E-48CC-BA90-B2AB0889F9D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17" creationId="{3873B707-463F-40B0-8227-E8CC6C67EB25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19" creationId="{C13237C8-E62C-4F0D-A318-BD6FB6C2D138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21" creationId="{19C9EAEA-39D0-4B0E-A0EB-51E7B26740B1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23" creationId="{8CB5D2D7-DF65-4E86-BFBA-FFB9B5ACEB64}"/>
          </ac:spMkLst>
        </pc:spChg>
        <pc:grpChg chg="add">
          <ac:chgData name="Sabarish  Nair" userId="S::sabarish.nair@citycolleges.ie::7336bcbd-cfb4-47b4-9481-a88fcd73ef23" providerId="AD" clId="Web-{101BEB8E-91BF-2B05-954F-FAA188D7F588}" dt="2024-03-09T15:30:14.783" v="2419"/>
          <ac:grpSpMkLst>
            <pc:docMk/>
            <pc:sldMk cId="2786853772" sldId="300"/>
            <ac:grpSpMk id="13" creationId="{1DE889C7-FAD6-4397-98E2-05D503484459}"/>
          </ac:grpSpMkLst>
        </pc:grpChg>
        <pc:picChg chg="add mod ord">
          <ac:chgData name="Sabarish  Nair" userId="S::sabarish.nair@citycolleges.ie::7336bcbd-cfb4-47b4-9481-a88fcd73ef23" providerId="AD" clId="Web-{101BEB8E-91BF-2B05-954F-FAA188D7F588}" dt="2024-03-09T15:30:14.783" v="2419"/>
          <ac:picMkLst>
            <pc:docMk/>
            <pc:sldMk cId="2786853772" sldId="300"/>
            <ac:picMk id="5" creationId="{2EE6782E-74A7-E567-5C34-67008226065A}"/>
          </ac:picMkLst>
        </pc:picChg>
        <pc:picChg chg="add mod">
          <ac:chgData name="Sabarish  Nair" userId="S::sabarish.nair@citycolleges.ie::7336bcbd-cfb4-47b4-9481-a88fcd73ef23" providerId="AD" clId="Web-{101BEB8E-91BF-2B05-954F-FAA188D7F588}" dt="2024-03-09T15:30:14.783" v="2419"/>
          <ac:picMkLst>
            <pc:docMk/>
            <pc:sldMk cId="2786853772" sldId="300"/>
            <ac:picMk id="6" creationId="{0DC8782E-0A99-8EE9-E90C-6D2F63BE7BE9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5:31:50.054" v="2425" actId="20577"/>
        <pc:sldMkLst>
          <pc:docMk/>
          <pc:sldMk cId="774166702" sldId="301"/>
        </pc:sldMkLst>
        <pc:spChg chg="mo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2" creationId="{EDEB2561-9B45-1B2A-D24B-4E620F50AB29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5:31:50.054" v="2425" actId="20577"/>
          <ac:spMkLst>
            <pc:docMk/>
            <pc:sldMk cId="774166702" sldId="301"/>
            <ac:spMk id="3" creationId="{6C730E77-FE05-FDAA-B422-8230FF454599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4" creationId="{FC9DCE4F-8B21-86FA-FF70-68FA1AC6B1CD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10" creationId="{2C61293E-6EBE-43EF-A52C-9BEBFD7679D4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12" creationId="{3FCFB1DE-0B7E-48CC-BA90-B2AB0889F9D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17" creationId="{2F687420-BEB4-45CD-8226-339BE553B8E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19" creationId="{169CC832-2974-4E8D-90ED-3E2941BA733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21" creationId="{55222F96-971A-4F90-B841-6BAB416C7AC1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23" creationId="{08980754-6F4B-43C9-B9BE-127B6BED658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25" creationId="{2C1BBA94-3F40-40AA-8BB9-E69E25E537C1}"/>
          </ac:spMkLst>
        </pc:spChg>
        <pc:picChg chg="add mod ord">
          <ac:chgData name="Sabarish  Nair" userId="S::sabarish.nair@citycolleges.ie::7336bcbd-cfb4-47b4-9481-a88fcd73ef23" providerId="AD" clId="Web-{101BEB8E-91BF-2B05-954F-FAA188D7F588}" dt="2024-03-09T15:30:24.674" v="2420"/>
          <ac:picMkLst>
            <pc:docMk/>
            <pc:sldMk cId="774166702" sldId="301"/>
            <ac:picMk id="6" creationId="{0067A098-8C60-3E7D-F7E7-46DD149D62A2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5:35:46.068" v="2485"/>
        <pc:sldMkLst>
          <pc:docMk/>
          <pc:sldMk cId="1508049624" sldId="302"/>
        </pc:sldMkLst>
        <pc:spChg chg="mo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" creationId="{A57E39B9-8354-68CA-7F26-0168648B1BCC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3" creationId="{5E7A47F9-1D75-A5C6-13C4-81CEA5608F6F}"/>
          </ac:spMkLst>
        </pc:spChg>
        <pc:spChg chg="mod or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4" creationId="{2C494968-25F5-4649-2E12-2C753504A24D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5:46.053" v="2484"/>
          <ac:spMkLst>
            <pc:docMk/>
            <pc:sldMk cId="1508049624" sldId="302"/>
            <ac:spMk id="10" creationId="{2F687420-BEB4-45CD-8226-339BE553B8E6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5:46.053" v="2484"/>
          <ac:spMkLst>
            <pc:docMk/>
            <pc:sldMk cId="1508049624" sldId="302"/>
            <ac:spMk id="12" creationId="{169CC832-2974-4E8D-90ED-3E2941BA7336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5:46.053" v="2484"/>
          <ac:spMkLst>
            <pc:docMk/>
            <pc:sldMk cId="1508049624" sldId="302"/>
            <ac:spMk id="14" creationId="{55222F96-971A-4F90-B841-6BAB416C7AC1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5:46.053" v="2484"/>
          <ac:spMkLst>
            <pc:docMk/>
            <pc:sldMk cId="1508049624" sldId="302"/>
            <ac:spMk id="16" creationId="{08980754-6F4B-43C9-B9BE-127B6BED6586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5:46.053" v="2484"/>
          <ac:spMkLst>
            <pc:docMk/>
            <pc:sldMk cId="1508049624" sldId="302"/>
            <ac:spMk id="18" creationId="{2C1BBA94-3F40-40AA-8BB9-E69E25E537C1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0" creationId="{9A724DBA-D2D9-471E-8ED7-2015DDD950DF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1" creationId="{08980754-6F4B-43C9-B9BE-127B6BED658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2" creationId="{2C1BBA94-3F40-40AA-8BB9-E69E25E537C1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3" creationId="{169CC832-2974-4E8D-90ED-3E2941BA733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4" creationId="{55222F96-971A-4F90-B841-6BAB416C7AC1}"/>
          </ac:spMkLst>
        </pc:spChg>
        <pc:picChg chg="add mod ord">
          <ac:chgData name="Sabarish  Nair" userId="S::sabarish.nair@citycolleges.ie::7336bcbd-cfb4-47b4-9481-a88fcd73ef23" providerId="AD" clId="Web-{101BEB8E-91BF-2B05-954F-FAA188D7F588}" dt="2024-03-09T15:35:46.068" v="2485"/>
          <ac:picMkLst>
            <pc:docMk/>
            <pc:sldMk cId="1508049624" sldId="302"/>
            <ac:picMk id="5" creationId="{5DBFC202-5751-4431-1952-B89385398662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5:38:18.765" v="2539" actId="20577"/>
        <pc:sldMkLst>
          <pc:docMk/>
          <pc:sldMk cId="615713784" sldId="303"/>
        </pc:sldMkLst>
        <pc:spChg chg="mo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2" creationId="{F70CA4E5-C8AE-030E-2717-1695BFD20A28}"/>
          </ac:spMkLst>
        </pc:spChg>
        <pc:spChg chg="del">
          <ac:chgData name="Sabarish  Nair" userId="S::sabarish.nair@citycolleges.ie::7336bcbd-cfb4-47b4-9481-a88fcd73ef23" providerId="AD" clId="Web-{101BEB8E-91BF-2B05-954F-FAA188D7F588}" dt="2024-03-09T15:36:57.745" v="2501"/>
          <ac:spMkLst>
            <pc:docMk/>
            <pc:sldMk cId="615713784" sldId="303"/>
            <ac:spMk id="3" creationId="{5B8D889F-892A-88C9-25B7-0BAEDFCA5E43}"/>
          </ac:spMkLst>
        </pc:spChg>
        <pc:spChg chg="mod or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4" creationId="{4F878AF9-15D5-A3DF-A5AA-08625A86AC71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5:38:18.765" v="2539" actId="20577"/>
          <ac:spMkLst>
            <pc:docMk/>
            <pc:sldMk cId="615713784" sldId="303"/>
            <ac:spMk id="10" creationId="{86DCE38E-8116-2B61-9AB3-77DB97BA411A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7:51.920" v="2510"/>
          <ac:spMkLst>
            <pc:docMk/>
            <pc:sldMk cId="615713784" sldId="303"/>
            <ac:spMk id="11" creationId="{521C4EA8-6B83-4338-913D-D75D3C4F34D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15" creationId="{95C8260E-968F-44E8-A823-ABB431311926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7:51.920" v="2510"/>
          <ac:spMkLst>
            <pc:docMk/>
            <pc:sldMk cId="615713784" sldId="303"/>
            <ac:spMk id="17" creationId="{04357C93-F0CB-4A1C-8F77-4E9063789819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19" creationId="{FE43805F-24A6-46A4-B19B-54F28347355C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20" creationId="{1022CA72-2A63-428F-B586-37BA5AB6D265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21" creationId="{2C1BBA94-3F40-40AA-8BB9-E69E25E537C1}"/>
          </ac:spMkLst>
        </pc:spChg>
        <pc:grpChg chg="add del">
          <ac:chgData name="Sabarish  Nair" userId="S::sabarish.nair@citycolleges.ie::7336bcbd-cfb4-47b4-9481-a88fcd73ef23" providerId="AD" clId="Web-{101BEB8E-91BF-2B05-954F-FAA188D7F588}" dt="2024-03-09T15:37:51.920" v="2510"/>
          <ac:grpSpMkLst>
            <pc:docMk/>
            <pc:sldMk cId="615713784" sldId="303"/>
            <ac:grpSpMk id="13" creationId="{3AF6A671-C637-4547-85F4-51B6D1881399}"/>
          </ac:grpSpMkLst>
        </pc:grpChg>
        <pc:picChg chg="add mod ord">
          <ac:chgData name="Sabarish  Nair" userId="S::sabarish.nair@citycolleges.ie::7336bcbd-cfb4-47b4-9481-a88fcd73ef23" providerId="AD" clId="Web-{101BEB8E-91BF-2B05-954F-FAA188D7F588}" dt="2024-03-09T15:37:51.920" v="2511"/>
          <ac:picMkLst>
            <pc:docMk/>
            <pc:sldMk cId="615713784" sldId="303"/>
            <ac:picMk id="5" creationId="{A215C372-2D3E-F2A0-950C-EB728CA76855}"/>
          </ac:picMkLst>
        </pc:picChg>
        <pc:picChg chg="add mod">
          <ac:chgData name="Sabarish  Nair" userId="S::sabarish.nair@citycolleges.ie::7336bcbd-cfb4-47b4-9481-a88fcd73ef23" providerId="AD" clId="Web-{101BEB8E-91BF-2B05-954F-FAA188D7F588}" dt="2024-03-09T15:37:51.920" v="2511"/>
          <ac:picMkLst>
            <pc:docMk/>
            <pc:sldMk cId="615713784" sldId="303"/>
            <ac:picMk id="6" creationId="{4A18E4B7-4826-DD57-D4F2-94DF447C7F12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5:41:59.123" v="2553"/>
        <pc:sldMkLst>
          <pc:docMk/>
          <pc:sldMk cId="1933001197" sldId="304"/>
        </pc:sldMkLst>
        <pc:spChg chg="mod">
          <ac:chgData name="Sabarish  Nair" userId="S::sabarish.nair@citycolleges.ie::7336bcbd-cfb4-47b4-9481-a88fcd73ef23" providerId="AD" clId="Web-{101BEB8E-91BF-2B05-954F-FAA188D7F588}" dt="2024-03-09T15:41:59.123" v="2553"/>
          <ac:spMkLst>
            <pc:docMk/>
            <pc:sldMk cId="1933001197" sldId="304"/>
            <ac:spMk id="2" creationId="{D96D56AC-CAEB-E30F-AA4E-7884287A052A}"/>
          </ac:spMkLst>
        </pc:spChg>
        <pc:spChg chg="del">
          <ac:chgData name="Sabarish  Nair" userId="S::sabarish.nair@citycolleges.ie::7336bcbd-cfb4-47b4-9481-a88fcd73ef23" providerId="AD" clId="Web-{101BEB8E-91BF-2B05-954F-FAA188D7F588}" dt="2024-03-09T15:40:13.585" v="2546"/>
          <ac:spMkLst>
            <pc:docMk/>
            <pc:sldMk cId="1933001197" sldId="304"/>
            <ac:spMk id="3" creationId="{CD771728-EF7E-B97D-502D-ACC9C87BB1B9}"/>
          </ac:spMkLst>
        </pc:spChg>
        <pc:spChg chg="mod ord">
          <ac:chgData name="Sabarish  Nair" userId="S::sabarish.nair@citycolleges.ie::7336bcbd-cfb4-47b4-9481-a88fcd73ef23" providerId="AD" clId="Web-{101BEB8E-91BF-2B05-954F-FAA188D7F588}" dt="2024-03-09T15:41:59.123" v="2553"/>
          <ac:spMkLst>
            <pc:docMk/>
            <pc:sldMk cId="1933001197" sldId="304"/>
            <ac:spMk id="4" creationId="{C8C7D1EF-A8E4-1858-9E7D-8DB9ABC0EB15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41:59.123" v="2553"/>
          <ac:spMkLst>
            <pc:docMk/>
            <pc:sldMk cId="1933001197" sldId="304"/>
            <ac:spMk id="11" creationId="{D55CA618-78A6-47F6-B865-E9315164FB49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41:59.123" v="2553"/>
          <ac:spMkLst>
            <pc:docMk/>
            <pc:sldMk cId="1933001197" sldId="304"/>
            <ac:spMk id="17" creationId="{8ED94938-268E-4C0A-A08A-B3980C78BAEB}"/>
          </ac:spMkLst>
        </pc:spChg>
        <pc:grpChg chg="add">
          <ac:chgData name="Sabarish  Nair" userId="S::sabarish.nair@citycolleges.ie::7336bcbd-cfb4-47b4-9481-a88fcd73ef23" providerId="AD" clId="Web-{101BEB8E-91BF-2B05-954F-FAA188D7F588}" dt="2024-03-09T15:41:59.123" v="2553"/>
          <ac:grpSpMkLst>
            <pc:docMk/>
            <pc:sldMk cId="1933001197" sldId="304"/>
            <ac:grpSpMk id="13" creationId="{B83D307E-DF68-43F8-97CE-0AAE950A7129}"/>
          </ac:grpSpMkLst>
        </pc:grpChg>
        <pc:picChg chg="add mod ord">
          <ac:chgData name="Sabarish  Nair" userId="S::sabarish.nair@citycolleges.ie::7336bcbd-cfb4-47b4-9481-a88fcd73ef23" providerId="AD" clId="Web-{101BEB8E-91BF-2B05-954F-FAA188D7F588}" dt="2024-03-09T15:41:59.123" v="2553"/>
          <ac:picMkLst>
            <pc:docMk/>
            <pc:sldMk cId="1933001197" sldId="304"/>
            <ac:picMk id="5" creationId="{9F6BB15E-D7A5-23DA-A2FE-82A05AD787A6}"/>
          </ac:picMkLst>
        </pc:picChg>
        <pc:picChg chg="add mod">
          <ac:chgData name="Sabarish  Nair" userId="S::sabarish.nair@citycolleges.ie::7336bcbd-cfb4-47b4-9481-a88fcd73ef23" providerId="AD" clId="Web-{101BEB8E-91BF-2B05-954F-FAA188D7F588}" dt="2024-03-09T15:41:59.123" v="2553"/>
          <ac:picMkLst>
            <pc:docMk/>
            <pc:sldMk cId="1933001197" sldId="304"/>
            <ac:picMk id="6" creationId="{E6C1D0B8-79B4-D46C-8578-4034B168277E}"/>
          </ac:picMkLst>
        </pc:picChg>
      </pc:sldChg>
      <pc:sldChg chg="del">
        <pc:chgData name="Sabarish  Nair" userId="S::sabarish.nair@citycolleges.ie::7336bcbd-cfb4-47b4-9481-a88fcd73ef23" providerId="AD" clId="Web-{101BEB8E-91BF-2B05-954F-FAA188D7F588}" dt="2024-03-09T12:46:08.475" v="21"/>
        <pc:sldMkLst>
          <pc:docMk/>
          <pc:sldMk cId="218627229" sldId="311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20"/>
        <pc:sldMkLst>
          <pc:docMk/>
          <pc:sldMk cId="1902776216" sldId="312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9"/>
        <pc:sldMkLst>
          <pc:docMk/>
          <pc:sldMk cId="2719360807" sldId="313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8"/>
        <pc:sldMkLst>
          <pc:docMk/>
          <pc:sldMk cId="1229216081" sldId="314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7"/>
        <pc:sldMkLst>
          <pc:docMk/>
          <pc:sldMk cId="3546718536" sldId="315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6"/>
        <pc:sldMkLst>
          <pc:docMk/>
          <pc:sldMk cId="1122056994" sldId="316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5"/>
        <pc:sldMkLst>
          <pc:docMk/>
          <pc:sldMk cId="689236399" sldId="317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3"/>
        <pc:sldMkLst>
          <pc:docMk/>
          <pc:sldMk cId="1674922462" sldId="318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4"/>
        <pc:sldMkLst>
          <pc:docMk/>
          <pc:sldMk cId="324346046" sldId="319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60" v="12"/>
        <pc:sldMkLst>
          <pc:docMk/>
          <pc:sldMk cId="807593181" sldId="320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60" v="11"/>
        <pc:sldMkLst>
          <pc:docMk/>
          <pc:sldMk cId="1728386191" sldId="321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60" v="10"/>
        <pc:sldMkLst>
          <pc:docMk/>
          <pc:sldMk cId="1599981502" sldId="322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60" v="9"/>
        <pc:sldMkLst>
          <pc:docMk/>
          <pc:sldMk cId="1417018784" sldId="323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60" v="8"/>
        <pc:sldMkLst>
          <pc:docMk/>
          <pc:sldMk cId="1791319442" sldId="324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13" v="6"/>
        <pc:sldMkLst>
          <pc:docMk/>
          <pc:sldMk cId="2163214656" sldId="325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44" v="7"/>
        <pc:sldMkLst>
          <pc:docMk/>
          <pc:sldMk cId="3619404712" sldId="326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5"/>
        <pc:sldMkLst>
          <pc:docMk/>
          <pc:sldMk cId="2637661231" sldId="328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4"/>
        <pc:sldMkLst>
          <pc:docMk/>
          <pc:sldMk cId="2076489730" sldId="329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3"/>
        <pc:sldMkLst>
          <pc:docMk/>
          <pc:sldMk cId="3586272843" sldId="330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1"/>
        <pc:sldMkLst>
          <pc:docMk/>
          <pc:sldMk cId="2364491969" sldId="331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2"/>
        <pc:sldMkLst>
          <pc:docMk/>
          <pc:sldMk cId="3756030130" sldId="332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0"/>
        <pc:sldMkLst>
          <pc:docMk/>
          <pc:sldMk cId="3105327552" sldId="33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29D2F6-D730-4C71-9AC3-3057AC22839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3D87C43-DD89-498D-A381-2F7ED24815A7}">
      <dgm:prSet/>
      <dgm:spPr/>
      <dgm:t>
        <a:bodyPr/>
        <a:lstStyle/>
        <a:p>
          <a:pPr>
            <a:defRPr cap="all"/>
          </a:pPr>
          <a:r>
            <a:rPr lang="en-GB"/>
            <a:t>Ask proactively about potential changes</a:t>
          </a:r>
          <a:endParaRPr lang="en-US"/>
        </a:p>
      </dgm:t>
    </dgm:pt>
    <dgm:pt modelId="{CB65C7DE-84CC-4196-996E-34DD0DF5830E}" type="parTrans" cxnId="{2CF5E2FD-66A1-430F-8D3C-5B82D08D74F5}">
      <dgm:prSet/>
      <dgm:spPr/>
      <dgm:t>
        <a:bodyPr/>
        <a:lstStyle/>
        <a:p>
          <a:endParaRPr lang="en-US"/>
        </a:p>
      </dgm:t>
    </dgm:pt>
    <dgm:pt modelId="{ABF6406E-260C-492B-B3E9-2B0D6048123F}" type="sibTrans" cxnId="{2CF5E2FD-66A1-430F-8D3C-5B82D08D74F5}">
      <dgm:prSet/>
      <dgm:spPr/>
      <dgm:t>
        <a:bodyPr/>
        <a:lstStyle/>
        <a:p>
          <a:endParaRPr lang="en-US"/>
        </a:p>
      </dgm:t>
    </dgm:pt>
    <dgm:pt modelId="{88408108-1E00-47C2-B748-A96B93C4B683}">
      <dgm:prSet/>
      <dgm:spPr/>
      <dgm:t>
        <a:bodyPr/>
        <a:lstStyle/>
        <a:p>
          <a:pPr>
            <a:defRPr cap="all"/>
          </a:pPr>
          <a:r>
            <a:rPr lang="en-GB"/>
            <a:t>Connect with business and technical teams</a:t>
          </a:r>
          <a:endParaRPr lang="en-US"/>
        </a:p>
      </dgm:t>
    </dgm:pt>
    <dgm:pt modelId="{AA31BFF8-3E87-4A4C-B965-E7A4E6FD2D81}" type="parTrans" cxnId="{F3E292C3-F2D8-4835-A6E5-176FD78C81C2}">
      <dgm:prSet/>
      <dgm:spPr/>
      <dgm:t>
        <a:bodyPr/>
        <a:lstStyle/>
        <a:p>
          <a:endParaRPr lang="en-US"/>
        </a:p>
      </dgm:t>
    </dgm:pt>
    <dgm:pt modelId="{59FA13DD-52F8-49EC-A02E-2D7E853B352B}" type="sibTrans" cxnId="{F3E292C3-F2D8-4835-A6E5-176FD78C81C2}">
      <dgm:prSet/>
      <dgm:spPr/>
      <dgm:t>
        <a:bodyPr/>
        <a:lstStyle/>
        <a:p>
          <a:endParaRPr lang="en-US"/>
        </a:p>
      </dgm:t>
    </dgm:pt>
    <dgm:pt modelId="{C56D759E-37E0-4041-A9C8-4D4349A7DFBA}">
      <dgm:prSet/>
      <dgm:spPr/>
      <dgm:t>
        <a:bodyPr/>
        <a:lstStyle/>
        <a:p>
          <a:pPr>
            <a:defRPr cap="all"/>
          </a:pPr>
          <a:r>
            <a:rPr lang="en-GB"/>
            <a:t>Define a strategy for each changing attribute</a:t>
          </a:r>
          <a:endParaRPr lang="en-US"/>
        </a:p>
      </dgm:t>
    </dgm:pt>
    <dgm:pt modelId="{94062540-A778-4225-8FBB-7FA8CEC0B1ED}" type="parTrans" cxnId="{6BE50D79-4C12-4D95-8FDC-8AAA23512F0E}">
      <dgm:prSet/>
      <dgm:spPr/>
      <dgm:t>
        <a:bodyPr/>
        <a:lstStyle/>
        <a:p>
          <a:endParaRPr lang="en-US"/>
        </a:p>
      </dgm:t>
    </dgm:pt>
    <dgm:pt modelId="{7C7E92EB-84A5-4DE0-A9AF-C43E2DF7B720}" type="sibTrans" cxnId="{6BE50D79-4C12-4D95-8FDC-8AAA23512F0E}">
      <dgm:prSet/>
      <dgm:spPr/>
      <dgm:t>
        <a:bodyPr/>
        <a:lstStyle/>
        <a:p>
          <a:endParaRPr lang="en-US"/>
        </a:p>
      </dgm:t>
    </dgm:pt>
    <dgm:pt modelId="{BF631DC7-12D8-48FE-9B68-1B5B4163C2B7}" type="pres">
      <dgm:prSet presAssocID="{E129D2F6-D730-4C71-9AC3-3057AC228396}" presName="root" presStyleCnt="0">
        <dgm:presLayoutVars>
          <dgm:dir/>
          <dgm:resizeHandles val="exact"/>
        </dgm:presLayoutVars>
      </dgm:prSet>
      <dgm:spPr/>
    </dgm:pt>
    <dgm:pt modelId="{212DDAB3-63C3-4690-8D6F-8D091EAE013E}" type="pres">
      <dgm:prSet presAssocID="{D3D87C43-DD89-498D-A381-2F7ED24815A7}" presName="compNode" presStyleCnt="0"/>
      <dgm:spPr/>
    </dgm:pt>
    <dgm:pt modelId="{7AD6E683-467C-4687-95A5-7EFC7AB27FBA}" type="pres">
      <dgm:prSet presAssocID="{D3D87C43-DD89-498D-A381-2F7ED24815A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A82EB82-67E3-4366-8C8D-BA3ED9919B7F}" type="pres">
      <dgm:prSet presAssocID="{D3D87C43-DD89-498D-A381-2F7ED24815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9024282-6251-434F-B4F5-BECA2222BECB}" type="pres">
      <dgm:prSet presAssocID="{D3D87C43-DD89-498D-A381-2F7ED24815A7}" presName="spaceRect" presStyleCnt="0"/>
      <dgm:spPr/>
    </dgm:pt>
    <dgm:pt modelId="{E715695F-DB57-4E3A-B4B1-35D6A9B4E648}" type="pres">
      <dgm:prSet presAssocID="{D3D87C43-DD89-498D-A381-2F7ED24815A7}" presName="textRect" presStyleLbl="revTx" presStyleIdx="0" presStyleCnt="3">
        <dgm:presLayoutVars>
          <dgm:chMax val="1"/>
          <dgm:chPref val="1"/>
        </dgm:presLayoutVars>
      </dgm:prSet>
      <dgm:spPr/>
    </dgm:pt>
    <dgm:pt modelId="{11C16DE4-8B84-4C76-9E2B-5C897CB020C3}" type="pres">
      <dgm:prSet presAssocID="{ABF6406E-260C-492B-B3E9-2B0D6048123F}" presName="sibTrans" presStyleCnt="0"/>
      <dgm:spPr/>
    </dgm:pt>
    <dgm:pt modelId="{DDC6C9FE-A982-4687-99F3-DEF3EFE2CFBF}" type="pres">
      <dgm:prSet presAssocID="{88408108-1E00-47C2-B748-A96B93C4B683}" presName="compNode" presStyleCnt="0"/>
      <dgm:spPr/>
    </dgm:pt>
    <dgm:pt modelId="{AB0DE0F9-BB3D-4342-BE1C-B435D44AD905}" type="pres">
      <dgm:prSet presAssocID="{88408108-1E00-47C2-B748-A96B93C4B683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E4FEBC9-CA20-472F-9984-3B39A76CEE68}" type="pres">
      <dgm:prSet presAssocID="{88408108-1E00-47C2-B748-A96B93C4B6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2E2ED01-5704-4065-815F-7EF68F12636E}" type="pres">
      <dgm:prSet presAssocID="{88408108-1E00-47C2-B748-A96B93C4B683}" presName="spaceRect" presStyleCnt="0"/>
      <dgm:spPr/>
    </dgm:pt>
    <dgm:pt modelId="{34828BB7-FBFB-4683-AD96-96C0927C1EE4}" type="pres">
      <dgm:prSet presAssocID="{88408108-1E00-47C2-B748-A96B93C4B683}" presName="textRect" presStyleLbl="revTx" presStyleIdx="1" presStyleCnt="3">
        <dgm:presLayoutVars>
          <dgm:chMax val="1"/>
          <dgm:chPref val="1"/>
        </dgm:presLayoutVars>
      </dgm:prSet>
      <dgm:spPr/>
    </dgm:pt>
    <dgm:pt modelId="{04549667-CCA0-483A-93AB-120F3E3D7B48}" type="pres">
      <dgm:prSet presAssocID="{59FA13DD-52F8-49EC-A02E-2D7E853B352B}" presName="sibTrans" presStyleCnt="0"/>
      <dgm:spPr/>
    </dgm:pt>
    <dgm:pt modelId="{0815BFC0-66E0-40F3-BD8B-6F26DB23ADDA}" type="pres">
      <dgm:prSet presAssocID="{C56D759E-37E0-4041-A9C8-4D4349A7DFBA}" presName="compNode" presStyleCnt="0"/>
      <dgm:spPr/>
    </dgm:pt>
    <dgm:pt modelId="{FD16FE70-63FE-4DE3-999C-83ACA671BA92}" type="pres">
      <dgm:prSet presAssocID="{C56D759E-37E0-4041-A9C8-4D4349A7DFB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DB1145F-CCCA-47F9-8284-69FCCC6C2363}" type="pres">
      <dgm:prSet presAssocID="{C56D759E-37E0-4041-A9C8-4D4349A7DF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3E6BF76-42AE-41A0-B0E0-134609509E45}" type="pres">
      <dgm:prSet presAssocID="{C56D759E-37E0-4041-A9C8-4D4349A7DFBA}" presName="spaceRect" presStyleCnt="0"/>
      <dgm:spPr/>
    </dgm:pt>
    <dgm:pt modelId="{5CB255D7-4344-4154-8409-A4482AF95814}" type="pres">
      <dgm:prSet presAssocID="{C56D759E-37E0-4041-A9C8-4D4349A7DFB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5BBE945-B897-4808-B610-9FBC372F7871}" type="presOf" srcId="{88408108-1E00-47C2-B748-A96B93C4B683}" destId="{34828BB7-FBFB-4683-AD96-96C0927C1EE4}" srcOrd="0" destOrd="0" presId="urn:microsoft.com/office/officeart/2018/5/layout/IconLeafLabelList"/>
    <dgm:cxn modelId="{6BE50D79-4C12-4D95-8FDC-8AAA23512F0E}" srcId="{E129D2F6-D730-4C71-9AC3-3057AC228396}" destId="{C56D759E-37E0-4041-A9C8-4D4349A7DFBA}" srcOrd="2" destOrd="0" parTransId="{94062540-A778-4225-8FBB-7FA8CEC0B1ED}" sibTransId="{7C7E92EB-84A5-4DE0-A9AF-C43E2DF7B720}"/>
    <dgm:cxn modelId="{F3E292C3-F2D8-4835-A6E5-176FD78C81C2}" srcId="{E129D2F6-D730-4C71-9AC3-3057AC228396}" destId="{88408108-1E00-47C2-B748-A96B93C4B683}" srcOrd="1" destOrd="0" parTransId="{AA31BFF8-3E87-4A4C-B965-E7A4E6FD2D81}" sibTransId="{59FA13DD-52F8-49EC-A02E-2D7E853B352B}"/>
    <dgm:cxn modelId="{FF5436E2-C189-439E-BB40-B0A35013D034}" type="presOf" srcId="{E129D2F6-D730-4C71-9AC3-3057AC228396}" destId="{BF631DC7-12D8-48FE-9B68-1B5B4163C2B7}" srcOrd="0" destOrd="0" presId="urn:microsoft.com/office/officeart/2018/5/layout/IconLeafLabelList"/>
    <dgm:cxn modelId="{27B868F0-4E9E-49CA-834D-3331EDB8E9F2}" type="presOf" srcId="{C56D759E-37E0-4041-A9C8-4D4349A7DFBA}" destId="{5CB255D7-4344-4154-8409-A4482AF95814}" srcOrd="0" destOrd="0" presId="urn:microsoft.com/office/officeart/2018/5/layout/IconLeafLabelList"/>
    <dgm:cxn modelId="{7153DEF9-877B-415C-AD80-8A01FE2F7437}" type="presOf" srcId="{D3D87C43-DD89-498D-A381-2F7ED24815A7}" destId="{E715695F-DB57-4E3A-B4B1-35D6A9B4E648}" srcOrd="0" destOrd="0" presId="urn:microsoft.com/office/officeart/2018/5/layout/IconLeafLabelList"/>
    <dgm:cxn modelId="{2CF5E2FD-66A1-430F-8D3C-5B82D08D74F5}" srcId="{E129D2F6-D730-4C71-9AC3-3057AC228396}" destId="{D3D87C43-DD89-498D-A381-2F7ED24815A7}" srcOrd="0" destOrd="0" parTransId="{CB65C7DE-84CC-4196-996E-34DD0DF5830E}" sibTransId="{ABF6406E-260C-492B-B3E9-2B0D6048123F}"/>
    <dgm:cxn modelId="{30741D57-8E19-46D2-AAB6-D8F7F8636E57}" type="presParOf" srcId="{BF631DC7-12D8-48FE-9B68-1B5B4163C2B7}" destId="{212DDAB3-63C3-4690-8D6F-8D091EAE013E}" srcOrd="0" destOrd="0" presId="urn:microsoft.com/office/officeart/2018/5/layout/IconLeafLabelList"/>
    <dgm:cxn modelId="{6D0AA23A-D758-4247-83A0-6559F4BA3298}" type="presParOf" srcId="{212DDAB3-63C3-4690-8D6F-8D091EAE013E}" destId="{7AD6E683-467C-4687-95A5-7EFC7AB27FBA}" srcOrd="0" destOrd="0" presId="urn:microsoft.com/office/officeart/2018/5/layout/IconLeafLabelList"/>
    <dgm:cxn modelId="{21B4198F-4C8C-483A-939E-A2D207DC621B}" type="presParOf" srcId="{212DDAB3-63C3-4690-8D6F-8D091EAE013E}" destId="{EA82EB82-67E3-4366-8C8D-BA3ED9919B7F}" srcOrd="1" destOrd="0" presId="urn:microsoft.com/office/officeart/2018/5/layout/IconLeafLabelList"/>
    <dgm:cxn modelId="{AABA0218-8D4F-4392-A271-5E168AA81198}" type="presParOf" srcId="{212DDAB3-63C3-4690-8D6F-8D091EAE013E}" destId="{69024282-6251-434F-B4F5-BECA2222BECB}" srcOrd="2" destOrd="0" presId="urn:microsoft.com/office/officeart/2018/5/layout/IconLeafLabelList"/>
    <dgm:cxn modelId="{CAE43823-2169-4F41-B2DA-166873745D7C}" type="presParOf" srcId="{212DDAB3-63C3-4690-8D6F-8D091EAE013E}" destId="{E715695F-DB57-4E3A-B4B1-35D6A9B4E648}" srcOrd="3" destOrd="0" presId="urn:microsoft.com/office/officeart/2018/5/layout/IconLeafLabelList"/>
    <dgm:cxn modelId="{C33B3229-F9EE-4F39-9533-FF78FE9358AD}" type="presParOf" srcId="{BF631DC7-12D8-48FE-9B68-1B5B4163C2B7}" destId="{11C16DE4-8B84-4C76-9E2B-5C897CB020C3}" srcOrd="1" destOrd="0" presId="urn:microsoft.com/office/officeart/2018/5/layout/IconLeafLabelList"/>
    <dgm:cxn modelId="{BCA36055-6083-4C4A-AC64-34A37BE153E3}" type="presParOf" srcId="{BF631DC7-12D8-48FE-9B68-1B5B4163C2B7}" destId="{DDC6C9FE-A982-4687-99F3-DEF3EFE2CFBF}" srcOrd="2" destOrd="0" presId="urn:microsoft.com/office/officeart/2018/5/layout/IconLeafLabelList"/>
    <dgm:cxn modelId="{00B3B5BD-136F-47E4-BF93-FA8D26E81B7A}" type="presParOf" srcId="{DDC6C9FE-A982-4687-99F3-DEF3EFE2CFBF}" destId="{AB0DE0F9-BB3D-4342-BE1C-B435D44AD905}" srcOrd="0" destOrd="0" presId="urn:microsoft.com/office/officeart/2018/5/layout/IconLeafLabelList"/>
    <dgm:cxn modelId="{5358C940-7476-4251-904B-6F8C94DEBFAE}" type="presParOf" srcId="{DDC6C9FE-A982-4687-99F3-DEF3EFE2CFBF}" destId="{4E4FEBC9-CA20-472F-9984-3B39A76CEE68}" srcOrd="1" destOrd="0" presId="urn:microsoft.com/office/officeart/2018/5/layout/IconLeafLabelList"/>
    <dgm:cxn modelId="{FEEBC336-8BAA-48D4-B56D-29BDB96CCEDE}" type="presParOf" srcId="{DDC6C9FE-A982-4687-99F3-DEF3EFE2CFBF}" destId="{82E2ED01-5704-4065-815F-7EF68F12636E}" srcOrd="2" destOrd="0" presId="urn:microsoft.com/office/officeart/2018/5/layout/IconLeafLabelList"/>
    <dgm:cxn modelId="{44661188-CA2E-4EE6-B29F-28A0A3F41F09}" type="presParOf" srcId="{DDC6C9FE-A982-4687-99F3-DEF3EFE2CFBF}" destId="{34828BB7-FBFB-4683-AD96-96C0927C1EE4}" srcOrd="3" destOrd="0" presId="urn:microsoft.com/office/officeart/2018/5/layout/IconLeafLabelList"/>
    <dgm:cxn modelId="{36BC2DFA-B0E8-42DF-8FFE-C022E153229D}" type="presParOf" srcId="{BF631DC7-12D8-48FE-9B68-1B5B4163C2B7}" destId="{04549667-CCA0-483A-93AB-120F3E3D7B48}" srcOrd="3" destOrd="0" presId="urn:microsoft.com/office/officeart/2018/5/layout/IconLeafLabelList"/>
    <dgm:cxn modelId="{AD51F055-6158-4A6C-92F7-50AEC89F0AE3}" type="presParOf" srcId="{BF631DC7-12D8-48FE-9B68-1B5B4163C2B7}" destId="{0815BFC0-66E0-40F3-BD8B-6F26DB23ADDA}" srcOrd="4" destOrd="0" presId="urn:microsoft.com/office/officeart/2018/5/layout/IconLeafLabelList"/>
    <dgm:cxn modelId="{96F782A8-E658-4875-9AF6-DCDAAB2C48D2}" type="presParOf" srcId="{0815BFC0-66E0-40F3-BD8B-6F26DB23ADDA}" destId="{FD16FE70-63FE-4DE3-999C-83ACA671BA92}" srcOrd="0" destOrd="0" presId="urn:microsoft.com/office/officeart/2018/5/layout/IconLeafLabelList"/>
    <dgm:cxn modelId="{DE658A3F-9E17-40E7-8265-3EC826A9D70D}" type="presParOf" srcId="{0815BFC0-66E0-40F3-BD8B-6F26DB23ADDA}" destId="{7DB1145F-CCCA-47F9-8284-69FCCC6C2363}" srcOrd="1" destOrd="0" presId="urn:microsoft.com/office/officeart/2018/5/layout/IconLeafLabelList"/>
    <dgm:cxn modelId="{5738598F-B22D-45BD-B2AB-555D8F431A35}" type="presParOf" srcId="{0815BFC0-66E0-40F3-BD8B-6F26DB23ADDA}" destId="{D3E6BF76-42AE-41A0-B0E0-134609509E45}" srcOrd="2" destOrd="0" presId="urn:microsoft.com/office/officeart/2018/5/layout/IconLeafLabelList"/>
    <dgm:cxn modelId="{3A95A756-255E-4FD7-8FC7-074D9CC4E0A8}" type="presParOf" srcId="{0815BFC0-66E0-40F3-BD8B-6F26DB23ADDA}" destId="{5CB255D7-4344-4154-8409-A4482AF9581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DFCDB4-F0A7-414E-846A-A77105733C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C57DBBD-DB01-4498-BD62-54E6BDFFC85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Type 1- Static</a:t>
          </a:r>
          <a:endParaRPr lang="en-US"/>
        </a:p>
      </dgm:t>
    </dgm:pt>
    <dgm:pt modelId="{6B956999-6E42-4D46-8395-85A6AAD0D6A3}" type="parTrans" cxnId="{C5797826-1ADE-42CA-9992-B8BCD88DA11C}">
      <dgm:prSet/>
      <dgm:spPr/>
      <dgm:t>
        <a:bodyPr/>
        <a:lstStyle/>
        <a:p>
          <a:endParaRPr lang="en-US"/>
        </a:p>
      </dgm:t>
    </dgm:pt>
    <dgm:pt modelId="{48DBBBC2-DC1C-4275-AC81-CDE71B5AFDC1}" type="sibTrans" cxnId="{C5797826-1ADE-42CA-9992-B8BCD88DA11C}">
      <dgm:prSet/>
      <dgm:spPr/>
      <dgm:t>
        <a:bodyPr/>
        <a:lstStyle/>
        <a:p>
          <a:endParaRPr lang="en-US"/>
        </a:p>
      </dgm:t>
    </dgm:pt>
    <dgm:pt modelId="{26118B27-C8FE-441B-B395-C378B29AABD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Type 2: Default strategy to maintain history</a:t>
          </a:r>
          <a:endParaRPr lang="en-US"/>
        </a:p>
      </dgm:t>
    </dgm:pt>
    <dgm:pt modelId="{D748D801-0ABB-445A-BE3D-2D5E8C2E8613}" type="parTrans" cxnId="{3EF65FAE-EBC4-4C93-83FD-D7598BBE06F1}">
      <dgm:prSet/>
      <dgm:spPr/>
      <dgm:t>
        <a:bodyPr/>
        <a:lstStyle/>
        <a:p>
          <a:endParaRPr lang="en-US"/>
        </a:p>
      </dgm:t>
    </dgm:pt>
    <dgm:pt modelId="{0F886619-1344-494E-9110-883E27690642}" type="sibTrans" cxnId="{3EF65FAE-EBC4-4C93-83FD-D7598BBE06F1}">
      <dgm:prSet/>
      <dgm:spPr/>
      <dgm:t>
        <a:bodyPr/>
        <a:lstStyle/>
        <a:p>
          <a:endParaRPr lang="en-US"/>
        </a:p>
      </dgm:t>
    </dgm:pt>
    <dgm:pt modelId="{E6A7096D-8ACC-4995-B5D9-EAB4200456A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Calibri Light" panose="020F0302020204030204"/>
            </a:rPr>
            <a:t>Type 3: Switching</a:t>
          </a:r>
          <a:r>
            <a:rPr lang="en-GB"/>
            <a:t> back and forth between versions</a:t>
          </a:r>
          <a:br>
            <a:rPr lang="en-GB"/>
          </a:br>
          <a:endParaRPr lang="en-US"/>
        </a:p>
      </dgm:t>
    </dgm:pt>
    <dgm:pt modelId="{786D3D54-A148-47F9-A8A2-F7E03A2AAEB6}" type="parTrans" cxnId="{4019B4BA-0057-4877-89D0-7BF2568D39E4}">
      <dgm:prSet/>
      <dgm:spPr/>
      <dgm:t>
        <a:bodyPr/>
        <a:lstStyle/>
        <a:p>
          <a:endParaRPr lang="en-US"/>
        </a:p>
      </dgm:t>
    </dgm:pt>
    <dgm:pt modelId="{8AC8E767-1203-4279-8FD9-7CCA84AB8A62}" type="sibTrans" cxnId="{4019B4BA-0057-4877-89D0-7BF2568D39E4}">
      <dgm:prSet/>
      <dgm:spPr/>
      <dgm:t>
        <a:bodyPr/>
        <a:lstStyle/>
        <a:p>
          <a:endParaRPr lang="en-US"/>
        </a:p>
      </dgm:t>
    </dgm:pt>
    <dgm:pt modelId="{E3AF4DE6-4DC1-448F-BA5D-7A3BFC87EBAA}" type="pres">
      <dgm:prSet presAssocID="{19DFCDB4-F0A7-414E-846A-A77105733C11}" presName="root" presStyleCnt="0">
        <dgm:presLayoutVars>
          <dgm:dir/>
          <dgm:resizeHandles val="exact"/>
        </dgm:presLayoutVars>
      </dgm:prSet>
      <dgm:spPr/>
    </dgm:pt>
    <dgm:pt modelId="{538FF111-D4F0-4415-BFD9-BD5154521643}" type="pres">
      <dgm:prSet presAssocID="{1C57DBBD-DB01-4498-BD62-54E6BDFFC851}" presName="compNode" presStyleCnt="0"/>
      <dgm:spPr/>
    </dgm:pt>
    <dgm:pt modelId="{E409E474-21DA-4B45-80CA-8A655B93DB72}" type="pres">
      <dgm:prSet presAssocID="{1C57DBBD-DB01-4498-BD62-54E6BDFFC851}" presName="bgRect" presStyleLbl="bgShp" presStyleIdx="0" presStyleCnt="3"/>
      <dgm:spPr/>
    </dgm:pt>
    <dgm:pt modelId="{9470CEE4-90AA-456F-A5E1-FC556034E0DA}" type="pres">
      <dgm:prSet presAssocID="{1C57DBBD-DB01-4498-BD62-54E6BDFFC8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9FE5A6B5-998F-4582-B959-08ED7451118A}" type="pres">
      <dgm:prSet presAssocID="{1C57DBBD-DB01-4498-BD62-54E6BDFFC851}" presName="spaceRect" presStyleCnt="0"/>
      <dgm:spPr/>
    </dgm:pt>
    <dgm:pt modelId="{2A90B3E4-0716-4840-9EEB-D364742451A7}" type="pres">
      <dgm:prSet presAssocID="{1C57DBBD-DB01-4498-BD62-54E6BDFFC851}" presName="parTx" presStyleLbl="revTx" presStyleIdx="0" presStyleCnt="3">
        <dgm:presLayoutVars>
          <dgm:chMax val="0"/>
          <dgm:chPref val="0"/>
        </dgm:presLayoutVars>
      </dgm:prSet>
      <dgm:spPr/>
    </dgm:pt>
    <dgm:pt modelId="{54D6E483-99D0-4831-9683-A3C0ECF1A282}" type="pres">
      <dgm:prSet presAssocID="{48DBBBC2-DC1C-4275-AC81-CDE71B5AFDC1}" presName="sibTrans" presStyleCnt="0"/>
      <dgm:spPr/>
    </dgm:pt>
    <dgm:pt modelId="{51C70692-D2BC-429D-A0B8-A166C0276538}" type="pres">
      <dgm:prSet presAssocID="{26118B27-C8FE-441B-B395-C378B29AABDF}" presName="compNode" presStyleCnt="0"/>
      <dgm:spPr/>
    </dgm:pt>
    <dgm:pt modelId="{DDD890FE-A675-4F05-8B2D-9CB21BD58DD7}" type="pres">
      <dgm:prSet presAssocID="{26118B27-C8FE-441B-B395-C378B29AABDF}" presName="bgRect" presStyleLbl="bgShp" presStyleIdx="1" presStyleCnt="3"/>
      <dgm:spPr/>
    </dgm:pt>
    <dgm:pt modelId="{33D94774-DA18-4185-80E9-679B4CE2D842}" type="pres">
      <dgm:prSet presAssocID="{26118B27-C8FE-441B-B395-C378B29AAB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C334E185-E46E-4354-87E6-022E8FEB2F6C}" type="pres">
      <dgm:prSet presAssocID="{26118B27-C8FE-441B-B395-C378B29AABDF}" presName="spaceRect" presStyleCnt="0"/>
      <dgm:spPr/>
    </dgm:pt>
    <dgm:pt modelId="{F70723E5-CFDF-4616-A0C9-1BD599A15401}" type="pres">
      <dgm:prSet presAssocID="{26118B27-C8FE-441B-B395-C378B29AABDF}" presName="parTx" presStyleLbl="revTx" presStyleIdx="1" presStyleCnt="3">
        <dgm:presLayoutVars>
          <dgm:chMax val="0"/>
          <dgm:chPref val="0"/>
        </dgm:presLayoutVars>
      </dgm:prSet>
      <dgm:spPr/>
    </dgm:pt>
    <dgm:pt modelId="{FA1A7A1A-7CD0-4B7E-A67A-E312BDD64D6E}" type="pres">
      <dgm:prSet presAssocID="{0F886619-1344-494E-9110-883E27690642}" presName="sibTrans" presStyleCnt="0"/>
      <dgm:spPr/>
    </dgm:pt>
    <dgm:pt modelId="{A1D83134-51E0-4237-A640-843AE0F85B60}" type="pres">
      <dgm:prSet presAssocID="{E6A7096D-8ACC-4995-B5D9-EAB4200456AE}" presName="compNode" presStyleCnt="0"/>
      <dgm:spPr/>
    </dgm:pt>
    <dgm:pt modelId="{D6F3B1D6-4088-495C-B480-1120A2A6EEFD}" type="pres">
      <dgm:prSet presAssocID="{E6A7096D-8ACC-4995-B5D9-EAB4200456AE}" presName="bgRect" presStyleLbl="bgShp" presStyleIdx="2" presStyleCnt="3"/>
      <dgm:spPr/>
    </dgm:pt>
    <dgm:pt modelId="{579F7A32-B279-4B42-A0E2-D1600A01251F}" type="pres">
      <dgm:prSet presAssocID="{E6A7096D-8ACC-4995-B5D9-EAB4200456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"/>
        </a:ext>
      </dgm:extLst>
    </dgm:pt>
    <dgm:pt modelId="{45B65665-9C8F-482A-BB13-EE3299827FEE}" type="pres">
      <dgm:prSet presAssocID="{E6A7096D-8ACC-4995-B5D9-EAB4200456AE}" presName="spaceRect" presStyleCnt="0"/>
      <dgm:spPr/>
    </dgm:pt>
    <dgm:pt modelId="{DD66368D-BD57-46E6-B407-6F7695959997}" type="pres">
      <dgm:prSet presAssocID="{E6A7096D-8ACC-4995-B5D9-EAB4200456A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F5A2400-90A6-4679-BE06-3518A72E5A89}" type="presOf" srcId="{1C57DBBD-DB01-4498-BD62-54E6BDFFC851}" destId="{2A90B3E4-0716-4840-9EEB-D364742451A7}" srcOrd="0" destOrd="0" presId="urn:microsoft.com/office/officeart/2018/2/layout/IconVerticalSolidList"/>
    <dgm:cxn modelId="{C5797826-1ADE-42CA-9992-B8BCD88DA11C}" srcId="{19DFCDB4-F0A7-414E-846A-A77105733C11}" destId="{1C57DBBD-DB01-4498-BD62-54E6BDFFC851}" srcOrd="0" destOrd="0" parTransId="{6B956999-6E42-4D46-8395-85A6AAD0D6A3}" sibTransId="{48DBBBC2-DC1C-4275-AC81-CDE71B5AFDC1}"/>
    <dgm:cxn modelId="{D5D2EF30-FA99-41D9-9CBD-E6AD5DF3899C}" type="presOf" srcId="{19DFCDB4-F0A7-414E-846A-A77105733C11}" destId="{E3AF4DE6-4DC1-448F-BA5D-7A3BFC87EBAA}" srcOrd="0" destOrd="0" presId="urn:microsoft.com/office/officeart/2018/2/layout/IconVerticalSolidList"/>
    <dgm:cxn modelId="{45E11A34-D66A-4ACC-83EB-494FF9E420A3}" type="presOf" srcId="{E6A7096D-8ACC-4995-B5D9-EAB4200456AE}" destId="{DD66368D-BD57-46E6-B407-6F7695959997}" srcOrd="0" destOrd="0" presId="urn:microsoft.com/office/officeart/2018/2/layout/IconVerticalSolidList"/>
    <dgm:cxn modelId="{0A394CAB-1EAB-4171-97F6-356F593EF840}" type="presOf" srcId="{26118B27-C8FE-441B-B395-C378B29AABDF}" destId="{F70723E5-CFDF-4616-A0C9-1BD599A15401}" srcOrd="0" destOrd="0" presId="urn:microsoft.com/office/officeart/2018/2/layout/IconVerticalSolidList"/>
    <dgm:cxn modelId="{3EF65FAE-EBC4-4C93-83FD-D7598BBE06F1}" srcId="{19DFCDB4-F0A7-414E-846A-A77105733C11}" destId="{26118B27-C8FE-441B-B395-C378B29AABDF}" srcOrd="1" destOrd="0" parTransId="{D748D801-0ABB-445A-BE3D-2D5E8C2E8613}" sibTransId="{0F886619-1344-494E-9110-883E27690642}"/>
    <dgm:cxn modelId="{4019B4BA-0057-4877-89D0-7BF2568D39E4}" srcId="{19DFCDB4-F0A7-414E-846A-A77105733C11}" destId="{E6A7096D-8ACC-4995-B5D9-EAB4200456AE}" srcOrd="2" destOrd="0" parTransId="{786D3D54-A148-47F9-A8A2-F7E03A2AAEB6}" sibTransId="{8AC8E767-1203-4279-8FD9-7CCA84AB8A62}"/>
    <dgm:cxn modelId="{C0A72D2F-4D13-42A9-83E7-00A534E110E8}" type="presParOf" srcId="{E3AF4DE6-4DC1-448F-BA5D-7A3BFC87EBAA}" destId="{538FF111-D4F0-4415-BFD9-BD5154521643}" srcOrd="0" destOrd="0" presId="urn:microsoft.com/office/officeart/2018/2/layout/IconVerticalSolidList"/>
    <dgm:cxn modelId="{399DCE36-AD42-4391-8698-4905BDCA6A8F}" type="presParOf" srcId="{538FF111-D4F0-4415-BFD9-BD5154521643}" destId="{E409E474-21DA-4B45-80CA-8A655B93DB72}" srcOrd="0" destOrd="0" presId="urn:microsoft.com/office/officeart/2018/2/layout/IconVerticalSolidList"/>
    <dgm:cxn modelId="{D6A669DC-76E8-4CE7-B60B-D6E001CE19F0}" type="presParOf" srcId="{538FF111-D4F0-4415-BFD9-BD5154521643}" destId="{9470CEE4-90AA-456F-A5E1-FC556034E0DA}" srcOrd="1" destOrd="0" presId="urn:microsoft.com/office/officeart/2018/2/layout/IconVerticalSolidList"/>
    <dgm:cxn modelId="{EB119433-8F0F-40DA-A5B1-7718040725F3}" type="presParOf" srcId="{538FF111-D4F0-4415-BFD9-BD5154521643}" destId="{9FE5A6B5-998F-4582-B959-08ED7451118A}" srcOrd="2" destOrd="0" presId="urn:microsoft.com/office/officeart/2018/2/layout/IconVerticalSolidList"/>
    <dgm:cxn modelId="{74CAA5A0-574A-4246-BA35-EF5582FB3977}" type="presParOf" srcId="{538FF111-D4F0-4415-BFD9-BD5154521643}" destId="{2A90B3E4-0716-4840-9EEB-D364742451A7}" srcOrd="3" destOrd="0" presId="urn:microsoft.com/office/officeart/2018/2/layout/IconVerticalSolidList"/>
    <dgm:cxn modelId="{2AAAF2E7-0867-4FEF-8858-145BAC2521D8}" type="presParOf" srcId="{E3AF4DE6-4DC1-448F-BA5D-7A3BFC87EBAA}" destId="{54D6E483-99D0-4831-9683-A3C0ECF1A282}" srcOrd="1" destOrd="0" presId="urn:microsoft.com/office/officeart/2018/2/layout/IconVerticalSolidList"/>
    <dgm:cxn modelId="{99024A13-D1C6-4A53-97F2-1024CA5D96BD}" type="presParOf" srcId="{E3AF4DE6-4DC1-448F-BA5D-7A3BFC87EBAA}" destId="{51C70692-D2BC-429D-A0B8-A166C0276538}" srcOrd="2" destOrd="0" presId="urn:microsoft.com/office/officeart/2018/2/layout/IconVerticalSolidList"/>
    <dgm:cxn modelId="{BA42973C-FDFD-4CB7-8E61-3172A4C39503}" type="presParOf" srcId="{51C70692-D2BC-429D-A0B8-A166C0276538}" destId="{DDD890FE-A675-4F05-8B2D-9CB21BD58DD7}" srcOrd="0" destOrd="0" presId="urn:microsoft.com/office/officeart/2018/2/layout/IconVerticalSolidList"/>
    <dgm:cxn modelId="{AEC64190-64C3-4821-AADB-5D481BEB48DF}" type="presParOf" srcId="{51C70692-D2BC-429D-A0B8-A166C0276538}" destId="{33D94774-DA18-4185-80E9-679B4CE2D842}" srcOrd="1" destOrd="0" presId="urn:microsoft.com/office/officeart/2018/2/layout/IconVerticalSolidList"/>
    <dgm:cxn modelId="{CBBC24AD-5CC8-4311-BD7A-33424F98ED78}" type="presParOf" srcId="{51C70692-D2BC-429D-A0B8-A166C0276538}" destId="{C334E185-E46E-4354-87E6-022E8FEB2F6C}" srcOrd="2" destOrd="0" presId="urn:microsoft.com/office/officeart/2018/2/layout/IconVerticalSolidList"/>
    <dgm:cxn modelId="{AFEC70C7-1618-4004-956E-35ADCE679B31}" type="presParOf" srcId="{51C70692-D2BC-429D-A0B8-A166C0276538}" destId="{F70723E5-CFDF-4616-A0C9-1BD599A15401}" srcOrd="3" destOrd="0" presId="urn:microsoft.com/office/officeart/2018/2/layout/IconVerticalSolidList"/>
    <dgm:cxn modelId="{C9CC44B2-D3EE-4D3D-B0C5-30DB76F8B28E}" type="presParOf" srcId="{E3AF4DE6-4DC1-448F-BA5D-7A3BFC87EBAA}" destId="{FA1A7A1A-7CD0-4B7E-A67A-E312BDD64D6E}" srcOrd="3" destOrd="0" presId="urn:microsoft.com/office/officeart/2018/2/layout/IconVerticalSolidList"/>
    <dgm:cxn modelId="{E350A0B0-951B-4E7D-8000-1F94DEB4326A}" type="presParOf" srcId="{E3AF4DE6-4DC1-448F-BA5D-7A3BFC87EBAA}" destId="{A1D83134-51E0-4237-A640-843AE0F85B60}" srcOrd="4" destOrd="0" presId="urn:microsoft.com/office/officeart/2018/2/layout/IconVerticalSolidList"/>
    <dgm:cxn modelId="{363F3A4F-E05E-4590-8107-016690FD8C89}" type="presParOf" srcId="{A1D83134-51E0-4237-A640-843AE0F85B60}" destId="{D6F3B1D6-4088-495C-B480-1120A2A6EEFD}" srcOrd="0" destOrd="0" presId="urn:microsoft.com/office/officeart/2018/2/layout/IconVerticalSolidList"/>
    <dgm:cxn modelId="{3874A307-8440-4F9A-A42B-3DC41B28ABEF}" type="presParOf" srcId="{A1D83134-51E0-4237-A640-843AE0F85B60}" destId="{579F7A32-B279-4B42-A0E2-D1600A01251F}" srcOrd="1" destOrd="0" presId="urn:microsoft.com/office/officeart/2018/2/layout/IconVerticalSolidList"/>
    <dgm:cxn modelId="{898CAD16-A6FC-4A4A-9E5A-9A5ED9693436}" type="presParOf" srcId="{A1D83134-51E0-4237-A640-843AE0F85B60}" destId="{45B65665-9C8F-482A-BB13-EE3299827FEE}" srcOrd="2" destOrd="0" presId="urn:microsoft.com/office/officeart/2018/2/layout/IconVerticalSolidList"/>
    <dgm:cxn modelId="{20BC1AA8-E774-442F-808C-AC6BFBCF70D4}" type="presParOf" srcId="{A1D83134-51E0-4237-A640-843AE0F85B60}" destId="{DD66368D-BD57-46E6-B407-6F76959599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80D343-5FBD-4285-8245-CA41F2030BB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315B236-79FE-4508-A58F-BCAD46428472}">
      <dgm:prSet/>
      <dgm:spPr/>
      <dgm:t>
        <a:bodyPr/>
        <a:lstStyle/>
        <a:p>
          <a:r>
            <a:rPr lang="en-GB"/>
            <a:t>Check the data quality</a:t>
          </a:r>
          <a:endParaRPr lang="en-US"/>
        </a:p>
      </dgm:t>
    </dgm:pt>
    <dgm:pt modelId="{7170834C-36D6-42E1-9132-CC8D2673CF98}" type="parTrans" cxnId="{7F5DBD23-EFF8-4671-B0DC-E3443A9F574B}">
      <dgm:prSet/>
      <dgm:spPr/>
      <dgm:t>
        <a:bodyPr/>
        <a:lstStyle/>
        <a:p>
          <a:endParaRPr lang="en-US"/>
        </a:p>
      </dgm:t>
    </dgm:pt>
    <dgm:pt modelId="{FDD15696-42E5-45EC-92D2-927209A1AD4D}" type="sibTrans" cxnId="{7F5DBD23-EFF8-4671-B0DC-E3443A9F574B}">
      <dgm:prSet/>
      <dgm:spPr/>
      <dgm:t>
        <a:bodyPr/>
        <a:lstStyle/>
        <a:p>
          <a:endParaRPr lang="en-US"/>
        </a:p>
      </dgm:t>
    </dgm:pt>
    <dgm:pt modelId="{76BB5A53-E985-49C3-9ABB-D10B0814C577}">
      <dgm:prSet/>
      <dgm:spPr/>
      <dgm:t>
        <a:bodyPr/>
        <a:lstStyle/>
        <a:p>
          <a:r>
            <a:rPr lang="en-GB"/>
            <a:t>Check for missing/ NULL values in the dataset</a:t>
          </a:r>
          <a:endParaRPr lang="en-US"/>
        </a:p>
      </dgm:t>
    </dgm:pt>
    <dgm:pt modelId="{AD319171-C79E-401B-80B9-0A4609B0ABCB}" type="parTrans" cxnId="{E73375F2-7DAE-4261-AD04-4DFCB0A9A6E8}">
      <dgm:prSet/>
      <dgm:spPr/>
      <dgm:t>
        <a:bodyPr/>
        <a:lstStyle/>
        <a:p>
          <a:endParaRPr lang="en-US"/>
        </a:p>
      </dgm:t>
    </dgm:pt>
    <dgm:pt modelId="{38C203AE-CF5B-4683-A348-D42127877B61}" type="sibTrans" cxnId="{E73375F2-7DAE-4261-AD04-4DFCB0A9A6E8}">
      <dgm:prSet/>
      <dgm:spPr/>
      <dgm:t>
        <a:bodyPr/>
        <a:lstStyle/>
        <a:p>
          <a:endParaRPr lang="en-US"/>
        </a:p>
      </dgm:t>
    </dgm:pt>
    <dgm:pt modelId="{A382E572-86CA-4818-95B7-413B0A1EEA2E}">
      <dgm:prSet/>
      <dgm:spPr/>
      <dgm:t>
        <a:bodyPr/>
        <a:lstStyle/>
        <a:p>
          <a:r>
            <a:rPr lang="en-GB"/>
            <a:t>Write queries for finding such records</a:t>
          </a:r>
          <a:endParaRPr lang="en-US"/>
        </a:p>
      </dgm:t>
    </dgm:pt>
    <dgm:pt modelId="{5EDB7651-9734-4578-A665-AB3A18A884DC}" type="parTrans" cxnId="{746A319B-E9EB-4185-B45D-6621101EF543}">
      <dgm:prSet/>
      <dgm:spPr/>
      <dgm:t>
        <a:bodyPr/>
        <a:lstStyle/>
        <a:p>
          <a:endParaRPr lang="en-US"/>
        </a:p>
      </dgm:t>
    </dgm:pt>
    <dgm:pt modelId="{D91A6D7F-BACD-4BA3-846E-56E5D2EBF56F}" type="sibTrans" cxnId="{746A319B-E9EB-4185-B45D-6621101EF543}">
      <dgm:prSet/>
      <dgm:spPr/>
      <dgm:t>
        <a:bodyPr/>
        <a:lstStyle/>
        <a:p>
          <a:endParaRPr lang="en-US"/>
        </a:p>
      </dgm:t>
    </dgm:pt>
    <dgm:pt modelId="{D1089986-6E4A-4C76-82DF-C7983970949E}">
      <dgm:prSet/>
      <dgm:spPr/>
      <dgm:t>
        <a:bodyPr/>
        <a:lstStyle/>
        <a:p>
          <a:r>
            <a:rPr lang="en-GB"/>
            <a:t>Get the overall record count</a:t>
          </a:r>
          <a:endParaRPr lang="en-US"/>
        </a:p>
      </dgm:t>
    </dgm:pt>
    <dgm:pt modelId="{476EB5ED-DEC5-4827-B937-AEC543449B32}" type="parTrans" cxnId="{EB033199-DF23-437A-9BCF-CA3FE46E7723}">
      <dgm:prSet/>
      <dgm:spPr/>
      <dgm:t>
        <a:bodyPr/>
        <a:lstStyle/>
        <a:p>
          <a:endParaRPr lang="en-US"/>
        </a:p>
      </dgm:t>
    </dgm:pt>
    <dgm:pt modelId="{0FEE13E1-B3F7-4899-8205-59C9F095F755}" type="sibTrans" cxnId="{EB033199-DF23-437A-9BCF-CA3FE46E7723}">
      <dgm:prSet/>
      <dgm:spPr/>
      <dgm:t>
        <a:bodyPr/>
        <a:lstStyle/>
        <a:p>
          <a:endParaRPr lang="en-US"/>
        </a:p>
      </dgm:t>
    </dgm:pt>
    <dgm:pt modelId="{DA04E4EC-FA02-49B4-ACD6-21C066514D23}">
      <dgm:prSet/>
      <dgm:spPr/>
      <dgm:t>
        <a:bodyPr/>
        <a:lstStyle/>
        <a:p>
          <a:r>
            <a:rPr lang="en-GB"/>
            <a:t>Understand the data!!!</a:t>
          </a:r>
          <a:endParaRPr lang="en-US"/>
        </a:p>
      </dgm:t>
    </dgm:pt>
    <dgm:pt modelId="{B25D3010-30EC-4AF7-A56D-E1C98348B72E}" type="parTrans" cxnId="{95313D9C-694E-4A6C-AA8B-D5391DD6B0AA}">
      <dgm:prSet/>
      <dgm:spPr/>
      <dgm:t>
        <a:bodyPr/>
        <a:lstStyle/>
        <a:p>
          <a:endParaRPr lang="en-US"/>
        </a:p>
      </dgm:t>
    </dgm:pt>
    <dgm:pt modelId="{BB862B5E-738D-4962-85CC-2DE21CA10F20}" type="sibTrans" cxnId="{95313D9C-694E-4A6C-AA8B-D5391DD6B0AA}">
      <dgm:prSet/>
      <dgm:spPr/>
      <dgm:t>
        <a:bodyPr/>
        <a:lstStyle/>
        <a:p>
          <a:endParaRPr lang="en-US"/>
        </a:p>
      </dgm:t>
    </dgm:pt>
    <dgm:pt modelId="{0967FF40-26D0-4161-82A9-D7D4506E450B}" type="pres">
      <dgm:prSet presAssocID="{C380D343-5FBD-4285-8245-CA41F2030BB7}" presName="root" presStyleCnt="0">
        <dgm:presLayoutVars>
          <dgm:dir/>
          <dgm:resizeHandles val="exact"/>
        </dgm:presLayoutVars>
      </dgm:prSet>
      <dgm:spPr/>
    </dgm:pt>
    <dgm:pt modelId="{A5ADB651-72F9-408D-92B0-BE4C3E384FA2}" type="pres">
      <dgm:prSet presAssocID="{C380D343-5FBD-4285-8245-CA41F2030BB7}" presName="container" presStyleCnt="0">
        <dgm:presLayoutVars>
          <dgm:dir/>
          <dgm:resizeHandles val="exact"/>
        </dgm:presLayoutVars>
      </dgm:prSet>
      <dgm:spPr/>
    </dgm:pt>
    <dgm:pt modelId="{D1509665-F5CD-455B-9DDF-5CF8FC317A29}" type="pres">
      <dgm:prSet presAssocID="{B315B236-79FE-4508-A58F-BCAD46428472}" presName="compNode" presStyleCnt="0"/>
      <dgm:spPr/>
    </dgm:pt>
    <dgm:pt modelId="{41C96151-2B19-45DD-80D8-E6D636EC21E6}" type="pres">
      <dgm:prSet presAssocID="{B315B236-79FE-4508-A58F-BCAD46428472}" presName="iconBgRect" presStyleLbl="bgShp" presStyleIdx="0" presStyleCnt="5"/>
      <dgm:spPr/>
    </dgm:pt>
    <dgm:pt modelId="{6E367C84-B9DA-41CF-918E-4118D0602ED9}" type="pres">
      <dgm:prSet presAssocID="{B315B236-79FE-4508-A58F-BCAD4642847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5AF6A4C0-4C22-4D9E-BBEA-0335F208EA85}" type="pres">
      <dgm:prSet presAssocID="{B315B236-79FE-4508-A58F-BCAD46428472}" presName="spaceRect" presStyleCnt="0"/>
      <dgm:spPr/>
    </dgm:pt>
    <dgm:pt modelId="{3B92E92E-19D9-4B85-A73C-A913DB6AC6A8}" type="pres">
      <dgm:prSet presAssocID="{B315B236-79FE-4508-A58F-BCAD46428472}" presName="textRect" presStyleLbl="revTx" presStyleIdx="0" presStyleCnt="5">
        <dgm:presLayoutVars>
          <dgm:chMax val="1"/>
          <dgm:chPref val="1"/>
        </dgm:presLayoutVars>
      </dgm:prSet>
      <dgm:spPr/>
    </dgm:pt>
    <dgm:pt modelId="{DD351893-865B-4727-B5A9-21EF974D079E}" type="pres">
      <dgm:prSet presAssocID="{FDD15696-42E5-45EC-92D2-927209A1AD4D}" presName="sibTrans" presStyleLbl="sibTrans2D1" presStyleIdx="0" presStyleCnt="0"/>
      <dgm:spPr/>
    </dgm:pt>
    <dgm:pt modelId="{96534A2F-F065-49AB-87E6-687B7E2BE1C9}" type="pres">
      <dgm:prSet presAssocID="{76BB5A53-E985-49C3-9ABB-D10B0814C577}" presName="compNode" presStyleCnt="0"/>
      <dgm:spPr/>
    </dgm:pt>
    <dgm:pt modelId="{CBE1E7B9-8ACF-435C-9F5A-77B300372BB2}" type="pres">
      <dgm:prSet presAssocID="{76BB5A53-E985-49C3-9ABB-D10B0814C577}" presName="iconBgRect" presStyleLbl="bgShp" presStyleIdx="1" presStyleCnt="5"/>
      <dgm:spPr/>
    </dgm:pt>
    <dgm:pt modelId="{34B06F5F-C510-436D-8BF1-BF9AFB517953}" type="pres">
      <dgm:prSet presAssocID="{76BB5A53-E985-49C3-9ABB-D10B0814C57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4DC29DD-51E8-46A2-9E36-A7E76E96F7AE}" type="pres">
      <dgm:prSet presAssocID="{76BB5A53-E985-49C3-9ABB-D10B0814C577}" presName="spaceRect" presStyleCnt="0"/>
      <dgm:spPr/>
    </dgm:pt>
    <dgm:pt modelId="{3132E995-EA29-41E4-ABB2-58A8EC9FD3DF}" type="pres">
      <dgm:prSet presAssocID="{76BB5A53-E985-49C3-9ABB-D10B0814C577}" presName="textRect" presStyleLbl="revTx" presStyleIdx="1" presStyleCnt="5">
        <dgm:presLayoutVars>
          <dgm:chMax val="1"/>
          <dgm:chPref val="1"/>
        </dgm:presLayoutVars>
      </dgm:prSet>
      <dgm:spPr/>
    </dgm:pt>
    <dgm:pt modelId="{B3D8D2E2-38AC-49A9-9C3D-23DE0CE79F16}" type="pres">
      <dgm:prSet presAssocID="{38C203AE-CF5B-4683-A348-D42127877B61}" presName="sibTrans" presStyleLbl="sibTrans2D1" presStyleIdx="0" presStyleCnt="0"/>
      <dgm:spPr/>
    </dgm:pt>
    <dgm:pt modelId="{10F2FDF6-0885-4650-A54B-9954BB9CFAC8}" type="pres">
      <dgm:prSet presAssocID="{A382E572-86CA-4818-95B7-413B0A1EEA2E}" presName="compNode" presStyleCnt="0"/>
      <dgm:spPr/>
    </dgm:pt>
    <dgm:pt modelId="{EBA2CF6A-68BD-487C-8135-5B8B704754D4}" type="pres">
      <dgm:prSet presAssocID="{A382E572-86CA-4818-95B7-413B0A1EEA2E}" presName="iconBgRect" presStyleLbl="bgShp" presStyleIdx="2" presStyleCnt="5"/>
      <dgm:spPr/>
    </dgm:pt>
    <dgm:pt modelId="{EFC4076D-A8D5-4678-AC5A-B5A5CA9E65C5}" type="pres">
      <dgm:prSet presAssocID="{A382E572-86CA-4818-95B7-413B0A1EEA2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34E2819-1C63-4860-A0C3-B1A7F2CF8898}" type="pres">
      <dgm:prSet presAssocID="{A382E572-86CA-4818-95B7-413B0A1EEA2E}" presName="spaceRect" presStyleCnt="0"/>
      <dgm:spPr/>
    </dgm:pt>
    <dgm:pt modelId="{411DEB52-9834-45DA-98C9-157A7299695E}" type="pres">
      <dgm:prSet presAssocID="{A382E572-86CA-4818-95B7-413B0A1EEA2E}" presName="textRect" presStyleLbl="revTx" presStyleIdx="2" presStyleCnt="5">
        <dgm:presLayoutVars>
          <dgm:chMax val="1"/>
          <dgm:chPref val="1"/>
        </dgm:presLayoutVars>
      </dgm:prSet>
      <dgm:spPr/>
    </dgm:pt>
    <dgm:pt modelId="{A0D14F2A-C42C-4918-AF2C-01FFB7132BEA}" type="pres">
      <dgm:prSet presAssocID="{D91A6D7F-BACD-4BA3-846E-56E5D2EBF56F}" presName="sibTrans" presStyleLbl="sibTrans2D1" presStyleIdx="0" presStyleCnt="0"/>
      <dgm:spPr/>
    </dgm:pt>
    <dgm:pt modelId="{1B986EFE-E721-4665-9854-497B833A918D}" type="pres">
      <dgm:prSet presAssocID="{D1089986-6E4A-4C76-82DF-C7983970949E}" presName="compNode" presStyleCnt="0"/>
      <dgm:spPr/>
    </dgm:pt>
    <dgm:pt modelId="{FF3AC100-3EA5-48CB-B743-C517E50C53C2}" type="pres">
      <dgm:prSet presAssocID="{D1089986-6E4A-4C76-82DF-C7983970949E}" presName="iconBgRect" presStyleLbl="bgShp" presStyleIdx="3" presStyleCnt="5"/>
      <dgm:spPr/>
    </dgm:pt>
    <dgm:pt modelId="{26AC800C-5ACA-4DD2-8225-A8972A40C9B4}" type="pres">
      <dgm:prSet presAssocID="{D1089986-6E4A-4C76-82DF-C7983970949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327C2EB-44C0-474F-93AC-6B59F81F2D1E}" type="pres">
      <dgm:prSet presAssocID="{D1089986-6E4A-4C76-82DF-C7983970949E}" presName="spaceRect" presStyleCnt="0"/>
      <dgm:spPr/>
    </dgm:pt>
    <dgm:pt modelId="{4A3E94DE-D89B-44D6-AF4D-D067A2D31F90}" type="pres">
      <dgm:prSet presAssocID="{D1089986-6E4A-4C76-82DF-C7983970949E}" presName="textRect" presStyleLbl="revTx" presStyleIdx="3" presStyleCnt="5">
        <dgm:presLayoutVars>
          <dgm:chMax val="1"/>
          <dgm:chPref val="1"/>
        </dgm:presLayoutVars>
      </dgm:prSet>
      <dgm:spPr/>
    </dgm:pt>
    <dgm:pt modelId="{AA29330D-92A4-4454-9E34-20C63A771398}" type="pres">
      <dgm:prSet presAssocID="{0FEE13E1-B3F7-4899-8205-59C9F095F755}" presName="sibTrans" presStyleLbl="sibTrans2D1" presStyleIdx="0" presStyleCnt="0"/>
      <dgm:spPr/>
    </dgm:pt>
    <dgm:pt modelId="{3C6A0361-94F9-464E-9A23-BDC1BEF23DAD}" type="pres">
      <dgm:prSet presAssocID="{DA04E4EC-FA02-49B4-ACD6-21C066514D23}" presName="compNode" presStyleCnt="0"/>
      <dgm:spPr/>
    </dgm:pt>
    <dgm:pt modelId="{965CC673-90E8-44DD-BB90-CC8D72AD8E95}" type="pres">
      <dgm:prSet presAssocID="{DA04E4EC-FA02-49B4-ACD6-21C066514D23}" presName="iconBgRect" presStyleLbl="bgShp" presStyleIdx="4" presStyleCnt="5"/>
      <dgm:spPr/>
    </dgm:pt>
    <dgm:pt modelId="{5F70E552-68B0-4499-8B3D-799134C5224A}" type="pres">
      <dgm:prSet presAssocID="{DA04E4EC-FA02-49B4-ACD6-21C066514D2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0B1DBF8-0D0D-499E-BDE0-7BE75F7D262A}" type="pres">
      <dgm:prSet presAssocID="{DA04E4EC-FA02-49B4-ACD6-21C066514D23}" presName="spaceRect" presStyleCnt="0"/>
      <dgm:spPr/>
    </dgm:pt>
    <dgm:pt modelId="{C0DFBDE4-78E1-4446-AE31-2BEEBD90CDE3}" type="pres">
      <dgm:prSet presAssocID="{DA04E4EC-FA02-49B4-ACD6-21C066514D2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F5DBD23-EFF8-4671-B0DC-E3443A9F574B}" srcId="{C380D343-5FBD-4285-8245-CA41F2030BB7}" destId="{B315B236-79FE-4508-A58F-BCAD46428472}" srcOrd="0" destOrd="0" parTransId="{7170834C-36D6-42E1-9132-CC8D2673CF98}" sibTransId="{FDD15696-42E5-45EC-92D2-927209A1AD4D}"/>
    <dgm:cxn modelId="{2461AA27-F2C1-4DCA-9511-1DF188E42FC7}" type="presOf" srcId="{FDD15696-42E5-45EC-92D2-927209A1AD4D}" destId="{DD351893-865B-4727-B5A9-21EF974D079E}" srcOrd="0" destOrd="0" presId="urn:microsoft.com/office/officeart/2018/2/layout/IconCircleList"/>
    <dgm:cxn modelId="{6FFD3C32-2C9B-432D-BD6C-3A087BD2DD2A}" type="presOf" srcId="{38C203AE-CF5B-4683-A348-D42127877B61}" destId="{B3D8D2E2-38AC-49A9-9C3D-23DE0CE79F16}" srcOrd="0" destOrd="0" presId="urn:microsoft.com/office/officeart/2018/2/layout/IconCircleList"/>
    <dgm:cxn modelId="{62DFCF7C-5EED-453F-AE92-33607BB5E87F}" type="presOf" srcId="{D1089986-6E4A-4C76-82DF-C7983970949E}" destId="{4A3E94DE-D89B-44D6-AF4D-D067A2D31F90}" srcOrd="0" destOrd="0" presId="urn:microsoft.com/office/officeart/2018/2/layout/IconCircleList"/>
    <dgm:cxn modelId="{0213A882-4DC5-47CC-BE26-54F5C2074E3B}" type="presOf" srcId="{C380D343-5FBD-4285-8245-CA41F2030BB7}" destId="{0967FF40-26D0-4161-82A9-D7D4506E450B}" srcOrd="0" destOrd="0" presId="urn:microsoft.com/office/officeart/2018/2/layout/IconCircleList"/>
    <dgm:cxn modelId="{DD216B93-99F4-49D1-B069-1955B884339A}" type="presOf" srcId="{76BB5A53-E985-49C3-9ABB-D10B0814C577}" destId="{3132E995-EA29-41E4-ABB2-58A8EC9FD3DF}" srcOrd="0" destOrd="0" presId="urn:microsoft.com/office/officeart/2018/2/layout/IconCircleList"/>
    <dgm:cxn modelId="{EB033199-DF23-437A-9BCF-CA3FE46E7723}" srcId="{C380D343-5FBD-4285-8245-CA41F2030BB7}" destId="{D1089986-6E4A-4C76-82DF-C7983970949E}" srcOrd="3" destOrd="0" parTransId="{476EB5ED-DEC5-4827-B937-AEC543449B32}" sibTransId="{0FEE13E1-B3F7-4899-8205-59C9F095F755}"/>
    <dgm:cxn modelId="{746A319B-E9EB-4185-B45D-6621101EF543}" srcId="{C380D343-5FBD-4285-8245-CA41F2030BB7}" destId="{A382E572-86CA-4818-95B7-413B0A1EEA2E}" srcOrd="2" destOrd="0" parTransId="{5EDB7651-9734-4578-A665-AB3A18A884DC}" sibTransId="{D91A6D7F-BACD-4BA3-846E-56E5D2EBF56F}"/>
    <dgm:cxn modelId="{95313D9C-694E-4A6C-AA8B-D5391DD6B0AA}" srcId="{C380D343-5FBD-4285-8245-CA41F2030BB7}" destId="{DA04E4EC-FA02-49B4-ACD6-21C066514D23}" srcOrd="4" destOrd="0" parTransId="{B25D3010-30EC-4AF7-A56D-E1C98348B72E}" sibTransId="{BB862B5E-738D-4962-85CC-2DE21CA10F20}"/>
    <dgm:cxn modelId="{9BFC159E-D115-40CF-9154-8BF3B2C1ACFB}" type="presOf" srcId="{B315B236-79FE-4508-A58F-BCAD46428472}" destId="{3B92E92E-19D9-4B85-A73C-A913DB6AC6A8}" srcOrd="0" destOrd="0" presId="urn:microsoft.com/office/officeart/2018/2/layout/IconCircleList"/>
    <dgm:cxn modelId="{46C1DDB6-4DE7-4BE6-9634-58C94DA8703B}" type="presOf" srcId="{D91A6D7F-BACD-4BA3-846E-56E5D2EBF56F}" destId="{A0D14F2A-C42C-4918-AF2C-01FFB7132BEA}" srcOrd="0" destOrd="0" presId="urn:microsoft.com/office/officeart/2018/2/layout/IconCircleList"/>
    <dgm:cxn modelId="{BB07C9DC-DCF2-4D56-876D-77992EBBC403}" type="presOf" srcId="{DA04E4EC-FA02-49B4-ACD6-21C066514D23}" destId="{C0DFBDE4-78E1-4446-AE31-2BEEBD90CDE3}" srcOrd="0" destOrd="0" presId="urn:microsoft.com/office/officeart/2018/2/layout/IconCircleList"/>
    <dgm:cxn modelId="{83E950E5-34F6-4F72-AE32-93E360779AF2}" type="presOf" srcId="{0FEE13E1-B3F7-4899-8205-59C9F095F755}" destId="{AA29330D-92A4-4454-9E34-20C63A771398}" srcOrd="0" destOrd="0" presId="urn:microsoft.com/office/officeart/2018/2/layout/IconCircleList"/>
    <dgm:cxn modelId="{FDB7C6E7-E7C4-4442-8826-2066C833BFF7}" type="presOf" srcId="{A382E572-86CA-4818-95B7-413B0A1EEA2E}" destId="{411DEB52-9834-45DA-98C9-157A7299695E}" srcOrd="0" destOrd="0" presId="urn:microsoft.com/office/officeart/2018/2/layout/IconCircleList"/>
    <dgm:cxn modelId="{E73375F2-7DAE-4261-AD04-4DFCB0A9A6E8}" srcId="{C380D343-5FBD-4285-8245-CA41F2030BB7}" destId="{76BB5A53-E985-49C3-9ABB-D10B0814C577}" srcOrd="1" destOrd="0" parTransId="{AD319171-C79E-401B-80B9-0A4609B0ABCB}" sibTransId="{38C203AE-CF5B-4683-A348-D42127877B61}"/>
    <dgm:cxn modelId="{4093956B-AD41-4FFB-ACE8-F6777C136DC2}" type="presParOf" srcId="{0967FF40-26D0-4161-82A9-D7D4506E450B}" destId="{A5ADB651-72F9-408D-92B0-BE4C3E384FA2}" srcOrd="0" destOrd="0" presId="urn:microsoft.com/office/officeart/2018/2/layout/IconCircleList"/>
    <dgm:cxn modelId="{24DCC1B3-A32B-4EA8-9014-44FED07B4211}" type="presParOf" srcId="{A5ADB651-72F9-408D-92B0-BE4C3E384FA2}" destId="{D1509665-F5CD-455B-9DDF-5CF8FC317A29}" srcOrd="0" destOrd="0" presId="urn:microsoft.com/office/officeart/2018/2/layout/IconCircleList"/>
    <dgm:cxn modelId="{77D39181-2387-4991-BDB7-EE7EFD5458EC}" type="presParOf" srcId="{D1509665-F5CD-455B-9DDF-5CF8FC317A29}" destId="{41C96151-2B19-45DD-80D8-E6D636EC21E6}" srcOrd="0" destOrd="0" presId="urn:microsoft.com/office/officeart/2018/2/layout/IconCircleList"/>
    <dgm:cxn modelId="{A161B682-4301-4ACC-935C-ECC057F60F93}" type="presParOf" srcId="{D1509665-F5CD-455B-9DDF-5CF8FC317A29}" destId="{6E367C84-B9DA-41CF-918E-4118D0602ED9}" srcOrd="1" destOrd="0" presId="urn:microsoft.com/office/officeart/2018/2/layout/IconCircleList"/>
    <dgm:cxn modelId="{A3B6C4B7-7A63-45D7-A864-160D7C4613D4}" type="presParOf" srcId="{D1509665-F5CD-455B-9DDF-5CF8FC317A29}" destId="{5AF6A4C0-4C22-4D9E-BBEA-0335F208EA85}" srcOrd="2" destOrd="0" presId="urn:microsoft.com/office/officeart/2018/2/layout/IconCircleList"/>
    <dgm:cxn modelId="{A0D68244-CE9F-43F4-A9E3-7B246D088630}" type="presParOf" srcId="{D1509665-F5CD-455B-9DDF-5CF8FC317A29}" destId="{3B92E92E-19D9-4B85-A73C-A913DB6AC6A8}" srcOrd="3" destOrd="0" presId="urn:microsoft.com/office/officeart/2018/2/layout/IconCircleList"/>
    <dgm:cxn modelId="{097055EC-5789-4236-88F0-06FDD244B256}" type="presParOf" srcId="{A5ADB651-72F9-408D-92B0-BE4C3E384FA2}" destId="{DD351893-865B-4727-B5A9-21EF974D079E}" srcOrd="1" destOrd="0" presId="urn:microsoft.com/office/officeart/2018/2/layout/IconCircleList"/>
    <dgm:cxn modelId="{BA27C390-3B70-4407-98F0-B8D382973496}" type="presParOf" srcId="{A5ADB651-72F9-408D-92B0-BE4C3E384FA2}" destId="{96534A2F-F065-49AB-87E6-687B7E2BE1C9}" srcOrd="2" destOrd="0" presId="urn:microsoft.com/office/officeart/2018/2/layout/IconCircleList"/>
    <dgm:cxn modelId="{575E4E4F-3773-4654-A93A-0E765722FCAE}" type="presParOf" srcId="{96534A2F-F065-49AB-87E6-687B7E2BE1C9}" destId="{CBE1E7B9-8ACF-435C-9F5A-77B300372BB2}" srcOrd="0" destOrd="0" presId="urn:microsoft.com/office/officeart/2018/2/layout/IconCircleList"/>
    <dgm:cxn modelId="{17BEBD06-41A5-4FC8-B5DE-40B1AF87431D}" type="presParOf" srcId="{96534A2F-F065-49AB-87E6-687B7E2BE1C9}" destId="{34B06F5F-C510-436D-8BF1-BF9AFB517953}" srcOrd="1" destOrd="0" presId="urn:microsoft.com/office/officeart/2018/2/layout/IconCircleList"/>
    <dgm:cxn modelId="{58E40EE9-7205-4867-AFF8-507AD6336A67}" type="presParOf" srcId="{96534A2F-F065-49AB-87E6-687B7E2BE1C9}" destId="{F4DC29DD-51E8-46A2-9E36-A7E76E96F7AE}" srcOrd="2" destOrd="0" presId="urn:microsoft.com/office/officeart/2018/2/layout/IconCircleList"/>
    <dgm:cxn modelId="{2A4EEC4A-C971-4E0D-B47C-CB510BA46B19}" type="presParOf" srcId="{96534A2F-F065-49AB-87E6-687B7E2BE1C9}" destId="{3132E995-EA29-41E4-ABB2-58A8EC9FD3DF}" srcOrd="3" destOrd="0" presId="urn:microsoft.com/office/officeart/2018/2/layout/IconCircleList"/>
    <dgm:cxn modelId="{D28F8702-9E83-456B-8CBE-2981434AC8AD}" type="presParOf" srcId="{A5ADB651-72F9-408D-92B0-BE4C3E384FA2}" destId="{B3D8D2E2-38AC-49A9-9C3D-23DE0CE79F16}" srcOrd="3" destOrd="0" presId="urn:microsoft.com/office/officeart/2018/2/layout/IconCircleList"/>
    <dgm:cxn modelId="{A851DA2C-FF5E-4590-9C5C-F5C24210D149}" type="presParOf" srcId="{A5ADB651-72F9-408D-92B0-BE4C3E384FA2}" destId="{10F2FDF6-0885-4650-A54B-9954BB9CFAC8}" srcOrd="4" destOrd="0" presId="urn:microsoft.com/office/officeart/2018/2/layout/IconCircleList"/>
    <dgm:cxn modelId="{246AEE50-E92B-4C45-A26D-3A31B7FD8930}" type="presParOf" srcId="{10F2FDF6-0885-4650-A54B-9954BB9CFAC8}" destId="{EBA2CF6A-68BD-487C-8135-5B8B704754D4}" srcOrd="0" destOrd="0" presId="urn:microsoft.com/office/officeart/2018/2/layout/IconCircleList"/>
    <dgm:cxn modelId="{B4E43AEB-7584-4584-9EE6-02FE47C938F7}" type="presParOf" srcId="{10F2FDF6-0885-4650-A54B-9954BB9CFAC8}" destId="{EFC4076D-A8D5-4678-AC5A-B5A5CA9E65C5}" srcOrd="1" destOrd="0" presId="urn:microsoft.com/office/officeart/2018/2/layout/IconCircleList"/>
    <dgm:cxn modelId="{476705FF-8FF4-4AD2-A88A-F5E9D5F2804C}" type="presParOf" srcId="{10F2FDF6-0885-4650-A54B-9954BB9CFAC8}" destId="{E34E2819-1C63-4860-A0C3-B1A7F2CF8898}" srcOrd="2" destOrd="0" presId="urn:microsoft.com/office/officeart/2018/2/layout/IconCircleList"/>
    <dgm:cxn modelId="{57ED59A3-5027-4789-9996-4EC306D9B81E}" type="presParOf" srcId="{10F2FDF6-0885-4650-A54B-9954BB9CFAC8}" destId="{411DEB52-9834-45DA-98C9-157A7299695E}" srcOrd="3" destOrd="0" presId="urn:microsoft.com/office/officeart/2018/2/layout/IconCircleList"/>
    <dgm:cxn modelId="{0CF76FBF-BB13-409E-91C5-85F7EB8179F1}" type="presParOf" srcId="{A5ADB651-72F9-408D-92B0-BE4C3E384FA2}" destId="{A0D14F2A-C42C-4918-AF2C-01FFB7132BEA}" srcOrd="5" destOrd="0" presId="urn:microsoft.com/office/officeart/2018/2/layout/IconCircleList"/>
    <dgm:cxn modelId="{D103A171-D3EE-4F03-8EAA-131EEA8C9E6C}" type="presParOf" srcId="{A5ADB651-72F9-408D-92B0-BE4C3E384FA2}" destId="{1B986EFE-E721-4665-9854-497B833A918D}" srcOrd="6" destOrd="0" presId="urn:microsoft.com/office/officeart/2018/2/layout/IconCircleList"/>
    <dgm:cxn modelId="{B5DA8B37-E64D-4AC3-B89E-9E8B9C9E701E}" type="presParOf" srcId="{1B986EFE-E721-4665-9854-497B833A918D}" destId="{FF3AC100-3EA5-48CB-B743-C517E50C53C2}" srcOrd="0" destOrd="0" presId="urn:microsoft.com/office/officeart/2018/2/layout/IconCircleList"/>
    <dgm:cxn modelId="{A82E578A-D5DD-4A2E-8DC0-2EF879904B04}" type="presParOf" srcId="{1B986EFE-E721-4665-9854-497B833A918D}" destId="{26AC800C-5ACA-4DD2-8225-A8972A40C9B4}" srcOrd="1" destOrd="0" presId="urn:microsoft.com/office/officeart/2018/2/layout/IconCircleList"/>
    <dgm:cxn modelId="{F2D4F23C-8C10-4622-9733-FA81F890BF06}" type="presParOf" srcId="{1B986EFE-E721-4665-9854-497B833A918D}" destId="{D327C2EB-44C0-474F-93AC-6B59F81F2D1E}" srcOrd="2" destOrd="0" presId="urn:microsoft.com/office/officeart/2018/2/layout/IconCircleList"/>
    <dgm:cxn modelId="{F96CEE80-B138-4C9E-B50C-72BC592CB1C9}" type="presParOf" srcId="{1B986EFE-E721-4665-9854-497B833A918D}" destId="{4A3E94DE-D89B-44D6-AF4D-D067A2D31F90}" srcOrd="3" destOrd="0" presId="urn:microsoft.com/office/officeart/2018/2/layout/IconCircleList"/>
    <dgm:cxn modelId="{4E9480B2-4D85-4676-A40B-0A81CCB26B9B}" type="presParOf" srcId="{A5ADB651-72F9-408D-92B0-BE4C3E384FA2}" destId="{AA29330D-92A4-4454-9E34-20C63A771398}" srcOrd="7" destOrd="0" presId="urn:microsoft.com/office/officeart/2018/2/layout/IconCircleList"/>
    <dgm:cxn modelId="{A1DBD5B8-8994-4475-BB6B-177CE9C2838A}" type="presParOf" srcId="{A5ADB651-72F9-408D-92B0-BE4C3E384FA2}" destId="{3C6A0361-94F9-464E-9A23-BDC1BEF23DAD}" srcOrd="8" destOrd="0" presId="urn:microsoft.com/office/officeart/2018/2/layout/IconCircleList"/>
    <dgm:cxn modelId="{5B1165ED-96C5-47B1-B7CE-ED5A8B28D9DC}" type="presParOf" srcId="{3C6A0361-94F9-464E-9A23-BDC1BEF23DAD}" destId="{965CC673-90E8-44DD-BB90-CC8D72AD8E95}" srcOrd="0" destOrd="0" presId="urn:microsoft.com/office/officeart/2018/2/layout/IconCircleList"/>
    <dgm:cxn modelId="{3F1DC66E-CCF4-42B0-ADCF-8B23A878387A}" type="presParOf" srcId="{3C6A0361-94F9-464E-9A23-BDC1BEF23DAD}" destId="{5F70E552-68B0-4499-8B3D-799134C5224A}" srcOrd="1" destOrd="0" presId="urn:microsoft.com/office/officeart/2018/2/layout/IconCircleList"/>
    <dgm:cxn modelId="{29936351-7439-432D-A085-6B57C4E76ED7}" type="presParOf" srcId="{3C6A0361-94F9-464E-9A23-BDC1BEF23DAD}" destId="{40B1DBF8-0D0D-499E-BDE0-7BE75F7D262A}" srcOrd="2" destOrd="0" presId="urn:microsoft.com/office/officeart/2018/2/layout/IconCircleList"/>
    <dgm:cxn modelId="{E1511049-96FB-4112-9AA8-389F3FF871BE}" type="presParOf" srcId="{3C6A0361-94F9-464E-9A23-BDC1BEF23DAD}" destId="{C0DFBDE4-78E1-4446-AE31-2BEEBD90CDE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6E683-467C-4687-95A5-7EFC7AB27FBA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2EB82-67E3-4366-8C8D-BA3ED9919B7F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15695F-DB57-4E3A-B4B1-35D6A9B4E648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Ask proactively about potential changes</a:t>
          </a:r>
          <a:endParaRPr lang="en-US" sz="2000" kern="1200"/>
        </a:p>
      </dsp:txBody>
      <dsp:txXfrm>
        <a:off x="75768" y="3053169"/>
        <a:ext cx="3093750" cy="720000"/>
      </dsp:txXfrm>
    </dsp:sp>
    <dsp:sp modelId="{AB0DE0F9-BB3D-4342-BE1C-B435D44AD905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FEBC9-CA20-472F-9984-3B39A76CEE68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28BB7-FBFB-4683-AD96-96C0927C1EE4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Connect with business and technical teams</a:t>
          </a:r>
          <a:endParaRPr lang="en-US" sz="2000" kern="1200"/>
        </a:p>
      </dsp:txBody>
      <dsp:txXfrm>
        <a:off x="3710925" y="3053169"/>
        <a:ext cx="3093750" cy="720000"/>
      </dsp:txXfrm>
    </dsp:sp>
    <dsp:sp modelId="{FD16FE70-63FE-4DE3-999C-83ACA671BA92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1145F-CCCA-47F9-8284-69FCCC6C2363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255D7-4344-4154-8409-A4482AF95814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Define a strategy for each changing attribute</a:t>
          </a:r>
          <a:endParaRPr lang="en-US" sz="2000" kern="1200"/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9E474-21DA-4B45-80CA-8A655B93DB72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0CEE4-90AA-456F-A5E1-FC556034E0DA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0B3E4-0716-4840-9EEB-D364742451A7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Type 1- Static</a:t>
          </a:r>
          <a:endParaRPr lang="en-US" sz="2500" kern="1200"/>
        </a:p>
      </dsp:txBody>
      <dsp:txXfrm>
        <a:off x="1435590" y="531"/>
        <a:ext cx="9080009" cy="1242935"/>
      </dsp:txXfrm>
    </dsp:sp>
    <dsp:sp modelId="{DDD890FE-A675-4F05-8B2D-9CB21BD58DD7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94774-DA18-4185-80E9-679B4CE2D84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723E5-CFDF-4616-A0C9-1BD599A15401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Type 2: Default strategy to maintain history</a:t>
          </a:r>
          <a:endParaRPr lang="en-US" sz="2500" kern="1200"/>
        </a:p>
      </dsp:txBody>
      <dsp:txXfrm>
        <a:off x="1435590" y="1554201"/>
        <a:ext cx="9080009" cy="1242935"/>
      </dsp:txXfrm>
    </dsp:sp>
    <dsp:sp modelId="{D6F3B1D6-4088-495C-B480-1120A2A6EEFD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F7A32-B279-4B42-A0E2-D1600A01251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6368D-BD57-46E6-B407-6F7695959997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>
              <a:latin typeface="Calibri Light" panose="020F0302020204030204"/>
            </a:rPr>
            <a:t>Type 3: Switching</a:t>
          </a:r>
          <a:r>
            <a:rPr lang="en-GB" sz="2500" kern="1200"/>
            <a:t> back and forth between versions</a:t>
          </a:r>
          <a:br>
            <a:rPr lang="en-GB" sz="2500" kern="1200"/>
          </a:b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96151-2B19-45DD-80D8-E6D636EC21E6}">
      <dsp:nvSpPr>
        <dsp:cNvPr id="0" name=""/>
        <dsp:cNvSpPr/>
      </dsp:nvSpPr>
      <dsp:spPr>
        <a:xfrm>
          <a:off x="53910" y="489346"/>
          <a:ext cx="769220" cy="7692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67C84-B9DA-41CF-918E-4118D0602ED9}">
      <dsp:nvSpPr>
        <dsp:cNvPr id="0" name=""/>
        <dsp:cNvSpPr/>
      </dsp:nvSpPr>
      <dsp:spPr>
        <a:xfrm>
          <a:off x="215447" y="650882"/>
          <a:ext cx="446147" cy="4461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2E92E-19D9-4B85-A73C-A913DB6AC6A8}">
      <dsp:nvSpPr>
        <dsp:cNvPr id="0" name=""/>
        <dsp:cNvSpPr/>
      </dsp:nvSpPr>
      <dsp:spPr>
        <a:xfrm>
          <a:off x="987964" y="489346"/>
          <a:ext cx="1813162" cy="769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Check the data quality</a:t>
          </a:r>
          <a:endParaRPr lang="en-US" sz="1800" kern="1200"/>
        </a:p>
      </dsp:txBody>
      <dsp:txXfrm>
        <a:off x="987964" y="489346"/>
        <a:ext cx="1813162" cy="769220"/>
      </dsp:txXfrm>
    </dsp:sp>
    <dsp:sp modelId="{CBE1E7B9-8ACF-435C-9F5A-77B300372BB2}">
      <dsp:nvSpPr>
        <dsp:cNvPr id="0" name=""/>
        <dsp:cNvSpPr/>
      </dsp:nvSpPr>
      <dsp:spPr>
        <a:xfrm>
          <a:off x="3117056" y="489346"/>
          <a:ext cx="769220" cy="7692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06F5F-C510-436D-8BF1-BF9AFB517953}">
      <dsp:nvSpPr>
        <dsp:cNvPr id="0" name=""/>
        <dsp:cNvSpPr/>
      </dsp:nvSpPr>
      <dsp:spPr>
        <a:xfrm>
          <a:off x="3278593" y="650882"/>
          <a:ext cx="446147" cy="4461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2E995-EA29-41E4-ABB2-58A8EC9FD3DF}">
      <dsp:nvSpPr>
        <dsp:cNvPr id="0" name=""/>
        <dsp:cNvSpPr/>
      </dsp:nvSpPr>
      <dsp:spPr>
        <a:xfrm>
          <a:off x="4051110" y="489346"/>
          <a:ext cx="1813162" cy="769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Check for missing/ NULL values in the dataset</a:t>
          </a:r>
          <a:endParaRPr lang="en-US" sz="1800" kern="1200"/>
        </a:p>
      </dsp:txBody>
      <dsp:txXfrm>
        <a:off x="4051110" y="489346"/>
        <a:ext cx="1813162" cy="769220"/>
      </dsp:txXfrm>
    </dsp:sp>
    <dsp:sp modelId="{EBA2CF6A-68BD-487C-8135-5B8B704754D4}">
      <dsp:nvSpPr>
        <dsp:cNvPr id="0" name=""/>
        <dsp:cNvSpPr/>
      </dsp:nvSpPr>
      <dsp:spPr>
        <a:xfrm>
          <a:off x="53910" y="2105051"/>
          <a:ext cx="769220" cy="7692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C4076D-A8D5-4678-AC5A-B5A5CA9E65C5}">
      <dsp:nvSpPr>
        <dsp:cNvPr id="0" name=""/>
        <dsp:cNvSpPr/>
      </dsp:nvSpPr>
      <dsp:spPr>
        <a:xfrm>
          <a:off x="215447" y="2266588"/>
          <a:ext cx="446147" cy="4461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DEB52-9834-45DA-98C9-157A7299695E}">
      <dsp:nvSpPr>
        <dsp:cNvPr id="0" name=""/>
        <dsp:cNvSpPr/>
      </dsp:nvSpPr>
      <dsp:spPr>
        <a:xfrm>
          <a:off x="987964" y="2105051"/>
          <a:ext cx="1813162" cy="769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Write queries for finding such records</a:t>
          </a:r>
          <a:endParaRPr lang="en-US" sz="1800" kern="1200"/>
        </a:p>
      </dsp:txBody>
      <dsp:txXfrm>
        <a:off x="987964" y="2105051"/>
        <a:ext cx="1813162" cy="769220"/>
      </dsp:txXfrm>
    </dsp:sp>
    <dsp:sp modelId="{FF3AC100-3EA5-48CB-B743-C517E50C53C2}">
      <dsp:nvSpPr>
        <dsp:cNvPr id="0" name=""/>
        <dsp:cNvSpPr/>
      </dsp:nvSpPr>
      <dsp:spPr>
        <a:xfrm>
          <a:off x="3117056" y="2105051"/>
          <a:ext cx="769220" cy="7692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C800C-5ACA-4DD2-8225-A8972A40C9B4}">
      <dsp:nvSpPr>
        <dsp:cNvPr id="0" name=""/>
        <dsp:cNvSpPr/>
      </dsp:nvSpPr>
      <dsp:spPr>
        <a:xfrm>
          <a:off x="3278593" y="2266588"/>
          <a:ext cx="446147" cy="4461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E94DE-D89B-44D6-AF4D-D067A2D31F90}">
      <dsp:nvSpPr>
        <dsp:cNvPr id="0" name=""/>
        <dsp:cNvSpPr/>
      </dsp:nvSpPr>
      <dsp:spPr>
        <a:xfrm>
          <a:off x="4051110" y="2105051"/>
          <a:ext cx="1813162" cy="769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Get the overall record count</a:t>
          </a:r>
          <a:endParaRPr lang="en-US" sz="1800" kern="1200"/>
        </a:p>
      </dsp:txBody>
      <dsp:txXfrm>
        <a:off x="4051110" y="2105051"/>
        <a:ext cx="1813162" cy="769220"/>
      </dsp:txXfrm>
    </dsp:sp>
    <dsp:sp modelId="{965CC673-90E8-44DD-BB90-CC8D72AD8E95}">
      <dsp:nvSpPr>
        <dsp:cNvPr id="0" name=""/>
        <dsp:cNvSpPr/>
      </dsp:nvSpPr>
      <dsp:spPr>
        <a:xfrm>
          <a:off x="53910" y="3720757"/>
          <a:ext cx="769220" cy="76922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0E552-68B0-4499-8B3D-799134C5224A}">
      <dsp:nvSpPr>
        <dsp:cNvPr id="0" name=""/>
        <dsp:cNvSpPr/>
      </dsp:nvSpPr>
      <dsp:spPr>
        <a:xfrm>
          <a:off x="215447" y="3882293"/>
          <a:ext cx="446147" cy="4461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FBDE4-78E1-4446-AE31-2BEEBD90CDE3}">
      <dsp:nvSpPr>
        <dsp:cNvPr id="0" name=""/>
        <dsp:cNvSpPr/>
      </dsp:nvSpPr>
      <dsp:spPr>
        <a:xfrm>
          <a:off x="987964" y="3720757"/>
          <a:ext cx="1813162" cy="769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Understand the data!!!</a:t>
          </a:r>
          <a:endParaRPr lang="en-US" sz="1800" kern="1200"/>
        </a:p>
      </dsp:txBody>
      <dsp:txXfrm>
        <a:off x="987964" y="3720757"/>
        <a:ext cx="1813162" cy="769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CAF87-835D-4616-BC7B-138C5388B9E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CE562-4D7B-44F5-BEB3-FA0B94C4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0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E686-79B1-3F3D-0240-0A6403700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78183-17B8-D33F-0EB3-262C1C02A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AB5B4-3FD4-0974-93BB-36C245AC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FE9F-0725-D69D-6DDF-470BF587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DD50D-B992-33AD-3933-F1F79137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17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A5A1-EAB6-7759-9B8D-0DD68F28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13A9B-8E68-959E-5645-0DFF68614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9AC2C-2B6A-7287-0DB0-ED7BD4D1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B14CD-43BB-E634-8E7B-C4EF66A4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D7843-C6B7-1FDD-A41B-8DDD8B4F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937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0472F-C42E-56E4-3303-B65E77C88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A869C-E0A2-E4E9-5C1D-EDC3E1FAB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EF3C1-536B-D2D9-F800-A994CE42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115C9-7AE2-503E-B19B-7A6322A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021FB-C29B-331A-2941-5B8368A8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8862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1222-9CD9-5BDA-793D-0EFA2220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F418-8261-6D8D-1809-9A4B2CC01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ACBFF-4969-535C-FB3C-3F740F14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C48DE-787F-FB0D-FDD4-6C94EF18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C141E-B1BE-E1A2-3BAB-F1EEBF91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593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415D-54EF-D0A3-DAB5-D71127A4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C01A9-C98B-367E-1A5F-991FC0656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538B1-530E-EA54-1CD5-B42AD3CB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1E5F-5A51-B027-3128-85C98C94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CF7B-2B7B-4274-2E09-7CE468F8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0346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8008-EAD0-C294-5A50-006C56C3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E92B-B083-55C0-154F-96479A74C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4CAD6-D26F-36B6-C859-53CBB6FC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0229F-AD25-F413-3DDD-3FC74AC1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3EA91-EB20-462A-98AD-CCF07013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2007D-222C-1FC9-B704-2A0F18A6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208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E537-BE83-9444-8A39-740E5D25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39313-5A5D-EB4B-927E-9DA40C815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F8998-034E-05F5-15D4-E33E0D69D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EAE14-85BD-B0D1-1677-07DB508D1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3F057-A034-1422-77FF-5B0F707A0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0739BF-B4C5-6C9E-4FD1-B636F795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943A4-3176-0731-BC8F-37A2A571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0E061-A8B3-7D38-569E-7A9B7025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75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218C-9E67-394C-C2B3-223EDEBA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C000B-04B9-F3A0-89E7-B5C2F666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344E2-CA46-23FD-1D76-E838AA8E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8F097-3D94-664D-3B7D-CFE852AF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367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26620-8860-B168-C442-83C2170C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C0583-9899-9CAB-4965-796E330F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FE514-8162-4C01-B503-72E01345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294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B6DE-50F3-9FC7-C15B-C5D339C3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038F7-C377-4984-A0E2-4631C311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A1FBE-CF52-7366-B35D-39D8F2F97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25C47-E170-E45C-9F46-68643501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8F1FB-5213-E0A9-0962-5ECEF328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EAB25-1716-D739-A4A8-49274E8B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2821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A7D5-C109-251C-0578-BCBF0C6B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B2BC31-C7FF-1E31-A5ED-A2321AE62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FF998-A475-F3FF-44C8-E6A7A33B2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2B679-3944-E096-C086-67DFC410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86C80-2C91-7D43-F749-339564D7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1DBA9-4EAB-CD48-36E9-47AD24A7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6098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F04BD-37CF-AAF5-1EE2-51ED672D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3CA10-5A8A-A15E-7C9F-21B391189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1332D-843D-7C5E-526C-3CB00D38B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FB074-C0BB-4E14-A086-54CDD86D920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9DDA-1DB9-BAD7-8AA3-9DA50C5D7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DDCD5-8D7A-5147-2E0B-06B8B08B8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0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0B8AD-AD0A-BB8B-97E1-6849013A0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/>
              <a:t>Business Intelligence and Data Warehousing</a:t>
            </a:r>
            <a:br>
              <a:rPr lang="en-US" sz="7200" dirty="0"/>
            </a:br>
            <a:r>
              <a:rPr lang="en-US" sz="7200" dirty="0"/>
              <a:t> (ANL408)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EF3A3-6C41-AF85-F8BF-51370AF62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dirty="0"/>
              <a:t>- By Sabarish Nair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30B75-19A8-1168-3385-285EF41D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0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B5E1E-A4B5-E933-F7BA-7E69A4B1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>
                <a:ea typeface="Calibri Light"/>
                <a:cs typeface="Calibri Light"/>
              </a:rPr>
              <a:t>Administering Type 2 Dimensions</a:t>
            </a:r>
            <a:endParaRPr lang="en-GB" sz="3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9C049-F1C0-D591-A82B-B47B9154B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400" dirty="0">
                <a:ea typeface="Calibri"/>
                <a:cs typeface="Calibri"/>
              </a:rPr>
              <a:t>Introduce 2 date columns, effective date and expiration date.</a:t>
            </a:r>
          </a:p>
          <a:p>
            <a:r>
              <a:rPr lang="en-GB" sz="2400" dirty="0">
                <a:ea typeface="Calibri"/>
                <a:cs typeface="Calibri"/>
              </a:rPr>
              <a:t>Add a new column (</a:t>
            </a:r>
            <a:r>
              <a:rPr lang="en-GB" sz="2400" err="1">
                <a:ea typeface="Calibri"/>
                <a:cs typeface="Calibri"/>
              </a:rPr>
              <a:t>IsActive</a:t>
            </a:r>
            <a:r>
              <a:rPr lang="en-GB" sz="2400" dirty="0">
                <a:ea typeface="Calibri"/>
                <a:cs typeface="Calibri"/>
              </a:rPr>
              <a:t>)</a:t>
            </a:r>
            <a:endParaRPr lang="en-GB" sz="2400">
              <a:ea typeface="Calibri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A6064-4358-5B6C-FC8E-BDAB41D9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18564761-DAEB-735E-1C5B-40895A383E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6455950"/>
              </p:ext>
            </p:extLst>
          </p:nvPr>
        </p:nvGraphicFramePr>
        <p:xfrm>
          <a:off x="5815852" y="2745441"/>
          <a:ext cx="5796125" cy="1645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053">
                  <a:extLst>
                    <a:ext uri="{9D8B030D-6E8A-4147-A177-3AD203B41FA5}">
                      <a16:colId xmlns:a16="http://schemas.microsoft.com/office/drawing/2014/main" val="2233344601"/>
                    </a:ext>
                  </a:extLst>
                </a:gridCol>
                <a:gridCol w="824938">
                  <a:extLst>
                    <a:ext uri="{9D8B030D-6E8A-4147-A177-3AD203B41FA5}">
                      <a16:colId xmlns:a16="http://schemas.microsoft.com/office/drawing/2014/main" val="1954295304"/>
                    </a:ext>
                  </a:extLst>
                </a:gridCol>
                <a:gridCol w="616548">
                  <a:extLst>
                    <a:ext uri="{9D8B030D-6E8A-4147-A177-3AD203B41FA5}">
                      <a16:colId xmlns:a16="http://schemas.microsoft.com/office/drawing/2014/main" val="2231824858"/>
                    </a:ext>
                  </a:extLst>
                </a:gridCol>
                <a:gridCol w="702779">
                  <a:extLst>
                    <a:ext uri="{9D8B030D-6E8A-4147-A177-3AD203B41FA5}">
                      <a16:colId xmlns:a16="http://schemas.microsoft.com/office/drawing/2014/main" val="4233615890"/>
                    </a:ext>
                  </a:extLst>
                </a:gridCol>
                <a:gridCol w="1018957">
                  <a:extLst>
                    <a:ext uri="{9D8B030D-6E8A-4147-A177-3AD203B41FA5}">
                      <a16:colId xmlns:a16="http://schemas.microsoft.com/office/drawing/2014/main" val="3540816292"/>
                    </a:ext>
                  </a:extLst>
                </a:gridCol>
                <a:gridCol w="882425">
                  <a:extLst>
                    <a:ext uri="{9D8B030D-6E8A-4147-A177-3AD203B41FA5}">
                      <a16:colId xmlns:a16="http://schemas.microsoft.com/office/drawing/2014/main" val="2217449106"/>
                    </a:ext>
                  </a:extLst>
                </a:gridCol>
                <a:gridCol w="882425">
                  <a:extLst>
                    <a:ext uri="{9D8B030D-6E8A-4147-A177-3AD203B41FA5}">
                      <a16:colId xmlns:a16="http://schemas.microsoft.com/office/drawing/2014/main" val="491031903"/>
                    </a:ext>
                  </a:extLst>
                </a:gridCol>
              </a:tblGrid>
              <a:tr h="260743">
                <a:tc>
                  <a:txBody>
                    <a:bodyPr/>
                    <a:lstStyle/>
                    <a:p>
                      <a:r>
                        <a:rPr lang="en-GB" sz="1200" err="1"/>
                        <a:t>Product_PK</a:t>
                      </a:r>
                      <a:endParaRPr lang="en-GB" sz="1200" dirty="0" err="1"/>
                    </a:p>
                  </a:txBody>
                  <a:tcPr marL="59260" marR="59260" marT="29630" marB="2963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err="1"/>
                        <a:t>Product_ID</a:t>
                      </a:r>
                      <a:endParaRPr lang="en-GB" sz="1200" dirty="0" err="1"/>
                    </a:p>
                  </a:txBody>
                  <a:tcPr marL="59260" marR="59260" marT="29630" marB="2963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Name </a:t>
                      </a:r>
                    </a:p>
                  </a:txBody>
                  <a:tcPr marL="59260" marR="59260" marT="29630" marB="2963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Category</a:t>
                      </a:r>
                    </a:p>
                  </a:txBody>
                  <a:tcPr marL="59260" marR="59260" marT="29630" marB="2963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err="1"/>
                        <a:t>Effective_Date</a:t>
                      </a:r>
                      <a:endParaRPr lang="en-GB" sz="1200" dirty="0" err="1"/>
                    </a:p>
                  </a:txBody>
                  <a:tcPr marL="59260" marR="59260" marT="29630" marB="2963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err="1"/>
                        <a:t>Expiry_Date</a:t>
                      </a:r>
                      <a:endParaRPr lang="en-GB" sz="1200" dirty="0" err="1"/>
                    </a:p>
                  </a:txBody>
                  <a:tcPr marL="59260" marR="59260" marT="29630" marB="2963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dirty="0" err="1"/>
                        <a:t>Is_Active</a:t>
                      </a:r>
                    </a:p>
                  </a:txBody>
                  <a:tcPr marL="59259" marR="59259" marT="29630" marB="29630"/>
                </a:tc>
                <a:extLst>
                  <a:ext uri="{0D108BD9-81ED-4DB2-BD59-A6C34878D82A}">
                    <a16:rowId xmlns:a16="http://schemas.microsoft.com/office/drawing/2014/main" val="3567900785"/>
                  </a:ext>
                </a:extLst>
              </a:tr>
              <a:tr h="260743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 marL="59260" marR="59260" marT="29630" marB="2963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dirty="0"/>
                        <a:t>PR_001</a:t>
                      </a:r>
                    </a:p>
                  </a:txBody>
                  <a:tcPr marL="59260" marR="59260" marT="29630" marB="2963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Bat</a:t>
                      </a:r>
                    </a:p>
                  </a:txBody>
                  <a:tcPr marL="59260" marR="59260" marT="29630" marB="2963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Toy</a:t>
                      </a:r>
                    </a:p>
                  </a:txBody>
                  <a:tcPr marL="59260" marR="59260" marT="29630" marB="2963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dirty="0"/>
                        <a:t>2022-01-02</a:t>
                      </a:r>
                    </a:p>
                  </a:txBody>
                  <a:tcPr marL="59260" marR="59260" marT="29630" marB="2963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dirty="0"/>
                        <a:t>2100-01-01</a:t>
                      </a:r>
                    </a:p>
                  </a:txBody>
                  <a:tcPr marL="59260" marR="59260" marT="29630" marB="2963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dirty="0"/>
                        <a:t>Yes</a:t>
                      </a:r>
                    </a:p>
                  </a:txBody>
                  <a:tcPr marL="59259" marR="59259" marT="29630" marB="29630"/>
                </a:tc>
                <a:extLst>
                  <a:ext uri="{0D108BD9-81ED-4DB2-BD59-A6C34878D82A}">
                    <a16:rowId xmlns:a16="http://schemas.microsoft.com/office/drawing/2014/main" val="3758563288"/>
                  </a:ext>
                </a:extLst>
              </a:tr>
              <a:tr h="26074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dirty="0"/>
                        <a:t>2</a:t>
                      </a:r>
                    </a:p>
                  </a:txBody>
                  <a:tcPr marL="59260" marR="59260" marT="29630" marB="2963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PR_002</a:t>
                      </a:r>
                      <a:endParaRPr lang="en-US" sz="1200" dirty="0"/>
                    </a:p>
                  </a:txBody>
                  <a:tcPr marL="59260" marR="59260" marT="29630" marB="2963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dirty="0"/>
                        <a:t>Milk</a:t>
                      </a:r>
                    </a:p>
                  </a:txBody>
                  <a:tcPr marL="59260" marR="59260" marT="29630" marB="2963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dirty="0"/>
                        <a:t>Beverage</a:t>
                      </a:r>
                    </a:p>
                  </a:txBody>
                  <a:tcPr marL="59260" marR="59260" marT="29630" marB="2963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2022-01-02</a:t>
                      </a:r>
                      <a:endParaRPr lang="en-US" sz="1200" dirty="0"/>
                    </a:p>
                  </a:txBody>
                  <a:tcPr marL="59260" marR="59260" marT="29630" marB="2963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2022-06-01</a:t>
                      </a:r>
                      <a:endParaRPr lang="en-US" sz="1200" dirty="0"/>
                    </a:p>
                  </a:txBody>
                  <a:tcPr marL="59260" marR="59260" marT="29630" marB="2963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259" marR="59259" marT="29630" marB="29630"/>
                </a:tc>
                <a:extLst>
                  <a:ext uri="{0D108BD9-81ED-4DB2-BD59-A6C34878D82A}">
                    <a16:rowId xmlns:a16="http://schemas.microsoft.com/office/drawing/2014/main" val="350423895"/>
                  </a:ext>
                </a:extLst>
              </a:tr>
              <a:tr h="26074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dirty="0"/>
                        <a:t>3</a:t>
                      </a:r>
                    </a:p>
                  </a:txBody>
                  <a:tcPr marL="59260" marR="59260" marT="29630" marB="2963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PR_004</a:t>
                      </a:r>
                      <a:endParaRPr lang="en-US" sz="1200" dirty="0"/>
                    </a:p>
                  </a:txBody>
                  <a:tcPr marL="59260" marR="59260" marT="29630" marB="2963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dirty="0"/>
                        <a:t>Ball</a:t>
                      </a:r>
                      <a:endParaRPr lang="en-US" sz="1200" dirty="0"/>
                    </a:p>
                  </a:txBody>
                  <a:tcPr marL="59260" marR="59260" marT="29630" marB="2963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dirty="0"/>
                        <a:t>Toy</a:t>
                      </a:r>
                    </a:p>
                  </a:txBody>
                  <a:tcPr marL="59260" marR="59260" marT="29630" marB="2963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2022-01-02</a:t>
                      </a:r>
                      <a:endParaRPr lang="en-US" sz="1200" dirty="0"/>
                    </a:p>
                  </a:txBody>
                  <a:tcPr marL="59260" marR="59260" marT="29630" marB="2963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2100-01-01</a:t>
                      </a:r>
                      <a:endParaRPr lang="en-US" sz="1200" dirty="0"/>
                    </a:p>
                  </a:txBody>
                  <a:tcPr marL="59260" marR="59260" marT="29630" marB="2963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259" marR="59259" marT="29630" marB="29630"/>
                </a:tc>
                <a:extLst>
                  <a:ext uri="{0D108BD9-81ED-4DB2-BD59-A6C34878D82A}">
                    <a16:rowId xmlns:a16="http://schemas.microsoft.com/office/drawing/2014/main" val="1956647003"/>
                  </a:ext>
                </a:extLst>
              </a:tr>
              <a:tr h="4385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dirty="0"/>
                        <a:t>4</a:t>
                      </a:r>
                    </a:p>
                  </a:txBody>
                  <a:tcPr marL="59260" marR="59260" marT="29630" marB="296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PR_004</a:t>
                      </a:r>
                      <a:endParaRPr lang="en-US" sz="1200" dirty="0"/>
                    </a:p>
                  </a:txBody>
                  <a:tcPr marL="59260" marR="59260" marT="29630" marB="296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dirty="0"/>
                        <a:t>Almond Milk</a:t>
                      </a:r>
                    </a:p>
                  </a:txBody>
                  <a:tcPr marL="59260" marR="59260" marT="29630" marB="296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dirty="0"/>
                        <a:t>Liquid</a:t>
                      </a:r>
                    </a:p>
                  </a:txBody>
                  <a:tcPr marL="59260" marR="59260" marT="29630" marB="296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2022-06-02</a:t>
                      </a:r>
                      <a:endParaRPr lang="en-US" sz="1200" dirty="0"/>
                    </a:p>
                  </a:txBody>
                  <a:tcPr marL="59260" marR="59260" marT="29630" marB="296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2100-01-01</a:t>
                      </a:r>
                      <a:endParaRPr lang="en-US" sz="1200" dirty="0"/>
                    </a:p>
                  </a:txBody>
                  <a:tcPr marL="59260" marR="59260" marT="29630" marB="296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259" marR="59259" marT="29630" marB="2963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61391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536D82E7-653F-EF8F-CB6A-6348C5A193CA}"/>
              </a:ext>
            </a:extLst>
          </p:cNvPr>
          <p:cNvSpPr/>
          <p:nvPr/>
        </p:nvSpPr>
        <p:spPr>
          <a:xfrm>
            <a:off x="8852646" y="2227168"/>
            <a:ext cx="2891117" cy="25101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40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A754B-2CE1-8D38-991B-2227DA369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GB" sz="4800">
                <a:ea typeface="Calibri Light"/>
                <a:cs typeface="Calibri Light"/>
              </a:rPr>
              <a:t>Type 2 SCD Steps  </a:t>
            </a:r>
            <a:endParaRPr lang="en-GB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53D89-7DA7-B64A-535E-E38232C3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Add a new row in the dimensions</a:t>
            </a:r>
          </a:p>
          <a:p>
            <a:r>
              <a:rPr lang="en-GB" dirty="0">
                <a:ea typeface="Calibri"/>
                <a:cs typeface="Calibri"/>
              </a:rPr>
              <a:t>Fact Table: Lookup in the dimension with the Natural Key + Ef/Ex Date</a:t>
            </a:r>
          </a:p>
          <a:p>
            <a:r>
              <a:rPr lang="en-GB" dirty="0">
                <a:ea typeface="Calibri"/>
                <a:cs typeface="Calibri"/>
              </a:rPr>
              <a:t>Add </a:t>
            </a:r>
            <a:r>
              <a:rPr lang="en-GB" dirty="0" err="1">
                <a:ea typeface="Calibri"/>
                <a:cs typeface="Calibri"/>
              </a:rPr>
              <a:t>Is_Current</a:t>
            </a:r>
            <a:r>
              <a:rPr lang="en-GB" dirty="0">
                <a:ea typeface="Calibri"/>
                <a:cs typeface="Calibri"/>
              </a:rPr>
              <a:t>/</a:t>
            </a:r>
            <a:r>
              <a:rPr lang="en-GB" dirty="0" err="1">
                <a:ea typeface="Calibri"/>
                <a:cs typeface="Calibri"/>
              </a:rPr>
              <a:t>Is_Active</a:t>
            </a:r>
            <a:r>
              <a:rPr lang="en-GB" dirty="0">
                <a:ea typeface="Calibri"/>
                <a:cs typeface="Calibri"/>
              </a:rPr>
              <a:t> Flag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Research">
            <a:extLst>
              <a:ext uri="{FF2B5EF4-FFF2-40B4-BE49-F238E27FC236}">
                <a16:creationId xmlns:a16="http://schemas.microsoft.com/office/drawing/2014/main" id="{27F18F5F-8756-B179-C51C-33015A899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1373" y="1186882"/>
            <a:ext cx="4235516" cy="423551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39286-1ECF-556E-28B6-38D6825E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6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B33354-5302-409E-90BF-4E7A98AFB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2037D-16C4-8AF1-AA0F-29C80AACA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165014"/>
            <a:ext cx="3998011" cy="4666206"/>
          </a:xfrm>
        </p:spPr>
        <p:txBody>
          <a:bodyPr anchor="ctr">
            <a:normAutofit/>
          </a:bodyPr>
          <a:lstStyle/>
          <a:p>
            <a:r>
              <a:rPr lang="en-GB" sz="4800">
                <a:ea typeface="Calibri Light"/>
                <a:cs typeface="Calibri Light"/>
              </a:rPr>
              <a:t>Type 1 + Type 2</a:t>
            </a:r>
            <a:endParaRPr lang="en-GB" sz="4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1126E-8FE2-7AC8-804A-62429AAD5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40" y="1165014"/>
            <a:ext cx="5625253" cy="46662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Can use Type 1 or 2 depending on the attributes</a:t>
            </a:r>
          </a:p>
          <a:p>
            <a:r>
              <a:rPr lang="en-GB" dirty="0">
                <a:ea typeface="Calibri"/>
                <a:cs typeface="Calibri"/>
              </a:rPr>
              <a:t>Use Type 1 for low significant changes</a:t>
            </a:r>
          </a:p>
          <a:p>
            <a:r>
              <a:rPr lang="en-GB" dirty="0">
                <a:ea typeface="Calibri"/>
                <a:cs typeface="Calibri"/>
              </a:rPr>
              <a:t>Use Type 2 for high significant changes</a:t>
            </a:r>
          </a:p>
          <a:p>
            <a:r>
              <a:rPr lang="en-GB" dirty="0">
                <a:ea typeface="Calibri"/>
                <a:cs typeface="Calibri"/>
              </a:rPr>
              <a:t>Not a technical, but a business decision</a:t>
            </a:r>
          </a:p>
          <a:p>
            <a:r>
              <a:rPr lang="en-GB" dirty="0">
                <a:ea typeface="Calibri"/>
                <a:cs typeface="Calibri"/>
              </a:rPr>
              <a:t>No set in stone rules</a:t>
            </a:r>
          </a:p>
          <a:p>
            <a:endParaRPr lang="en-GB" sz="200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34869-0920-F0F2-B8DD-441FB53E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08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0BFD7-657E-466A-077D-B586F8BB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GB" sz="5200">
                <a:ea typeface="Calibri Light"/>
                <a:cs typeface="Calibri Light"/>
              </a:rPr>
              <a:t>Type 3: Additional Attribute</a:t>
            </a:r>
            <a:endParaRPr lang="en-GB" sz="5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8A703-95C6-6872-6482-8D0609AA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B8A58BD-F090-576B-F794-8388F2DC2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2000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544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D7AE9-1866-2F76-F204-42AC0B555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141" y="640080"/>
            <a:ext cx="5849830" cy="1481328"/>
          </a:xfrm>
        </p:spPr>
        <p:txBody>
          <a:bodyPr anchor="b">
            <a:normAutofit/>
          </a:bodyPr>
          <a:lstStyle/>
          <a:p>
            <a:r>
              <a:rPr lang="en-GB" sz="5000">
                <a:ea typeface="Calibri Light"/>
                <a:cs typeface="Calibri Light"/>
              </a:rPr>
              <a:t>Type 3 – Add a new attribute</a:t>
            </a:r>
            <a:endParaRPr lang="en-GB" sz="50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DA28E-D8E4-598B-7A1E-3CE6DD6D5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>
                <a:ea typeface="Calibri" panose="020F0502020204030204"/>
                <a:cs typeface="Calibri" panose="020F0502020204030204"/>
              </a:rPr>
              <a:t>Typically used for significant changes at a time (e.g. restructurings in organizations)</a:t>
            </a:r>
            <a:endParaRPr lang="en-US" sz="2200"/>
          </a:p>
          <a:p>
            <a:r>
              <a:rPr lang="en-GB" sz="2200">
                <a:ea typeface="Calibri" panose="020F0502020204030204"/>
                <a:cs typeface="Calibri" panose="020F0502020204030204"/>
              </a:rPr>
              <a:t>Switching between historic and current view</a:t>
            </a:r>
          </a:p>
          <a:p>
            <a:r>
              <a:rPr lang="en-GB" sz="2200">
                <a:ea typeface="Calibri" panose="020F0502020204030204"/>
                <a:cs typeface="Calibri" panose="020F0502020204030204"/>
              </a:rPr>
              <a:t>Introduce additional columns to keep tracking multiple changes </a:t>
            </a:r>
          </a:p>
          <a:p>
            <a:r>
              <a:rPr lang="en-GB" sz="2200" dirty="0">
                <a:ea typeface="Calibri" panose="020F0502020204030204"/>
                <a:cs typeface="Calibri" panose="020F0502020204030204"/>
              </a:rPr>
              <a:t>Not suitable for frequent or unpredictable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C9DF9-2E1F-CE89-4C5A-194353E1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F47877E3-D555-3907-742C-A0B17A51A7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604691"/>
              </p:ext>
            </p:extLst>
          </p:nvPr>
        </p:nvGraphicFramePr>
        <p:xfrm>
          <a:off x="6188695" y="3057926"/>
          <a:ext cx="5458970" cy="2064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883">
                  <a:extLst>
                    <a:ext uri="{9D8B030D-6E8A-4147-A177-3AD203B41FA5}">
                      <a16:colId xmlns:a16="http://schemas.microsoft.com/office/drawing/2014/main" val="2233344601"/>
                    </a:ext>
                  </a:extLst>
                </a:gridCol>
                <a:gridCol w="1082886">
                  <a:extLst>
                    <a:ext uri="{9D8B030D-6E8A-4147-A177-3AD203B41FA5}">
                      <a16:colId xmlns:a16="http://schemas.microsoft.com/office/drawing/2014/main" val="2231824858"/>
                    </a:ext>
                  </a:extLst>
                </a:gridCol>
                <a:gridCol w="1416938">
                  <a:extLst>
                    <a:ext uri="{9D8B030D-6E8A-4147-A177-3AD203B41FA5}">
                      <a16:colId xmlns:a16="http://schemas.microsoft.com/office/drawing/2014/main" val="2039757349"/>
                    </a:ext>
                  </a:extLst>
                </a:gridCol>
                <a:gridCol w="1361263">
                  <a:extLst>
                    <a:ext uri="{9D8B030D-6E8A-4147-A177-3AD203B41FA5}">
                      <a16:colId xmlns:a16="http://schemas.microsoft.com/office/drawing/2014/main" val="4233615890"/>
                    </a:ext>
                  </a:extLst>
                </a:gridCol>
              </a:tblGrid>
              <a:tr h="741596">
                <a:tc>
                  <a:txBody>
                    <a:bodyPr/>
                    <a:lstStyle/>
                    <a:p>
                      <a:r>
                        <a:rPr lang="en-GB" sz="2000" err="1"/>
                        <a:t>Product_ID</a:t>
                      </a:r>
                    </a:p>
                  </a:txBody>
                  <a:tcPr marL="100216" marR="100216" marT="50108" marB="50108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Name </a:t>
                      </a:r>
                    </a:p>
                  </a:txBody>
                  <a:tcPr marL="100216" marR="100216" marT="50108" marB="5010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/>
                        <a:t>Prev category</a:t>
                      </a:r>
                    </a:p>
                  </a:txBody>
                  <a:tcPr marL="100216" marR="100216" marT="50108" marB="50108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Category</a:t>
                      </a:r>
                    </a:p>
                  </a:txBody>
                  <a:tcPr marL="100216" marR="100216" marT="50108" marB="50108"/>
                </a:tc>
                <a:extLst>
                  <a:ext uri="{0D108BD9-81ED-4DB2-BD59-A6C34878D82A}">
                    <a16:rowId xmlns:a16="http://schemas.microsoft.com/office/drawing/2014/main" val="3567900785"/>
                  </a:ext>
                </a:extLst>
              </a:tr>
              <a:tr h="440949">
                <a:tc>
                  <a:txBody>
                    <a:bodyPr/>
                    <a:lstStyle/>
                    <a:p>
                      <a:r>
                        <a:rPr lang="en-GB" sz="2000"/>
                        <a:t>1</a:t>
                      </a:r>
                    </a:p>
                  </a:txBody>
                  <a:tcPr marL="100216" marR="100216" marT="50108" marB="50108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Bat</a:t>
                      </a:r>
                    </a:p>
                  </a:txBody>
                  <a:tcPr marL="100216" marR="100216" marT="50108" marB="5010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/>
                        <a:t>Toy</a:t>
                      </a:r>
                    </a:p>
                  </a:txBody>
                  <a:tcPr marL="100216" marR="100216" marT="50108" marB="50108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Toy</a:t>
                      </a:r>
                    </a:p>
                  </a:txBody>
                  <a:tcPr marL="100216" marR="100216" marT="50108" marB="50108"/>
                </a:tc>
                <a:extLst>
                  <a:ext uri="{0D108BD9-81ED-4DB2-BD59-A6C34878D82A}">
                    <a16:rowId xmlns:a16="http://schemas.microsoft.com/office/drawing/2014/main" val="3758563288"/>
                  </a:ext>
                </a:extLst>
              </a:tr>
              <a:tr h="4409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/>
                        <a:t>2</a:t>
                      </a:r>
                    </a:p>
                  </a:txBody>
                  <a:tcPr marL="100216" marR="100216" marT="50108" marB="5010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/>
                        <a:t>Milk</a:t>
                      </a:r>
                    </a:p>
                  </a:txBody>
                  <a:tcPr marL="100216" marR="100216" marT="50108" marB="5010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>
                          <a:solidFill>
                            <a:schemeClr val="tx1"/>
                          </a:solidFill>
                        </a:rPr>
                        <a:t>Beverage</a:t>
                      </a:r>
                    </a:p>
                  </a:txBody>
                  <a:tcPr marL="100216" marR="100216" marT="50108" marB="5010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1">
                          <a:solidFill>
                            <a:srgbClr val="FF0000"/>
                          </a:solidFill>
                        </a:rPr>
                        <a:t>Liquid</a:t>
                      </a:r>
                    </a:p>
                  </a:txBody>
                  <a:tcPr marL="100216" marR="100216" marT="50108" marB="50108"/>
                </a:tc>
                <a:extLst>
                  <a:ext uri="{0D108BD9-81ED-4DB2-BD59-A6C34878D82A}">
                    <a16:rowId xmlns:a16="http://schemas.microsoft.com/office/drawing/2014/main" val="350423895"/>
                  </a:ext>
                </a:extLst>
              </a:tr>
              <a:tr h="4409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/>
                        <a:t>3</a:t>
                      </a:r>
                    </a:p>
                  </a:txBody>
                  <a:tcPr marL="100216" marR="100216" marT="50108" marB="50108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000"/>
                        <a:t>Ball</a:t>
                      </a:r>
                      <a:endParaRPr lang="en-US" sz="2000"/>
                    </a:p>
                  </a:txBody>
                  <a:tcPr marL="100216" marR="100216" marT="50108" marB="5010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/>
                        <a:t>Toy</a:t>
                      </a:r>
                    </a:p>
                  </a:txBody>
                  <a:tcPr marL="100216" marR="100216" marT="50108" marB="5010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/>
                        <a:t>Toy</a:t>
                      </a:r>
                    </a:p>
                  </a:txBody>
                  <a:tcPr marL="100216" marR="100216" marT="50108" marB="50108"/>
                </a:tc>
                <a:extLst>
                  <a:ext uri="{0D108BD9-81ED-4DB2-BD59-A6C34878D82A}">
                    <a16:rowId xmlns:a16="http://schemas.microsoft.com/office/drawing/2014/main" val="1956647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683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CC849-23E9-ED83-EFF1-2BCF56836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097280"/>
            <a:ext cx="3796306" cy="4666207"/>
          </a:xfrm>
        </p:spPr>
        <p:txBody>
          <a:bodyPr anchor="ctr">
            <a:normAutofit/>
          </a:bodyPr>
          <a:lstStyle/>
          <a:p>
            <a:r>
              <a:rPr lang="en-GB" sz="4800">
                <a:ea typeface="Calibri Light"/>
                <a:cs typeface="Calibri Light"/>
              </a:rPr>
              <a:t>Practical: Exploratory Data Analysis (EDA) </a:t>
            </a:r>
            <a:endParaRPr lang="en-GB" sz="4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5D0C2-92B0-230B-234B-5EF2F9C2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6F255F2-7DD3-0D12-6664-628E3E46BB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035421"/>
              </p:ext>
            </p:extLst>
          </p:nvPr>
        </p:nvGraphicFramePr>
        <p:xfrm>
          <a:off x="5431536" y="1014153"/>
          <a:ext cx="5918184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7262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828B-EFD9-E91B-83DA-BB7A6987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60042" cy="1056622"/>
          </a:xfrm>
        </p:spPr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Get the record count</a:t>
            </a:r>
            <a:endParaRPr lang="en-GB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51401FA-A93D-6D61-0202-F9CDEE1D2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717" y="1953138"/>
            <a:ext cx="5168152" cy="147413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046B9-E65E-7A1A-6F15-195BD11D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0D68C9F-61ED-FCA3-6FF5-467A8004C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432" y="1950664"/>
            <a:ext cx="5285253" cy="147749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1104CEC-9AC6-12BA-1F02-790E25548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732" y="4005823"/>
            <a:ext cx="4664448" cy="234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54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8FD57-E5C5-7AF8-DA4E-EBB2CCF1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941205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Get Distinct Records in a column 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756585A-BD45-1FA2-7DC8-20DD93569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717" y="1292621"/>
            <a:ext cx="5069590" cy="175639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799B188-6720-4AE7-97DB-E16D468E6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718" y="671201"/>
            <a:ext cx="1793354" cy="29992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7F597-5D47-EDEB-DC18-43C85E3B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91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7D613B8-819B-2C0A-6DA8-415C2113A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050" y="555625"/>
            <a:ext cx="9613900" cy="2741613"/>
          </a:xfr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C24E1F3-3B7B-89FA-9838-1105229A7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3362325"/>
            <a:ext cx="9613900" cy="1822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A22E92-EF14-B217-8429-9D386D9D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Check for NULL values in columns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F8D55-C0FA-FB80-5B4F-F2B3491D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FADF29-592E-70CB-C72C-B760EF80805A}"/>
              </a:ext>
            </a:extLst>
          </p:cNvPr>
          <p:cNvSpPr/>
          <p:nvPr/>
        </p:nvSpPr>
        <p:spPr>
          <a:xfrm>
            <a:off x="7569573" y="3669926"/>
            <a:ext cx="1154206" cy="14791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385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963EB-AA1E-149B-3220-9FEE7041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>
                <a:ea typeface="Calibri Light"/>
                <a:cs typeface="Calibri Light"/>
              </a:rPr>
              <a:t>Questions </a:t>
            </a:r>
            <a:endParaRPr lang="en-GB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B77C-A035-9D69-1948-1C38F85D5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400">
                <a:ea typeface="Calibri"/>
                <a:cs typeface="Calibri"/>
              </a:rPr>
              <a:t>Total Rows?</a:t>
            </a:r>
          </a:p>
          <a:p>
            <a:r>
              <a:rPr lang="en-GB" sz="2400">
                <a:ea typeface="Calibri"/>
                <a:cs typeface="Calibri"/>
              </a:rPr>
              <a:t>Total Distinct Products?</a:t>
            </a:r>
          </a:p>
          <a:p>
            <a:r>
              <a:rPr lang="en-GB" sz="2400">
                <a:ea typeface="Calibri"/>
                <a:cs typeface="Calibri"/>
              </a:rPr>
              <a:t>Total Distinct Category?</a:t>
            </a:r>
          </a:p>
          <a:p>
            <a:r>
              <a:rPr lang="en-GB" sz="2400">
                <a:ea typeface="Calibri"/>
                <a:cs typeface="Calibri"/>
              </a:rPr>
              <a:t>Maximum Price?</a:t>
            </a:r>
          </a:p>
          <a:p>
            <a:r>
              <a:rPr lang="en-GB" sz="2400">
                <a:ea typeface="Calibri"/>
                <a:cs typeface="Calibri"/>
              </a:rPr>
              <a:t>Total Distinct Cities?</a:t>
            </a:r>
          </a:p>
          <a:p>
            <a:r>
              <a:rPr lang="en-GB" sz="2400">
                <a:ea typeface="Calibri"/>
                <a:cs typeface="Calibri"/>
              </a:rPr>
              <a:t>Count of countries with blank values?</a:t>
            </a:r>
          </a:p>
          <a:p>
            <a:endParaRPr lang="en-GB" sz="2400">
              <a:ea typeface="Calibri"/>
              <a:cs typeface="Calibri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1474B-B5C3-7858-C4E8-176621AA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2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 dirty="0" err="1">
                <a:ea typeface="Calibri" panose="020F0502020204030204"/>
                <a:cs typeface="Calibri" panose="020F0502020204030204"/>
              </a:rPr>
              <a:t>Prct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ACE43-68F2-0168-0942-10363404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GB" sz="4800" dirty="0">
                <a:ea typeface="Calibri Light"/>
                <a:cs typeface="Calibri Light"/>
              </a:rPr>
              <a:t>Recap from last week....</a:t>
            </a:r>
            <a:endParaRPr lang="en-GB" sz="48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FCBE-CC7D-7C08-D7C1-06C096A3F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483" y="819890"/>
            <a:ext cx="5542387" cy="4831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dirty="0">
                <a:ea typeface="Calibri"/>
                <a:cs typeface="Calibri"/>
              </a:rPr>
              <a:t>Dimension Tables</a:t>
            </a:r>
          </a:p>
          <a:p>
            <a:r>
              <a:rPr lang="en-GB" sz="1800" dirty="0">
                <a:ea typeface="Calibri"/>
                <a:cs typeface="Calibri"/>
              </a:rPr>
              <a:t>Date Dimensions</a:t>
            </a:r>
          </a:p>
          <a:p>
            <a:r>
              <a:rPr lang="en-GB" sz="1800" dirty="0">
                <a:ea typeface="Calibri"/>
                <a:cs typeface="Calibri"/>
              </a:rPr>
              <a:t>NULLs in Dimensions</a:t>
            </a:r>
          </a:p>
          <a:p>
            <a:r>
              <a:rPr lang="en-GB" sz="1800" dirty="0">
                <a:ea typeface="Calibri"/>
                <a:cs typeface="Calibri"/>
              </a:rPr>
              <a:t>Hierarchies in Dimensions</a:t>
            </a:r>
          </a:p>
          <a:p>
            <a:r>
              <a:rPr lang="en-GB" sz="1800" dirty="0">
                <a:ea typeface="Calibri"/>
                <a:cs typeface="Calibri"/>
              </a:rPr>
              <a:t>Conformed Dimensions</a:t>
            </a:r>
          </a:p>
          <a:p>
            <a:r>
              <a:rPr lang="en-GB" sz="1800" dirty="0">
                <a:ea typeface="Calibri"/>
                <a:cs typeface="Calibri"/>
              </a:rPr>
              <a:t>Degenerate Dimensions</a:t>
            </a:r>
          </a:p>
          <a:p>
            <a:r>
              <a:rPr lang="en-GB" sz="1800" dirty="0">
                <a:ea typeface="Calibri"/>
                <a:cs typeface="Calibri"/>
              </a:rPr>
              <a:t>Junk Dimension</a:t>
            </a:r>
          </a:p>
          <a:p>
            <a:r>
              <a:rPr lang="en-GB" sz="1800" dirty="0">
                <a:ea typeface="Calibri"/>
                <a:cs typeface="Calibri"/>
              </a:rPr>
              <a:t>Role Playing Dimension</a:t>
            </a:r>
          </a:p>
          <a:p>
            <a:r>
              <a:rPr lang="en-GB" sz="1800" dirty="0">
                <a:ea typeface="Calibri"/>
                <a:cs typeface="Calibri"/>
              </a:rPr>
              <a:t>Practical: Create a staging schema</a:t>
            </a:r>
          </a:p>
          <a:p>
            <a:r>
              <a:rPr lang="en-GB" sz="1800" dirty="0">
                <a:ea typeface="Calibri"/>
                <a:cs typeface="Calibri"/>
              </a:rPr>
              <a:t>Practical: Populate data into staging table from CSV file</a:t>
            </a: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500">
              <a:ea typeface="Calibri"/>
              <a:cs typeface="Calibri"/>
            </a:endParaRPr>
          </a:p>
          <a:p>
            <a:endParaRPr lang="en-GB" sz="150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3D71D-707D-C0B6-DA15-8AAA535A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53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6AA75-C416-67B6-3479-56DA0C9A5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AutoShape 2" descr="150 Appreciation Thank You Message For Your Support Systems">
            <a:extLst>
              <a:ext uri="{FF2B5EF4-FFF2-40B4-BE49-F238E27FC236}">
                <a16:creationId xmlns:a16="http://schemas.microsoft.com/office/drawing/2014/main" id="{59726075-D069-5E1A-CD4B-CEA6492C03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47DE9A-A2DC-AE80-E6D9-FB7DE1BB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50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7E43F3B-5B58-3BD5-8B4E-860D2D209C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23" r="27675" b="6250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1C0FD-4DBE-AB62-E5F1-925AC4FC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GB" sz="3400">
                <a:ea typeface="Calibri Light"/>
                <a:cs typeface="Calibri Light"/>
              </a:rPr>
              <a:t>Slowly Changing Dimensions (SCD)  </a:t>
            </a:r>
            <a:endParaRPr lang="en-GB" sz="3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0157E-FCA9-20D5-5227-D6DFF06B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ea typeface="Calibri"/>
                <a:cs typeface="Calibri"/>
              </a:rPr>
              <a:t>Data does change!</a:t>
            </a:r>
          </a:p>
          <a:p>
            <a:r>
              <a:rPr lang="en-GB" sz="2400" dirty="0">
                <a:ea typeface="Calibri"/>
                <a:cs typeface="Calibri"/>
              </a:rPr>
              <a:t>Need to capture and track historical changes over time.</a:t>
            </a:r>
          </a:p>
          <a:p>
            <a:r>
              <a:rPr lang="en-GB" sz="2400" dirty="0">
                <a:ea typeface="Calibri"/>
                <a:cs typeface="Calibri"/>
              </a:rPr>
              <a:t>Used for historical reporting and analysis</a:t>
            </a:r>
          </a:p>
          <a:p>
            <a:r>
              <a:rPr lang="en-GB" sz="2400" dirty="0">
                <a:ea typeface="Calibri"/>
                <a:cs typeface="Calibri"/>
              </a:rPr>
              <a:t>Introduced by Kimball in 1995</a:t>
            </a:r>
          </a:p>
          <a:p>
            <a:r>
              <a:rPr lang="en-GB" sz="2400" dirty="0">
                <a:ea typeface="Calibri"/>
                <a:cs typeface="Calibri"/>
              </a:rPr>
              <a:t>Example: Customer Data (changes in demographics)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A9AA1-1DB0-28B6-000E-4E6B52C1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113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95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55EC0-6A39-31F7-583B-33BE265A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rgbClr val="FFFFFF"/>
                </a:solidFill>
                <a:ea typeface="Calibri Light"/>
                <a:cs typeface="Calibri Light"/>
              </a:rPr>
              <a:t>Slowly Changing Dimensions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F2300-017D-9330-F0E3-C3915CC7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BC242EE-D470-25AE-7C00-E7978CCDF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44394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138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ABE59-F177-509E-8D32-D5AC86B7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>
                <a:ea typeface="Calibri Light"/>
                <a:cs typeface="Calibri Light"/>
              </a:rPr>
              <a:t>Type 0 - Original</a:t>
            </a:r>
            <a:endParaRPr lang="en-GB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D097-C19B-16E8-E93A-384E5BD9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400" dirty="0">
                <a:ea typeface="Calibri"/>
                <a:cs typeface="Calibri"/>
              </a:rPr>
              <a:t>No changes tracked</a:t>
            </a:r>
          </a:p>
          <a:p>
            <a:r>
              <a:rPr lang="en-GB" sz="2400" dirty="0">
                <a:ea typeface="Calibri"/>
                <a:cs typeface="Calibri"/>
              </a:rPr>
              <a:t>No historical information is preserved</a:t>
            </a:r>
          </a:p>
          <a:p>
            <a:r>
              <a:rPr lang="en-GB" sz="2400" dirty="0">
                <a:ea typeface="Calibri"/>
                <a:cs typeface="Calibri"/>
              </a:rPr>
              <a:t>Most Recent data is available</a:t>
            </a:r>
          </a:p>
          <a:p>
            <a:r>
              <a:rPr lang="en-GB" sz="2400" dirty="0">
                <a:ea typeface="Calibri"/>
                <a:cs typeface="Calibri"/>
              </a:rPr>
              <a:t>Very simple and easy to maintain</a:t>
            </a:r>
          </a:p>
          <a:p>
            <a:r>
              <a:rPr lang="en-GB" sz="2400" dirty="0">
                <a:ea typeface="Calibri"/>
                <a:cs typeface="Calibri"/>
              </a:rPr>
              <a:t>Example: Data Table (Except for holidays)</a:t>
            </a:r>
          </a:p>
          <a:p>
            <a:endParaRPr lang="en-GB" sz="2400">
              <a:ea typeface="Calibri"/>
              <a:cs typeface="Calibri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0F059-36D1-8F95-DB1E-6FFA0C95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8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ABE59-F177-509E-8D32-D5AC86B7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>
                <a:ea typeface="Calibri Light"/>
                <a:cs typeface="Calibri Light"/>
              </a:rPr>
              <a:t>Type 1 - Overwrite</a:t>
            </a:r>
            <a:endParaRPr lang="en-GB" sz="4800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D097-C19B-16E8-E93A-384E5BD9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82199"/>
            <a:ext cx="9941319" cy="33599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GB" sz="2400" dirty="0">
              <a:ea typeface="Calibri"/>
              <a:cs typeface="Calibri"/>
            </a:endParaRPr>
          </a:p>
          <a:p>
            <a:r>
              <a:rPr lang="en-GB" sz="2400" dirty="0">
                <a:ea typeface="Calibri"/>
                <a:cs typeface="Calibri"/>
              </a:rPr>
              <a:t>Old Data is overwritten with the new data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GB" sz="2400" dirty="0">
                <a:ea typeface="Calibri"/>
                <a:cs typeface="Calibri"/>
              </a:rPr>
              <a:t>Only current state is reflected</a:t>
            </a:r>
          </a:p>
          <a:p>
            <a:r>
              <a:rPr lang="en-GB" sz="2400" dirty="0">
                <a:ea typeface="Calibri"/>
                <a:cs typeface="Calibri"/>
              </a:rPr>
              <a:t>Most Recent data is available</a:t>
            </a:r>
          </a:p>
          <a:p>
            <a:r>
              <a:rPr lang="en-GB" sz="2400" dirty="0">
                <a:ea typeface="Calibri"/>
                <a:cs typeface="Calibri"/>
              </a:rPr>
              <a:t>Historical Information is not preserved</a:t>
            </a:r>
          </a:p>
          <a:p>
            <a:r>
              <a:rPr lang="en-GB" sz="2400" dirty="0">
                <a:ea typeface="Calibri"/>
                <a:cs typeface="Calibri"/>
              </a:rPr>
              <a:t>History is lost!</a:t>
            </a:r>
          </a:p>
          <a:p>
            <a:r>
              <a:rPr lang="en-GB" sz="2400" dirty="0">
                <a:ea typeface="Calibri"/>
                <a:cs typeface="Calibri"/>
              </a:rPr>
              <a:t>Might break/affect existing queries</a:t>
            </a:r>
          </a:p>
          <a:p>
            <a:endParaRPr lang="en-GB" sz="2400">
              <a:ea typeface="Calibri"/>
              <a:cs typeface="Calibri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0F059-36D1-8F95-DB1E-6FFA0C95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8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6A8D7-E55A-589B-099C-CEE2ACD6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>
                <a:ea typeface="Calibri Light"/>
                <a:cs typeface="Calibri Light"/>
              </a:rPr>
              <a:t>Example: Type 1</a:t>
            </a:r>
            <a:endParaRPr lang="en-GB" sz="48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5685F3A-6449-0A21-D462-22D673B03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809594"/>
              </p:ext>
            </p:extLst>
          </p:nvPr>
        </p:nvGraphicFramePr>
        <p:xfrm>
          <a:off x="2302293" y="2602901"/>
          <a:ext cx="6929679" cy="1483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893">
                  <a:extLst>
                    <a:ext uri="{9D8B030D-6E8A-4147-A177-3AD203B41FA5}">
                      <a16:colId xmlns:a16="http://schemas.microsoft.com/office/drawing/2014/main" val="2233344601"/>
                    </a:ext>
                  </a:extLst>
                </a:gridCol>
                <a:gridCol w="2309893">
                  <a:extLst>
                    <a:ext uri="{9D8B030D-6E8A-4147-A177-3AD203B41FA5}">
                      <a16:colId xmlns:a16="http://schemas.microsoft.com/office/drawing/2014/main" val="2231824858"/>
                    </a:ext>
                  </a:extLst>
                </a:gridCol>
                <a:gridCol w="2309893">
                  <a:extLst>
                    <a:ext uri="{9D8B030D-6E8A-4147-A177-3AD203B41FA5}">
                      <a16:colId xmlns:a16="http://schemas.microsoft.com/office/drawing/2014/main" val="423361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0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6328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Beverage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238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dirty="0"/>
                        <a:t>Ball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Toy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6470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8DF07-7F62-B889-128B-086CA4FB31A0}"/>
              </a:ext>
            </a:extLst>
          </p:cNvPr>
          <p:cNvSpPr>
            <a:spLocks/>
          </p:cNvSpPr>
          <p:nvPr/>
        </p:nvSpPr>
        <p:spPr>
          <a:xfrm>
            <a:off x="7157682" y="6000003"/>
            <a:ext cx="1708598" cy="227418"/>
          </a:xfrm>
          <a:prstGeom prst="rect">
            <a:avLst/>
          </a:prstGeom>
        </p:spPr>
        <p:txBody>
          <a:bodyPr/>
          <a:lstStyle/>
          <a:p>
            <a:pPr defTabSz="566928">
              <a:spcAft>
                <a:spcPts val="600"/>
              </a:spcAft>
            </a:pPr>
            <a:fld id="{697F8C6F-A057-4813-9296-F5CF208F6F1E}" type="slidenum">
              <a:rPr lang="en-US" sz="111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566928"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CE71B23-BC73-B963-21F1-D22F08B002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3392729"/>
              </p:ext>
            </p:extLst>
          </p:nvPr>
        </p:nvGraphicFramePr>
        <p:xfrm>
          <a:off x="2300782" y="4701994"/>
          <a:ext cx="6929679" cy="1483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893">
                  <a:extLst>
                    <a:ext uri="{9D8B030D-6E8A-4147-A177-3AD203B41FA5}">
                      <a16:colId xmlns:a16="http://schemas.microsoft.com/office/drawing/2014/main" val="2233344601"/>
                    </a:ext>
                  </a:extLst>
                </a:gridCol>
                <a:gridCol w="2309893">
                  <a:extLst>
                    <a:ext uri="{9D8B030D-6E8A-4147-A177-3AD203B41FA5}">
                      <a16:colId xmlns:a16="http://schemas.microsoft.com/office/drawing/2014/main" val="2231824858"/>
                    </a:ext>
                  </a:extLst>
                </a:gridCol>
                <a:gridCol w="2309893">
                  <a:extLst>
                    <a:ext uri="{9D8B030D-6E8A-4147-A177-3AD203B41FA5}">
                      <a16:colId xmlns:a16="http://schemas.microsoft.com/office/drawing/2014/main" val="423361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0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6328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Almond </a:t>
                      </a:r>
                      <a:r>
                        <a:rPr lang="en-GB" dirty="0"/>
                        <a:t>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Liquid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238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dirty="0"/>
                        <a:t>Ball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Toy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64700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492629-50AA-6238-5B18-D69BFEC58AA3}"/>
              </a:ext>
            </a:extLst>
          </p:cNvPr>
          <p:cNvCxnSpPr/>
          <p:nvPr/>
        </p:nvCxnSpPr>
        <p:spPr>
          <a:xfrm flipV="1">
            <a:off x="3754608" y="5685406"/>
            <a:ext cx="1030184" cy="49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3AD249-D24D-491A-3041-152F776164D6}"/>
              </a:ext>
            </a:extLst>
          </p:cNvPr>
          <p:cNvSpPr txBox="1"/>
          <p:nvPr/>
        </p:nvSpPr>
        <p:spPr>
          <a:xfrm>
            <a:off x="2592982" y="6194294"/>
            <a:ext cx="1273770" cy="2640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66928">
              <a:spcAft>
                <a:spcPts val="600"/>
              </a:spcAft>
            </a:pPr>
            <a:r>
              <a:rPr lang="en-GB" sz="1116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Not significant</a:t>
            </a:r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C3FD26-3EC8-9EE6-1221-C9E848B7F6FD}"/>
              </a:ext>
            </a:extLst>
          </p:cNvPr>
          <p:cNvCxnSpPr>
            <a:cxnSpLocks/>
          </p:cNvCxnSpPr>
          <p:nvPr/>
        </p:nvCxnSpPr>
        <p:spPr>
          <a:xfrm flipH="1" flipV="1">
            <a:off x="7665124" y="5623678"/>
            <a:ext cx="603034" cy="63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13E1E7-F074-F89D-C480-82F9C2A8598A}"/>
              </a:ext>
            </a:extLst>
          </p:cNvPr>
          <p:cNvSpPr txBox="1"/>
          <p:nvPr/>
        </p:nvSpPr>
        <p:spPr>
          <a:xfrm>
            <a:off x="7836897" y="6193715"/>
            <a:ext cx="1273770" cy="2640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66928">
              <a:spcAft>
                <a:spcPts val="600"/>
              </a:spcAft>
            </a:pPr>
            <a:r>
              <a:rPr lang="en-GB" sz="1116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Significant</a:t>
            </a:r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4BE3B40-1C68-BB69-3792-17B92ADF5BF3}"/>
              </a:ext>
            </a:extLst>
          </p:cNvPr>
          <p:cNvSpPr/>
          <p:nvPr/>
        </p:nvSpPr>
        <p:spPr>
          <a:xfrm>
            <a:off x="5421477" y="4224398"/>
            <a:ext cx="670038" cy="2722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00C71E-5BFF-26AB-8CA8-B5415D613396}"/>
              </a:ext>
            </a:extLst>
          </p:cNvPr>
          <p:cNvSpPr txBox="1"/>
          <p:nvPr/>
        </p:nvSpPr>
        <p:spPr>
          <a:xfrm>
            <a:off x="6269029" y="4225679"/>
            <a:ext cx="111673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66928">
              <a:spcAft>
                <a:spcPts val="600"/>
              </a:spcAft>
            </a:pPr>
            <a:r>
              <a:rPr lang="en-GB" sz="1200" kern="1200" dirty="0">
                <a:latin typeface="+mn-lt"/>
                <a:ea typeface="+mn-ea"/>
                <a:cs typeface="Calibri"/>
              </a:rPr>
              <a:t>Update</a:t>
            </a:r>
            <a:endParaRPr lang="en-GB" sz="1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260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ABE59-F177-509E-8D32-D5AC86B7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>
                <a:ea typeface="Calibri Light"/>
                <a:cs typeface="Calibri Light"/>
              </a:rPr>
              <a:t>Type 2 - New Row</a:t>
            </a:r>
            <a:endParaRPr lang="en-GB" sz="4800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D097-C19B-16E8-E93A-384E5BD9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82199"/>
            <a:ext cx="9941319" cy="33599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GB" sz="2400" dirty="0">
              <a:ea typeface="Calibri"/>
              <a:cs typeface="Calibri"/>
            </a:endParaRPr>
          </a:p>
          <a:p>
            <a:r>
              <a:rPr lang="en-GB" dirty="0">
                <a:ea typeface="Calibri"/>
                <a:cs typeface="Calibri"/>
              </a:rPr>
              <a:t>Introduce a new row for the change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GB" dirty="0">
                <a:ea typeface="Calibri"/>
                <a:cs typeface="Calibri"/>
              </a:rPr>
              <a:t>Historical Data is available</a:t>
            </a:r>
          </a:p>
          <a:p>
            <a:r>
              <a:rPr lang="en-GB" dirty="0">
                <a:ea typeface="Calibri"/>
                <a:cs typeface="Calibri"/>
              </a:rPr>
              <a:t>Perfectly partitions history</a:t>
            </a:r>
          </a:p>
          <a:p>
            <a:endParaRPr lang="en-GB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dirty="0">
              <a:ea typeface="Calibri"/>
              <a:cs typeface="Calibri"/>
            </a:endParaRPr>
          </a:p>
          <a:p>
            <a:endParaRPr lang="en-GB" sz="2400">
              <a:ea typeface="Calibri"/>
              <a:cs typeface="Calibri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0F059-36D1-8F95-DB1E-6FFA0C95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9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6A8D7-E55A-589B-099C-CEE2ACD6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 dirty="0">
                <a:ea typeface="Calibri Light"/>
                <a:cs typeface="Calibri Light"/>
              </a:rPr>
              <a:t>Example: Type 2</a:t>
            </a:r>
            <a:endParaRPr lang="en-GB" sz="48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5685F3A-6449-0A21-D462-22D673B03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36139"/>
              </p:ext>
            </p:extLst>
          </p:nvPr>
        </p:nvGraphicFramePr>
        <p:xfrm>
          <a:off x="5843351" y="3208018"/>
          <a:ext cx="5052627" cy="1854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209">
                  <a:extLst>
                    <a:ext uri="{9D8B030D-6E8A-4147-A177-3AD203B41FA5}">
                      <a16:colId xmlns:a16="http://schemas.microsoft.com/office/drawing/2014/main" val="2233344601"/>
                    </a:ext>
                  </a:extLst>
                </a:gridCol>
                <a:gridCol w="1684209">
                  <a:extLst>
                    <a:ext uri="{9D8B030D-6E8A-4147-A177-3AD203B41FA5}">
                      <a16:colId xmlns:a16="http://schemas.microsoft.com/office/drawing/2014/main" val="2231824858"/>
                    </a:ext>
                  </a:extLst>
                </a:gridCol>
                <a:gridCol w="1684209">
                  <a:extLst>
                    <a:ext uri="{9D8B030D-6E8A-4147-A177-3AD203B41FA5}">
                      <a16:colId xmlns:a16="http://schemas.microsoft.com/office/drawing/2014/main" val="423361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0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6328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Beverage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238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dirty="0"/>
                        <a:t>Ball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Toy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64700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dirty="0"/>
                        <a:t>Almond Milk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Liquid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61391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8DF07-7F62-B889-128B-086CA4FB31A0}"/>
              </a:ext>
            </a:extLst>
          </p:cNvPr>
          <p:cNvSpPr>
            <a:spLocks/>
          </p:cNvSpPr>
          <p:nvPr/>
        </p:nvSpPr>
        <p:spPr>
          <a:xfrm>
            <a:off x="7157682" y="6000003"/>
            <a:ext cx="1708598" cy="227418"/>
          </a:xfrm>
          <a:prstGeom prst="rect">
            <a:avLst/>
          </a:prstGeom>
        </p:spPr>
        <p:txBody>
          <a:bodyPr/>
          <a:lstStyle/>
          <a:p>
            <a:pPr defTabSz="566928">
              <a:spcAft>
                <a:spcPts val="600"/>
              </a:spcAft>
            </a:pPr>
            <a:fld id="{697F8C6F-A057-4813-9296-F5CF208F6F1E}" type="slidenum">
              <a:rPr lang="en-US" sz="111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566928"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3AD9F-6A35-0803-ACAD-5716B833040F}"/>
              </a:ext>
            </a:extLst>
          </p:cNvPr>
          <p:cNvSpPr txBox="1"/>
          <p:nvPr/>
        </p:nvSpPr>
        <p:spPr>
          <a:xfrm>
            <a:off x="952499" y="2745441"/>
            <a:ext cx="456639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>
                <a:ea typeface="Calibri"/>
                <a:cs typeface="Calibri"/>
              </a:rPr>
              <a:t>Fact Table starts pointing to the new </a:t>
            </a:r>
            <a:r>
              <a:rPr lang="en-GB" sz="2400" dirty="0" err="1">
                <a:ea typeface="Calibri"/>
                <a:cs typeface="Calibri"/>
              </a:rPr>
              <a:t>product_ID</a:t>
            </a:r>
            <a:r>
              <a:rPr lang="en-GB" sz="2400" dirty="0">
                <a:ea typeface="Calibri"/>
                <a:cs typeface="Calibri"/>
              </a:rPr>
              <a:t> (i.e. 4 ) as  foreign key</a:t>
            </a:r>
            <a:endParaRPr lang="en-US" sz="24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400" dirty="0">
                <a:ea typeface="Calibri"/>
                <a:cs typeface="Calibri"/>
              </a:rPr>
              <a:t>Dimension Table will have an additional entry</a:t>
            </a:r>
          </a:p>
          <a:p>
            <a:pPr marL="285750" indent="-285750">
              <a:buFont typeface="Arial"/>
              <a:buChar char="•"/>
            </a:pPr>
            <a:r>
              <a:rPr lang="en-GB" sz="2400" dirty="0">
                <a:ea typeface="Calibri"/>
                <a:cs typeface="Calibri"/>
              </a:rPr>
              <a:t>COUNT (products) from dimension table will give accurate results?</a:t>
            </a:r>
          </a:p>
        </p:txBody>
      </p:sp>
    </p:spTree>
    <p:extLst>
      <p:ext uri="{BB962C8B-B14F-4D97-AF65-F5344CB8AC3E}">
        <p14:creationId xmlns:p14="http://schemas.microsoft.com/office/powerpoint/2010/main" val="288820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5414</TotalTime>
  <Words>532</Words>
  <Application>Microsoft Office PowerPoint</Application>
  <PresentationFormat>Widescreen</PresentationFormat>
  <Paragraphs>78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Business Intelligence and Data Warehousing  (ANL408)</vt:lpstr>
      <vt:lpstr>Recap from last week....</vt:lpstr>
      <vt:lpstr>Slowly Changing Dimensions (SCD)  </vt:lpstr>
      <vt:lpstr>Slowly Changing Dimensions</vt:lpstr>
      <vt:lpstr>Type 0 - Original</vt:lpstr>
      <vt:lpstr>Type 1 - Overwrite</vt:lpstr>
      <vt:lpstr>Example: Type 1</vt:lpstr>
      <vt:lpstr>Type 2 - New Row</vt:lpstr>
      <vt:lpstr>Example: Type 2</vt:lpstr>
      <vt:lpstr>Administering Type 2 Dimensions</vt:lpstr>
      <vt:lpstr>Type 2 SCD Steps  </vt:lpstr>
      <vt:lpstr>Type 1 + Type 2</vt:lpstr>
      <vt:lpstr>Type 3: Additional Attribute</vt:lpstr>
      <vt:lpstr>Type 3 – Add a new attribute</vt:lpstr>
      <vt:lpstr>Practical: Exploratory Data Analysis (EDA) </vt:lpstr>
      <vt:lpstr>Get the record count</vt:lpstr>
      <vt:lpstr>Get Distinct Records in a column </vt:lpstr>
      <vt:lpstr>Check for NULL values in columns</vt:lpstr>
      <vt:lpstr>Questions 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Sabarish Nair1</dc:creator>
  <cp:lastModifiedBy>SABARISH NAIR</cp:lastModifiedBy>
  <cp:revision>2684</cp:revision>
  <dcterms:created xsi:type="dcterms:W3CDTF">2024-01-04T06:13:59Z</dcterms:created>
  <dcterms:modified xsi:type="dcterms:W3CDTF">2024-03-09T21:27:28Z</dcterms:modified>
</cp:coreProperties>
</file>