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953E-E79F-4B79-8949-376911DFC51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31D-00F9-4FB2-8F83-85959C28D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89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953E-E79F-4B79-8949-376911DFC51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31D-00F9-4FB2-8F83-85959C28D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38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953E-E79F-4B79-8949-376911DFC51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31D-00F9-4FB2-8F83-85959C28D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304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953E-E79F-4B79-8949-376911DFC51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31D-00F9-4FB2-8F83-85959C28D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837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953E-E79F-4B79-8949-376911DFC51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31D-00F9-4FB2-8F83-85959C28D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120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953E-E79F-4B79-8949-376911DFC51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31D-00F9-4FB2-8F83-85959C28D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95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953E-E79F-4B79-8949-376911DFC51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31D-00F9-4FB2-8F83-85959C28D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38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953E-E79F-4B79-8949-376911DFC51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31D-00F9-4FB2-8F83-85959C28D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5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953E-E79F-4B79-8949-376911DFC51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31D-00F9-4FB2-8F83-85959C28D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02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953E-E79F-4B79-8949-376911DFC51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31D-00F9-4FB2-8F83-85959C28D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953E-E79F-4B79-8949-376911DFC51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31D-00F9-4FB2-8F83-85959C28D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2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953E-E79F-4B79-8949-376911DFC51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31D-00F9-4FB2-8F83-85959C28D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9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953E-E79F-4B79-8949-376911DFC51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31D-00F9-4FB2-8F83-85959C28D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41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CDF953E-E79F-4B79-8949-376911DFC51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31F731D-00F9-4FB2-8F83-85959C28D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86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CDF953E-E79F-4B79-8949-376911DFC51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31F731D-00F9-4FB2-8F83-85959C28D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918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41BA-38F2-546E-E0B4-E769AC676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Abstract Factory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7F234-D9CD-8DF5-4263-F676C6977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1578" y="5621507"/>
            <a:ext cx="2130423" cy="434974"/>
          </a:xfrm>
        </p:spPr>
        <p:txBody>
          <a:bodyPr/>
          <a:lstStyle/>
          <a:p>
            <a:r>
              <a:rPr lang="en-IN" dirty="0"/>
              <a:t>- By Sabarish Nair</a:t>
            </a:r>
          </a:p>
        </p:txBody>
      </p:sp>
    </p:spTree>
    <p:extLst>
      <p:ext uri="{BB962C8B-B14F-4D97-AF65-F5344CB8AC3E}">
        <p14:creationId xmlns:p14="http://schemas.microsoft.com/office/powerpoint/2010/main" val="256687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44A3-EA09-573B-B376-C7FA3480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Abstract Factory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66DD-B522-F8B2-99A1-837665B7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Creational Design Pattern that encapsulates a group of individual factories that have a common theme.</a:t>
            </a:r>
          </a:p>
          <a:p>
            <a:r>
              <a:rPr lang="en-IN" sz="2400" dirty="0"/>
              <a:t>Super Factory that creates other factories (factory of factories)</a:t>
            </a:r>
          </a:p>
          <a:p>
            <a:r>
              <a:rPr lang="en-IN" sz="2400" dirty="0"/>
              <a:t>Used mainly for:</a:t>
            </a:r>
          </a:p>
          <a:p>
            <a:pPr lvl="1"/>
            <a:r>
              <a:rPr lang="en-IN" sz="2400" dirty="0"/>
              <a:t>App Needs to support multiple data types (SQL Server, Oracle, MySQL)</a:t>
            </a:r>
          </a:p>
          <a:p>
            <a:pPr lvl="1"/>
            <a:r>
              <a:rPr lang="en-IN" sz="2400" dirty="0"/>
              <a:t>Need to create different types (PDF, Word, etc.) </a:t>
            </a:r>
          </a:p>
        </p:txBody>
      </p:sp>
    </p:spTree>
    <p:extLst>
      <p:ext uri="{BB962C8B-B14F-4D97-AF65-F5344CB8AC3E}">
        <p14:creationId xmlns:p14="http://schemas.microsoft.com/office/powerpoint/2010/main" val="239771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F918-653A-DF52-74AD-2BB3190F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Structure of Abstract Factory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7400C-0884-D1CC-2088-649AD7291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854" y="2049762"/>
            <a:ext cx="4888290" cy="4361050"/>
          </a:xfrm>
        </p:spPr>
      </p:pic>
    </p:spTree>
    <p:extLst>
      <p:ext uri="{BB962C8B-B14F-4D97-AF65-F5344CB8AC3E}">
        <p14:creationId xmlns:p14="http://schemas.microsoft.com/office/powerpoint/2010/main" val="292993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533A-2B60-5202-B364-B072640B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D09D0-6F4A-693F-6110-ADDB5CBCD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627619"/>
          </a:xfrm>
        </p:spPr>
        <p:txBody>
          <a:bodyPr>
            <a:normAutofit/>
          </a:bodyPr>
          <a:lstStyle/>
          <a:p>
            <a:r>
              <a:rPr lang="en-IN" sz="2400" dirty="0"/>
              <a:t>Application showing coding course details</a:t>
            </a:r>
          </a:p>
          <a:p>
            <a:r>
              <a:rPr lang="en-IN" sz="2400" dirty="0"/>
              <a:t>Course can be of 2 types: Frontend and backend </a:t>
            </a:r>
          </a:p>
          <a:p>
            <a:r>
              <a:rPr lang="en-IN" sz="2400" dirty="0"/>
              <a:t>Course can have 2 sources: Offline and Online</a:t>
            </a:r>
          </a:p>
        </p:txBody>
      </p:sp>
    </p:spTree>
    <p:extLst>
      <p:ext uri="{BB962C8B-B14F-4D97-AF65-F5344CB8AC3E}">
        <p14:creationId xmlns:p14="http://schemas.microsoft.com/office/powerpoint/2010/main" val="88161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53FF-9482-F56A-B240-CFC00A15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06ED05-8CA2-565D-623E-BB086C882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387" y="1995974"/>
            <a:ext cx="6743790" cy="4414838"/>
          </a:xfrm>
        </p:spPr>
      </p:pic>
    </p:spTree>
    <p:extLst>
      <p:ext uri="{BB962C8B-B14F-4D97-AF65-F5344CB8AC3E}">
        <p14:creationId xmlns:p14="http://schemas.microsoft.com/office/powerpoint/2010/main" val="1066448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256</TotalTime>
  <Words>104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Abstract Factory Pattern</vt:lpstr>
      <vt:lpstr>What is Abstract Factory Pattern?</vt:lpstr>
      <vt:lpstr>Basic Structure of Abstract Factory</vt:lpstr>
      <vt:lpstr>Example </vt:lpstr>
      <vt:lpstr>Code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SABARISH NAIR</dc:creator>
  <cp:lastModifiedBy>SABARISH NAIR</cp:lastModifiedBy>
  <cp:revision>13</cp:revision>
  <dcterms:created xsi:type="dcterms:W3CDTF">2024-03-01T10:31:19Z</dcterms:created>
  <dcterms:modified xsi:type="dcterms:W3CDTF">2024-03-01T14:48:18Z</dcterms:modified>
</cp:coreProperties>
</file>