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79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2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3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5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9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1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2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5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3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9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624D-06BA-4E0A-B985-C2A5B8A9A4AB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55E0-85D4-4B9B-B4B2-46A740E6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99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15A4-148A-7458-C581-B83E0CDF5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FactORY</a:t>
            </a:r>
            <a:r>
              <a:rPr lang="en-IN" dirty="0"/>
              <a:t> Pattern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2CDB-E6C7-B1D0-39DF-C2BBA04EC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78807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2751-BD51-F3D1-5B67-6AF15BCE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Factory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C703-D5BB-B827-61B5-EDF30861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Creational Design Pattern</a:t>
            </a:r>
          </a:p>
          <a:p>
            <a:r>
              <a:rPr lang="en-IN" sz="3200" dirty="0"/>
              <a:t>Factory: Class with a method</a:t>
            </a:r>
          </a:p>
          <a:p>
            <a:r>
              <a:rPr lang="en-IN" sz="3200" dirty="0"/>
              <a:t>Method that will create and return objects based on the received input parameter.</a:t>
            </a:r>
          </a:p>
          <a:p>
            <a:r>
              <a:rPr lang="en-IN" sz="3200" dirty="0"/>
              <a:t>Use cases: Same as abstract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343990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5B29-DFAF-D1AE-B232-7CD4D52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2 CREDIT card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B3A62-20E5-9E2A-4BD7-12079C2E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981" y="1753009"/>
            <a:ext cx="6375524" cy="4364986"/>
          </a:xfrm>
        </p:spPr>
      </p:pic>
    </p:spTree>
    <p:extLst>
      <p:ext uri="{BB962C8B-B14F-4D97-AF65-F5344CB8AC3E}">
        <p14:creationId xmlns:p14="http://schemas.microsoft.com/office/powerpoint/2010/main" val="407197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49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FactORY Pattern </vt:lpstr>
      <vt:lpstr>What is Factory Pattern?</vt:lpstr>
      <vt:lpstr>Example: 2 CREDIT card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 </dc:title>
  <dc:creator>SABARISH NAIR</dc:creator>
  <cp:lastModifiedBy>SABARISH NAIR</cp:lastModifiedBy>
  <cp:revision>7</cp:revision>
  <dcterms:created xsi:type="dcterms:W3CDTF">2024-03-01T15:41:55Z</dcterms:created>
  <dcterms:modified xsi:type="dcterms:W3CDTF">2024-03-01T15:50:38Z</dcterms:modified>
</cp:coreProperties>
</file>