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4C9D-1A2C-4FEA-8884-4CD32782976D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E1D-3F95-4843-B22A-AB83BCA52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16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4C9D-1A2C-4FEA-8884-4CD32782976D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E1D-3F95-4843-B22A-AB83BCA52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42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4C9D-1A2C-4FEA-8884-4CD32782976D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E1D-3F95-4843-B22A-AB83BCA52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112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4C9D-1A2C-4FEA-8884-4CD32782976D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E1D-3F95-4843-B22A-AB83BCA5223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7007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4C9D-1A2C-4FEA-8884-4CD32782976D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E1D-3F95-4843-B22A-AB83BCA52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557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4C9D-1A2C-4FEA-8884-4CD32782976D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E1D-3F95-4843-B22A-AB83BCA52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561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4C9D-1A2C-4FEA-8884-4CD32782976D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E1D-3F95-4843-B22A-AB83BCA52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813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4C9D-1A2C-4FEA-8884-4CD32782976D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E1D-3F95-4843-B22A-AB83BCA52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350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4C9D-1A2C-4FEA-8884-4CD32782976D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E1D-3F95-4843-B22A-AB83BCA52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97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4C9D-1A2C-4FEA-8884-4CD32782976D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E1D-3F95-4843-B22A-AB83BCA52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3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4C9D-1A2C-4FEA-8884-4CD32782976D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E1D-3F95-4843-B22A-AB83BCA52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49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4C9D-1A2C-4FEA-8884-4CD32782976D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E1D-3F95-4843-B22A-AB83BCA52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91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4C9D-1A2C-4FEA-8884-4CD32782976D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E1D-3F95-4843-B22A-AB83BCA52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56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4C9D-1A2C-4FEA-8884-4CD32782976D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E1D-3F95-4843-B22A-AB83BCA52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45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4C9D-1A2C-4FEA-8884-4CD32782976D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E1D-3F95-4843-B22A-AB83BCA52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04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4C9D-1A2C-4FEA-8884-4CD32782976D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E1D-3F95-4843-B22A-AB83BCA52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20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4C9D-1A2C-4FEA-8884-4CD32782976D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E1D-3F95-4843-B22A-AB83BCA52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65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464C9D-1A2C-4FEA-8884-4CD32782976D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69E1D-3F95-4843-B22A-AB83BCA52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55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F80E-FD46-5802-FA2C-694DC5397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Singleton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1539E-3AFC-1FE6-9A8B-D80821486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BY Sabarish NAIR</a:t>
            </a:r>
          </a:p>
        </p:txBody>
      </p:sp>
    </p:spTree>
    <p:extLst>
      <p:ext uri="{BB962C8B-B14F-4D97-AF65-F5344CB8AC3E}">
        <p14:creationId xmlns:p14="http://schemas.microsoft.com/office/powerpoint/2010/main" val="110805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8F7-C26B-2837-243E-FDC0BD58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Singleton pattern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D993-EFF5-810E-8406-B29B647D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single object of a class</a:t>
            </a:r>
          </a:p>
          <a:p>
            <a:r>
              <a:rPr lang="en-IN" dirty="0"/>
              <a:t>It is a part of the creational design pattern</a:t>
            </a:r>
          </a:p>
          <a:p>
            <a:r>
              <a:rPr lang="en-IN" dirty="0"/>
              <a:t>Use cases: Error Logging, Configuration settings etc.</a:t>
            </a:r>
          </a:p>
          <a:p>
            <a:r>
              <a:rPr lang="en-IN" dirty="0"/>
              <a:t>Steps involved in creating a singleton class:</a:t>
            </a:r>
          </a:p>
          <a:p>
            <a:pPr lvl="1"/>
            <a:r>
              <a:rPr lang="en-IN" dirty="0"/>
              <a:t>Create a sealed class (Stop creation of subclasses)</a:t>
            </a:r>
          </a:p>
          <a:p>
            <a:pPr lvl="1"/>
            <a:r>
              <a:rPr lang="en-IN" dirty="0"/>
              <a:t>Create a </a:t>
            </a:r>
            <a:r>
              <a:rPr lang="en-IN" dirty="0" err="1"/>
              <a:t>parameterless</a:t>
            </a:r>
            <a:r>
              <a:rPr lang="en-IN" dirty="0"/>
              <a:t> and private constructor (Stop instantiation from outside the class)</a:t>
            </a:r>
          </a:p>
          <a:p>
            <a:pPr lvl="1"/>
            <a:r>
              <a:rPr lang="en-IN" dirty="0"/>
              <a:t>Create a private static variable referencing the class’s singleton instance.</a:t>
            </a:r>
          </a:p>
          <a:p>
            <a:pPr lvl="1"/>
            <a:r>
              <a:rPr lang="en-IN" dirty="0"/>
              <a:t>Create a public static property that will return the singleton instance.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07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8BBC-CE16-B8A2-0DDD-009B4644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7FA93C-3C6C-1500-6ED9-471E29C49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272" y="1328094"/>
            <a:ext cx="6210400" cy="4947266"/>
          </a:xfrm>
        </p:spPr>
      </p:pic>
    </p:spTree>
    <p:extLst>
      <p:ext uri="{BB962C8B-B14F-4D97-AF65-F5344CB8AC3E}">
        <p14:creationId xmlns:p14="http://schemas.microsoft.com/office/powerpoint/2010/main" val="77434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49ED-D70A-FECB-DDB5-E4111969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 with this approach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3614-DDEE-8D5C-E761-B8B60945C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Doesn’t work with parallel threads</a:t>
            </a:r>
          </a:p>
          <a:p>
            <a:r>
              <a:rPr lang="en-IN" dirty="0"/>
              <a:t>Multiple instances get created if we follow this approach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Solution: Implement a type-safe singleton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3DF95-E92D-11DD-F32E-37E0BAED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56" y="3011864"/>
            <a:ext cx="3835654" cy="132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5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E931-7914-D491-AD46-BBABDE06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Type-Safe Singleton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D1CAE3-07AC-A7A1-D9BE-5A7A858C4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832" y="1246306"/>
            <a:ext cx="4551280" cy="545021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8CD4C4-5B35-DA1B-7482-A88E86C3BB47}"/>
              </a:ext>
            </a:extLst>
          </p:cNvPr>
          <p:cNvSpPr/>
          <p:nvPr/>
        </p:nvSpPr>
        <p:spPr>
          <a:xfrm>
            <a:off x="3308808" y="1998482"/>
            <a:ext cx="3572759" cy="5561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6676BD-EFEC-59AA-9DB5-F5FD247D0E34}"/>
              </a:ext>
            </a:extLst>
          </p:cNvPr>
          <p:cNvSpPr/>
          <p:nvPr/>
        </p:nvSpPr>
        <p:spPr>
          <a:xfrm>
            <a:off x="3393650" y="3971411"/>
            <a:ext cx="3572759" cy="2733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1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C503-9F0E-55BB-2B10-651E519D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579" y="2809419"/>
            <a:ext cx="3416842" cy="810474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36502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127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Singleton Pattern</vt:lpstr>
      <vt:lpstr>What is Singleton pattern </vt:lpstr>
      <vt:lpstr>Sample Code</vt:lpstr>
      <vt:lpstr>Issue with this approach </vt:lpstr>
      <vt:lpstr>Type-Safe Singleton Class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Pattern</dc:title>
  <dc:creator>SABARISH NAIR</dc:creator>
  <cp:lastModifiedBy>SABARISH NAIR</cp:lastModifiedBy>
  <cp:revision>5</cp:revision>
  <dcterms:created xsi:type="dcterms:W3CDTF">2024-03-08T14:32:32Z</dcterms:created>
  <dcterms:modified xsi:type="dcterms:W3CDTF">2024-03-08T14:53:47Z</dcterms:modified>
</cp:coreProperties>
</file>