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608-7B9E-46F2-94AD-010A1F01763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A19-E26B-4A63-9D45-4DA004E4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94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608-7B9E-46F2-94AD-010A1F01763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A19-E26B-4A63-9D45-4DA004E4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43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608-7B9E-46F2-94AD-010A1F01763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A19-E26B-4A63-9D45-4DA004E43CD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7730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608-7B9E-46F2-94AD-010A1F01763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A19-E26B-4A63-9D45-4DA004E4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483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608-7B9E-46F2-94AD-010A1F01763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A19-E26B-4A63-9D45-4DA004E43C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41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608-7B9E-46F2-94AD-010A1F01763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A19-E26B-4A63-9D45-4DA004E4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62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608-7B9E-46F2-94AD-010A1F01763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A19-E26B-4A63-9D45-4DA004E4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190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608-7B9E-46F2-94AD-010A1F01763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A19-E26B-4A63-9D45-4DA004E4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6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608-7B9E-46F2-94AD-010A1F01763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A19-E26B-4A63-9D45-4DA004E4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78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608-7B9E-46F2-94AD-010A1F01763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A19-E26B-4A63-9D45-4DA004E4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51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608-7B9E-46F2-94AD-010A1F01763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A19-E26B-4A63-9D45-4DA004E4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47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608-7B9E-46F2-94AD-010A1F01763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A19-E26B-4A63-9D45-4DA004E4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0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608-7B9E-46F2-94AD-010A1F01763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A19-E26B-4A63-9D45-4DA004E4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1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608-7B9E-46F2-94AD-010A1F01763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A19-E26B-4A63-9D45-4DA004E4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23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608-7B9E-46F2-94AD-010A1F01763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A19-E26B-4A63-9D45-4DA004E4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19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608-7B9E-46F2-94AD-010A1F01763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A19-E26B-4A63-9D45-4DA004E4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10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D608-7B9E-46F2-94AD-010A1F01763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4B3A19-E26B-4A63-9D45-4DA004E4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86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4FBC-E4E7-163F-45EF-788CAF07A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Builder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75957-5D51-6565-A90C-FE83938CC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112559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EE40-0280-D571-ADA8-28346A65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Builder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E4CB-3CB4-48C7-03D0-0D24DAD7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Helps in the complex generation of objects</a:t>
            </a:r>
          </a:p>
          <a:p>
            <a:r>
              <a:rPr lang="en-IN" dirty="0"/>
              <a:t>Make the construction of the object generic</a:t>
            </a:r>
          </a:p>
          <a:p>
            <a:r>
              <a:rPr lang="en-IN" dirty="0"/>
              <a:t>Separate construction process from representation</a:t>
            </a:r>
          </a:p>
          <a:p>
            <a:r>
              <a:rPr lang="en-IN" dirty="0"/>
              <a:t>Example: Create a Laptop (plug the memory, plug the hard drive, plug the battery, etc.). Laptops can be of multiple types.</a:t>
            </a:r>
          </a:p>
          <a:p>
            <a:r>
              <a:rPr lang="en-IN" dirty="0"/>
              <a:t>Example Make coffee (add sugar, milk, etc.)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81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FBE8-F0FC-B32F-5179-3CE83270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33AA9-F0BF-3031-4DEF-EBE8A9907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998" y="1910720"/>
            <a:ext cx="7392041" cy="3558848"/>
          </a:xfrm>
        </p:spPr>
      </p:pic>
    </p:spTree>
    <p:extLst>
      <p:ext uri="{BB962C8B-B14F-4D97-AF65-F5344CB8AC3E}">
        <p14:creationId xmlns:p14="http://schemas.microsoft.com/office/powerpoint/2010/main" val="282457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0630-3140-8364-2B04-DFB68A2C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Beverage Maker (Tea and Coffee)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CB6C3-55ED-D4FB-5D51-1AFD6F268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389" y="1822566"/>
            <a:ext cx="5979260" cy="4557482"/>
          </a:xfrm>
        </p:spPr>
      </p:pic>
    </p:spTree>
    <p:extLst>
      <p:ext uri="{BB962C8B-B14F-4D97-AF65-F5344CB8AC3E}">
        <p14:creationId xmlns:p14="http://schemas.microsoft.com/office/powerpoint/2010/main" val="15311513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80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Builder Pattern</vt:lpstr>
      <vt:lpstr>What is Builder Pattern?</vt:lpstr>
      <vt:lpstr>Block Diagram</vt:lpstr>
      <vt:lpstr>Example: Beverage Maker (Tea and Coffee)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Pattern</dc:title>
  <dc:creator>SABARISH NAIR</dc:creator>
  <cp:lastModifiedBy>SABARISH NAIR</cp:lastModifiedBy>
  <cp:revision>11</cp:revision>
  <dcterms:created xsi:type="dcterms:W3CDTF">2024-03-01T17:38:43Z</dcterms:created>
  <dcterms:modified xsi:type="dcterms:W3CDTF">2024-03-01T18:02:57Z</dcterms:modified>
</cp:coreProperties>
</file>