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9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4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68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3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32C2-3F62-4089-BB7E-75ACC2F8C64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ED0753-D64D-49F7-901E-500076C373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1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6AD7-5E85-1CB6-D70B-FC5F56940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Chain of 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A9862-78A3-37BE-2985-9BE393B27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38705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4609-C278-A14C-252D-915B788C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0C35-A7C6-D020-62AB-F8E85B26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behavioural pattern</a:t>
            </a:r>
          </a:p>
          <a:p>
            <a:r>
              <a:rPr lang="en-US" dirty="0"/>
              <a:t>Chain the receiving objects and pass the request along until an object handles it</a:t>
            </a:r>
          </a:p>
          <a:p>
            <a:r>
              <a:rPr lang="en-US" dirty="0"/>
              <a:t>The Chain of Responsibility Design Pattern is a Behavioral Design Pattern that allows passing requests along a chain of handlers.</a:t>
            </a:r>
          </a:p>
          <a:p>
            <a:r>
              <a:rPr lang="en-US" dirty="0"/>
              <a:t>Instead of sending a request directly to a specific receiver, a chain of potential receivers is formed, and each handler either processes the request or passes it to the next handler in the chain.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2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6FB4-6DEA-3D5D-3A3A-8A193AC9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ATM Withdrawal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8DBB2-646D-C926-BB0B-920EFC0D2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31" y="2184330"/>
            <a:ext cx="10543464" cy="3113228"/>
          </a:xfrm>
        </p:spPr>
      </p:pic>
    </p:spTree>
    <p:extLst>
      <p:ext uri="{BB962C8B-B14F-4D97-AF65-F5344CB8AC3E}">
        <p14:creationId xmlns:p14="http://schemas.microsoft.com/office/powerpoint/2010/main" val="225302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8B97-6A61-47EA-5C6A-9102967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6354-6143-F58C-37C6-9E0EF0F24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496" y="2016125"/>
            <a:ext cx="6173332" cy="3449638"/>
          </a:xfrm>
        </p:spPr>
      </p:pic>
    </p:spTree>
    <p:extLst>
      <p:ext uri="{BB962C8B-B14F-4D97-AF65-F5344CB8AC3E}">
        <p14:creationId xmlns:p14="http://schemas.microsoft.com/office/powerpoint/2010/main" val="10802884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91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Chain of Responsibility</vt:lpstr>
      <vt:lpstr>Introduction </vt:lpstr>
      <vt:lpstr>Example: ATM Withdrawal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SABARISH NAIR</dc:creator>
  <cp:lastModifiedBy>SABARISH NAIR</cp:lastModifiedBy>
  <cp:revision>11</cp:revision>
  <dcterms:created xsi:type="dcterms:W3CDTF">2024-04-06T19:57:22Z</dcterms:created>
  <dcterms:modified xsi:type="dcterms:W3CDTF">2024-04-06T20:25:20Z</dcterms:modified>
</cp:coreProperties>
</file>