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6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6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40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1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8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8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99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5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9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53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4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4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00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F146-B736-1FFE-A71B-078E826FF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6916F-6B4D-81D4-51CE-11B66B14C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Sabarish Nair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34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5DA0-BADC-BFA0-8F4C-2A8D8778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F2CE-F614-BE90-33D0-0D4C1ADA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Deals with communication between classes and objects.</a:t>
            </a:r>
          </a:p>
          <a:p>
            <a:r>
              <a:rPr lang="en-US" dirty="0"/>
              <a:t>Identifies common communication patterns.</a:t>
            </a:r>
          </a:p>
          <a:p>
            <a:r>
              <a:rPr lang="en-US" dirty="0"/>
              <a:t>Focuses on loose coupling</a:t>
            </a:r>
          </a:p>
          <a:p>
            <a:r>
              <a:rPr lang="en-US" dirty="0"/>
              <a:t>If we change the behavior of the class, again and again, we don’t want them to impact other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56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FB30-1F94-0C5F-C8F7-CD730E1D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Behavior Patterns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10C5-B57C-C408-8317-F109F084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Iterator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Observer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Chain of Responsibility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Memento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Mediator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Visitor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28291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357</TotalTime>
  <Words>63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Behavioral Pattern</vt:lpstr>
      <vt:lpstr>Introduction</vt:lpstr>
      <vt:lpstr>Types of Behavior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</dc:title>
  <dc:creator>SABARISH NAIR</dc:creator>
  <cp:lastModifiedBy>SABARISH NAIR</cp:lastModifiedBy>
  <cp:revision>19</cp:revision>
  <dcterms:created xsi:type="dcterms:W3CDTF">2024-04-06T11:12:58Z</dcterms:created>
  <dcterms:modified xsi:type="dcterms:W3CDTF">2024-04-10T16:43:01Z</dcterms:modified>
</cp:coreProperties>
</file>