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0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29F29-7C2B-4E63-A88B-4CC28FCFC4EA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BC31A40-EC29-4837-B02B-6DD7329772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5266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29F29-7C2B-4E63-A88B-4CC28FCFC4EA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BC31A40-EC29-4837-B02B-6DD7329772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0856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29F29-7C2B-4E63-A88B-4CC28FCFC4EA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BC31A40-EC29-4837-B02B-6DD73297722A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785199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29F29-7C2B-4E63-A88B-4CC28FCFC4EA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BC31A40-EC29-4837-B02B-6DD7329772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26620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29F29-7C2B-4E63-A88B-4CC28FCFC4EA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BC31A40-EC29-4837-B02B-6DD73297722A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608668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29F29-7C2B-4E63-A88B-4CC28FCFC4EA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BC31A40-EC29-4837-B02B-6DD7329772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82574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29F29-7C2B-4E63-A88B-4CC28FCFC4EA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31A40-EC29-4837-B02B-6DD7329772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11862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29F29-7C2B-4E63-A88B-4CC28FCFC4EA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31A40-EC29-4837-B02B-6DD7329772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3998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29F29-7C2B-4E63-A88B-4CC28FCFC4EA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31A40-EC29-4837-B02B-6DD7329772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9263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29F29-7C2B-4E63-A88B-4CC28FCFC4EA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BC31A40-EC29-4837-B02B-6DD7329772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5051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29F29-7C2B-4E63-A88B-4CC28FCFC4EA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BC31A40-EC29-4837-B02B-6DD7329772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5850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29F29-7C2B-4E63-A88B-4CC28FCFC4EA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BC31A40-EC29-4837-B02B-6DD7329772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4745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29F29-7C2B-4E63-A88B-4CC28FCFC4EA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31A40-EC29-4837-B02B-6DD7329772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4680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29F29-7C2B-4E63-A88B-4CC28FCFC4EA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31A40-EC29-4837-B02B-6DD7329772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4528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29F29-7C2B-4E63-A88B-4CC28FCFC4EA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31A40-EC29-4837-B02B-6DD7329772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3795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29F29-7C2B-4E63-A88B-4CC28FCFC4EA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BC31A40-EC29-4837-B02B-6DD7329772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35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729F29-7C2B-4E63-A88B-4CC28FCFC4EA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BC31A40-EC29-4837-B02B-6DD7329772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2502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A33B1-E3DE-70F1-EE91-39F1D44223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Visitor Pattern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006358-DAE1-A044-2E26-395AC9CF0F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- By Sabarish Nair</a:t>
            </a:r>
          </a:p>
        </p:txBody>
      </p:sp>
    </p:spTree>
    <p:extLst>
      <p:ext uri="{BB962C8B-B14F-4D97-AF65-F5344CB8AC3E}">
        <p14:creationId xmlns:p14="http://schemas.microsoft.com/office/powerpoint/2010/main" val="1009111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5EB79-DE42-A9BF-467C-182A35CB9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36DD5-EEF2-A9BE-3069-1ABD2A02D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8603" y="1264555"/>
            <a:ext cx="8915400" cy="2412923"/>
          </a:xfrm>
        </p:spPr>
        <p:txBody>
          <a:bodyPr/>
          <a:lstStyle/>
          <a:p>
            <a:r>
              <a:rPr lang="en-IN" dirty="0"/>
              <a:t>Type of behavioural pattern</a:t>
            </a:r>
          </a:p>
          <a:p>
            <a:r>
              <a:rPr lang="en-US" dirty="0"/>
              <a:t>A Visitor object that changes an element object’s executing algorithm.</a:t>
            </a:r>
          </a:p>
          <a:p>
            <a:r>
              <a:rPr lang="en-US" dirty="0"/>
              <a:t>The Visitor Design Pattern should be used when you have distinct and unrelated operations to perform across a structure of objects (element objects).</a:t>
            </a:r>
          </a:p>
          <a:p>
            <a:r>
              <a:rPr lang="en-US" dirty="0"/>
              <a:t>That means the Visitor Design is used to create and perform new operations on a set of objects without changing the object structure or classes.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83102B-4B7B-4F56-22C5-EE8E06B261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3856" y="3677478"/>
            <a:ext cx="4782217" cy="311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587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990BE-EDE5-9127-9875-A1166506D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C8A54-8FDB-EC54-1B37-41D18F8C5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18420" y="1348408"/>
            <a:ext cx="8915400" cy="2080591"/>
          </a:xfrm>
        </p:spPr>
        <p:txBody>
          <a:bodyPr>
            <a:noAutofit/>
          </a:bodyPr>
          <a:lstStyle/>
          <a:p>
            <a:r>
              <a:rPr lang="en-IN" sz="1400" dirty="0"/>
              <a:t>School management decides to do a health checkup on all its students.</a:t>
            </a:r>
          </a:p>
          <a:p>
            <a:r>
              <a:rPr lang="en-IN" sz="1400" dirty="0"/>
              <a:t>A doctor is invited (who is a visitor)</a:t>
            </a:r>
          </a:p>
          <a:p>
            <a:r>
              <a:rPr lang="en-IN" sz="1400" dirty="0"/>
              <a:t> The doctor will check every student</a:t>
            </a:r>
          </a:p>
          <a:p>
            <a:r>
              <a:rPr lang="en-IN" sz="1400" dirty="0"/>
              <a:t>Post that the doctor will submit the report.</a:t>
            </a:r>
          </a:p>
          <a:p>
            <a:r>
              <a:rPr lang="en-IN" sz="1400" dirty="0"/>
              <a:t>Also, the school management decides to give a bag to each student as a Christmas gift.</a:t>
            </a:r>
          </a:p>
          <a:p>
            <a:r>
              <a:rPr lang="en-IN" sz="1400" dirty="0"/>
              <a:t>Now the visitor will be a salesman and the element will remain a kid.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049262-F2B2-A2CE-4C2A-A51CB51CF8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968" y="3330310"/>
            <a:ext cx="5446477" cy="16459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12B8B05-A302-5171-C7DD-429EEC19EB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3734" y="4976283"/>
            <a:ext cx="6059179" cy="1795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075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B0EA6-7B6C-112B-35CF-6B7DFB1B2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07733"/>
          </a:xfrm>
        </p:spPr>
        <p:txBody>
          <a:bodyPr/>
          <a:lstStyle/>
          <a:p>
            <a:r>
              <a:rPr lang="en-IN" dirty="0"/>
              <a:t>Implementation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2126B-3186-552A-F888-8DC8AE0F0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425867"/>
            <a:ext cx="8915400" cy="3777622"/>
          </a:xfrm>
        </p:spPr>
        <p:txBody>
          <a:bodyPr/>
          <a:lstStyle/>
          <a:p>
            <a:r>
              <a:rPr lang="en-IN" dirty="0"/>
              <a:t>Example is a Zoo, where each animal behaves differently when a visitor visits them.</a:t>
            </a:r>
          </a:p>
          <a:p>
            <a:r>
              <a:rPr lang="en-IN" dirty="0"/>
              <a:t>Animals:</a:t>
            </a:r>
          </a:p>
          <a:p>
            <a:pPr lvl="1"/>
            <a:r>
              <a:rPr lang="en-IN" dirty="0"/>
              <a:t>Lion</a:t>
            </a:r>
          </a:p>
          <a:p>
            <a:pPr lvl="1"/>
            <a:r>
              <a:rPr lang="en-IN" dirty="0"/>
              <a:t>Dolphin</a:t>
            </a:r>
          </a:p>
          <a:p>
            <a:pPr lvl="1"/>
            <a:r>
              <a:rPr lang="en-IN" dirty="0"/>
              <a:t>Bird</a:t>
            </a:r>
          </a:p>
          <a:p>
            <a:r>
              <a:rPr lang="en-IN" dirty="0"/>
              <a:t>Visitors</a:t>
            </a:r>
          </a:p>
          <a:p>
            <a:pPr lvl="1"/>
            <a:r>
              <a:rPr lang="en-IN" dirty="0" err="1"/>
              <a:t>Veterinarin</a:t>
            </a:r>
            <a:endParaRPr lang="en-IN" dirty="0"/>
          </a:p>
          <a:p>
            <a:pPr lvl="1"/>
            <a:r>
              <a:rPr lang="en-IN" dirty="0"/>
              <a:t>Caretaker</a:t>
            </a:r>
          </a:p>
          <a:p>
            <a:pPr lvl="1"/>
            <a:r>
              <a:rPr lang="en-IN" dirty="0" err="1"/>
              <a:t>ZooVisitor</a:t>
            </a:r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099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7382F-4168-EB8C-7C53-2F02C4316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Class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B2C6CB-6119-193A-A286-B181E7DD64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8726" y="2048215"/>
            <a:ext cx="8915400" cy="3352671"/>
          </a:xfrm>
        </p:spPr>
      </p:pic>
    </p:spTree>
    <p:extLst>
      <p:ext uri="{BB962C8B-B14F-4D97-AF65-F5344CB8AC3E}">
        <p14:creationId xmlns:p14="http://schemas.microsoft.com/office/powerpoint/2010/main" val="155454631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24</TotalTime>
  <Words>175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Wisp</vt:lpstr>
      <vt:lpstr>Visitor Pattern</vt:lpstr>
      <vt:lpstr>Introduction</vt:lpstr>
      <vt:lpstr>Example</vt:lpstr>
      <vt:lpstr>Implementation Example</vt:lpstr>
      <vt:lpstr>Class Diagram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Visitor Pattern</dc:title>
  <dc:creator>SABARISH NAIR</dc:creator>
  <cp:lastModifiedBy>SABARISH NAIR</cp:lastModifiedBy>
  <cp:revision>22</cp:revision>
  <dcterms:created xsi:type="dcterms:W3CDTF">2024-04-10T16:49:13Z</dcterms:created>
  <dcterms:modified xsi:type="dcterms:W3CDTF">2024-04-10T17:13:16Z</dcterms:modified>
</cp:coreProperties>
</file>