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6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24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71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3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28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5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53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6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9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3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2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1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3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9A55FB-6283-4D26-9514-D601957832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DCA598-130B-49FF-BD65-4BFE9C7EC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3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12E6-8F6D-06F7-B964-C0FC75CDD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Memento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6A1B-CBE6-919C-B535-9E930300B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323045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B354-874B-9F16-034E-DC210396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0835-DFEF-25AA-97CB-1E237F34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4518"/>
            <a:ext cx="10353762" cy="4976464"/>
          </a:xfrm>
        </p:spPr>
        <p:txBody>
          <a:bodyPr/>
          <a:lstStyle/>
          <a:p>
            <a:r>
              <a:rPr lang="en-IN" dirty="0"/>
              <a:t>Saves the state of an object</a:t>
            </a:r>
          </a:p>
          <a:p>
            <a:r>
              <a:rPr lang="en-IN" dirty="0"/>
              <a:t>Used mainly for undo and rollback operations.</a:t>
            </a:r>
          </a:p>
          <a:p>
            <a:r>
              <a:rPr lang="en-IN" dirty="0"/>
              <a:t>Contains 3 aspects:</a:t>
            </a:r>
          </a:p>
          <a:p>
            <a:pPr lvl="1"/>
            <a:r>
              <a:rPr lang="en-IN" dirty="0"/>
              <a:t>Originator: </a:t>
            </a:r>
            <a:r>
              <a:rPr lang="en-US" dirty="0"/>
              <a:t>A class that creates a memento object containing a snapshot of the Originator’s current state. </a:t>
            </a:r>
            <a:r>
              <a:rPr lang="en-US" dirty="0" err="1"/>
              <a:t>CreateMemento</a:t>
            </a:r>
            <a:r>
              <a:rPr lang="en-US" dirty="0"/>
              <a:t>(create a snapshot of the current state of the originator). </a:t>
            </a:r>
            <a:r>
              <a:rPr lang="en-US" dirty="0" err="1"/>
              <a:t>SetMemento</a:t>
            </a:r>
            <a:r>
              <a:rPr lang="en-US" dirty="0"/>
              <a:t>(Accepts the memento object, and this method changes the Internal State of the Originator to one of its Previous States).</a:t>
            </a:r>
          </a:p>
          <a:p>
            <a:pPr lvl="1"/>
            <a:r>
              <a:rPr lang="en-US" dirty="0"/>
              <a:t>Caretaker: Stores the memento for later use.</a:t>
            </a:r>
          </a:p>
          <a:p>
            <a:pPr lvl="1"/>
            <a:r>
              <a:rPr lang="en-US" dirty="0"/>
              <a:t>Memento: Sets the internal state and gets the internal state of the Originator object.  </a:t>
            </a:r>
          </a:p>
          <a:p>
            <a:pPr marL="4500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54868-6270-EDC1-05FA-2D7140EB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33" y="5165648"/>
            <a:ext cx="885948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6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4C01-2DD2-3B75-B9BE-E98A2203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1ABC-F717-5CC3-6593-A71D1B4A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Users add items to their shopping carts.</a:t>
            </a:r>
          </a:p>
          <a:p>
            <a:r>
              <a:rPr lang="en-IN" dirty="0"/>
              <a:t>They might want a snapshot at various stages.</a:t>
            </a:r>
          </a:p>
          <a:p>
            <a:r>
              <a:rPr lang="en-US" dirty="0"/>
              <a:t>For instance, before they add a promotional code, they might save a snapshot to compare prices later. If they find that the promotional code didn’t give a good discount or added unwanted items, they can revert to a previous snapshot.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9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75DF-3A7E-516B-3D97-A2ADD69D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EE36A-B627-FDB3-F26C-5A0B6EF5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63" y="2199263"/>
            <a:ext cx="8411749" cy="3124636"/>
          </a:xfrm>
        </p:spPr>
      </p:pic>
    </p:spTree>
    <p:extLst>
      <p:ext uri="{BB962C8B-B14F-4D97-AF65-F5344CB8AC3E}">
        <p14:creationId xmlns:p14="http://schemas.microsoft.com/office/powerpoint/2010/main" val="171084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172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Memento Design Pattern</vt:lpstr>
      <vt:lpstr>Introduction </vt:lpstr>
      <vt:lpstr>EXAMPLE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Design Pattern</dc:title>
  <dc:creator>SABARISH NAIR</dc:creator>
  <cp:lastModifiedBy>SABARISH NAIR</cp:lastModifiedBy>
  <cp:revision>21</cp:revision>
  <dcterms:created xsi:type="dcterms:W3CDTF">2024-04-10T16:11:00Z</dcterms:created>
  <dcterms:modified xsi:type="dcterms:W3CDTF">2024-04-10T16:40:22Z</dcterms:modified>
</cp:coreProperties>
</file>