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8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06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6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8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27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3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2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7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8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60BD-F8FE-43E3-BE77-3DC4A072C25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78BA-CF01-4F83-9AB6-D152F762F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0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4D26-8B8E-0CCF-3117-AE31AA5F1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8E3F6-F88B-EA4F-BD84-88EBBA134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3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16CF-7A35-10F0-1311-D7BD43FF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Adapter pattern?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190D-CA7B-C434-D372-ED9A67B1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an interface to another interface that the client expects.</a:t>
            </a:r>
          </a:p>
          <a:p>
            <a:r>
              <a:rPr lang="en-US" dirty="0"/>
              <a:t>Allows incompatible interfaces to work together.</a:t>
            </a:r>
          </a:p>
          <a:p>
            <a:r>
              <a:rPr lang="en-US" dirty="0"/>
              <a:t>Example: Foreign socket to adapt to your phone charger’s plug shape.</a:t>
            </a:r>
          </a:p>
          <a:p>
            <a:r>
              <a:rPr lang="en-US" dirty="0"/>
              <a:t>Types: Object Adapter Pattern, Class Adapter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16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80C0-BE41-22F5-9668-0B96841F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OBJECT adapter pattern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63E77-73C2-63D6-F9C5-9E68F0FE7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911" y="2097088"/>
            <a:ext cx="7023002" cy="4006282"/>
          </a:xfrm>
        </p:spPr>
      </p:pic>
    </p:spTree>
    <p:extLst>
      <p:ext uri="{BB962C8B-B14F-4D97-AF65-F5344CB8AC3E}">
        <p14:creationId xmlns:p14="http://schemas.microsoft.com/office/powerpoint/2010/main" val="224399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FC8-04C8-F496-8720-672F534E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Adapter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0F28-2DA4-BAF2-9762-0F4569FF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need to implement a payment feature in an application</a:t>
            </a:r>
          </a:p>
          <a:p>
            <a:r>
              <a:rPr lang="en-US" dirty="0"/>
              <a:t>We need to use a third-party class</a:t>
            </a:r>
          </a:p>
          <a:p>
            <a:r>
              <a:rPr lang="en-US" dirty="0"/>
              <a:t>The structure of the application payment class is different from the third party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6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A5A7-A2EC-ABC7-0783-D340E15D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diagram: OBJECT ADAPTER PATTERN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69241-BB78-3AD7-382D-A3AB0B6FB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498" y="1835854"/>
            <a:ext cx="6174588" cy="4274714"/>
          </a:xfrm>
        </p:spPr>
      </p:pic>
    </p:spTree>
    <p:extLst>
      <p:ext uri="{BB962C8B-B14F-4D97-AF65-F5344CB8AC3E}">
        <p14:creationId xmlns:p14="http://schemas.microsoft.com/office/powerpoint/2010/main" val="379987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3C65-B018-3F69-18E0-3D21B2AC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diagram: CLASS ADAPTER PATTERN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13371-E689-4CAE-EC18-63A5CDEB9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130" y="2461919"/>
            <a:ext cx="5372566" cy="3116850"/>
          </a:xfrm>
        </p:spPr>
      </p:pic>
    </p:spTree>
    <p:extLst>
      <p:ext uri="{BB962C8B-B14F-4D97-AF65-F5344CB8AC3E}">
        <p14:creationId xmlns:p14="http://schemas.microsoft.com/office/powerpoint/2010/main" val="17120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3C65-B018-3F69-18E0-3D21B2AC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diagram: CLASS ADAPTER PATTERN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6F0D35-BD67-53BF-CCB6-CC76E3AC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021" y="1801205"/>
            <a:ext cx="5744784" cy="4438278"/>
          </a:xfrm>
        </p:spPr>
      </p:pic>
    </p:spTree>
    <p:extLst>
      <p:ext uri="{BB962C8B-B14F-4D97-AF65-F5344CB8AC3E}">
        <p14:creationId xmlns:p14="http://schemas.microsoft.com/office/powerpoint/2010/main" val="1795357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114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Adapter Pattern</vt:lpstr>
      <vt:lpstr>What is AN Adapter pattern? </vt:lpstr>
      <vt:lpstr>UML diagram: OBJECT adapter pattern</vt:lpstr>
      <vt:lpstr>Example: Adapter pattern</vt:lpstr>
      <vt:lpstr>Class diagram: OBJECT ADAPTER PATTERN</vt:lpstr>
      <vt:lpstr>UML diagram: CLASS ADAPTER PATTERN</vt:lpstr>
      <vt:lpstr>CLASS diagram: CLASS ADAPTER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dc:creator>SABARISH NAIR</dc:creator>
  <cp:lastModifiedBy>SABARISH NAIR</cp:lastModifiedBy>
  <cp:revision>14</cp:revision>
  <dcterms:created xsi:type="dcterms:W3CDTF">2024-03-17T11:53:19Z</dcterms:created>
  <dcterms:modified xsi:type="dcterms:W3CDTF">2024-03-17T12:23:46Z</dcterms:modified>
</cp:coreProperties>
</file>