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8385-D564-4BBB-8887-20DAD855DE5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B453A3-C492-401C-9511-A66EF3CDC3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0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8385-D564-4BBB-8887-20DAD855DE5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53A3-C492-401C-9511-A66EF3CDC39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8385-D564-4BBB-8887-20DAD855DE5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53A3-C492-401C-9511-A66EF3CDC3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4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8385-D564-4BBB-8887-20DAD855DE5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53A3-C492-401C-9511-A66EF3CDC39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60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8385-D564-4BBB-8887-20DAD855DE5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53A3-C492-401C-9511-A66EF3CDC3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8385-D564-4BBB-8887-20DAD855DE5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53A3-C492-401C-9511-A66EF3CDC39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8385-D564-4BBB-8887-20DAD855DE5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53A3-C492-401C-9511-A66EF3CDC39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4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8385-D564-4BBB-8887-20DAD855DE5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53A3-C492-401C-9511-A66EF3CDC39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8385-D564-4BBB-8887-20DAD855DE5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53A3-C492-401C-9511-A66EF3CDC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2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8385-D564-4BBB-8887-20DAD855DE5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53A3-C492-401C-9511-A66EF3CDC39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3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148385-D564-4BBB-8887-20DAD855DE5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53A3-C492-401C-9511-A66EF3CDC39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82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8385-D564-4BBB-8887-20DAD855DE5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B453A3-C492-401C-9511-A66EF3CDC39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9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E0D5-AD41-8BFB-4DB7-765B6595E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17E72-9816-14DC-B5D9-35AFEDFF2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Sabarish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47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91D0-5707-6D4A-A14A-8C58021D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structural pattern?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7C28-983B-662B-EDE9-011DA5A6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relationship between entities</a:t>
            </a:r>
          </a:p>
          <a:p>
            <a:r>
              <a:rPr lang="en-US" dirty="0"/>
              <a:t>For example, the structure of an object changes when we pass it between the data access and UI layers. This conversion results in changes in the object structure.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35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7FA1-6370-2B15-8F7B-831679C3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Structural patterns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FE9A-746A-3FA4-E03E-B7F6ADED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  <a:p>
            <a:r>
              <a:rPr lang="en-US" dirty="0"/>
              <a:t>Façade Pattern</a:t>
            </a:r>
          </a:p>
          <a:p>
            <a:r>
              <a:rPr lang="en-US" dirty="0"/>
              <a:t>Decorator Pattern</a:t>
            </a:r>
          </a:p>
          <a:p>
            <a:r>
              <a:rPr lang="en-US" dirty="0"/>
              <a:t>Bridge Pattern</a:t>
            </a:r>
          </a:p>
          <a:p>
            <a:r>
              <a:rPr lang="en-US" dirty="0"/>
              <a:t>Composite Pattern</a:t>
            </a:r>
          </a:p>
          <a:p>
            <a:r>
              <a:rPr lang="en-US" dirty="0"/>
              <a:t>Proxy Pattern</a:t>
            </a:r>
          </a:p>
          <a:p>
            <a:r>
              <a:rPr lang="en-US" dirty="0"/>
              <a:t>Flyweight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4679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66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Structural Patterns</vt:lpstr>
      <vt:lpstr>What is a structural pattern?</vt:lpstr>
      <vt:lpstr>Types of Structural patterns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Patterns</dc:title>
  <dc:creator>SABARISH NAIR</dc:creator>
  <cp:lastModifiedBy>SABARISH NAIR</cp:lastModifiedBy>
  <cp:revision>5</cp:revision>
  <dcterms:created xsi:type="dcterms:W3CDTF">2024-03-17T11:34:31Z</dcterms:created>
  <dcterms:modified xsi:type="dcterms:W3CDTF">2024-03-17T11:41:41Z</dcterms:modified>
</cp:coreProperties>
</file>