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7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1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7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9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6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6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2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44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49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BC12C5-A611-47E4-BB17-ADFBFB5B64E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47F1510-885F-4525-876B-F643ADBB4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6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7BF1-509E-C114-687D-9946F8846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Mediator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0A30-F010-CFD5-3086-F852DE5BD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53668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BAEF-3683-8EB5-0114-64E7194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58D7-63A1-8DD2-6C36-AEE2CF06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5859"/>
            <a:ext cx="10058400" cy="2637845"/>
          </a:xfrm>
        </p:spPr>
        <p:txBody>
          <a:bodyPr/>
          <a:lstStyle/>
          <a:p>
            <a:r>
              <a:rPr lang="en-IN" dirty="0"/>
              <a:t>Type of </a:t>
            </a:r>
            <a:r>
              <a:rPr lang="en-IN" dirty="0" err="1"/>
              <a:t>behavioral</a:t>
            </a:r>
            <a:r>
              <a:rPr lang="en-IN" dirty="0"/>
              <a:t> design pattern.</a:t>
            </a:r>
          </a:p>
          <a:p>
            <a:r>
              <a:rPr lang="en-IN" dirty="0"/>
              <a:t>Acts as a mediator for communication between objects.</a:t>
            </a:r>
          </a:p>
          <a:p>
            <a:r>
              <a:rPr lang="en-IN" dirty="0"/>
              <a:t>Objects cannot communicate directly, instead they communicate through a mediator.</a:t>
            </a:r>
          </a:p>
          <a:p>
            <a:r>
              <a:rPr lang="en-IN" dirty="0"/>
              <a:t>Example. 2 users using a Facebook group. One user posts information to the group and other users get the information. Here, the Facebook group acts as a mediator for passing information between 2 people. They are not directly communicating with each other.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46976-7FD5-3F70-AEFA-2BE4DF92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96" y="4418587"/>
            <a:ext cx="4273826" cy="1975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903C0-DC49-00E6-1B92-F4E53B7E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345" y="4383354"/>
            <a:ext cx="3881515" cy="19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EB54-C639-FE6D-3B9F-B78DE564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Smart Home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E7A7-233F-7260-CA55-A90953EB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components like lights, windows, curtains, and heaters interact with each other through the central hub or controller.</a:t>
            </a:r>
          </a:p>
          <a:p>
            <a:r>
              <a:rPr lang="en-IN" dirty="0"/>
              <a:t>Here the controller is the mediator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6789E-DE7F-92A2-8708-8D97364C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08" y="3303823"/>
            <a:ext cx="6246371" cy="29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82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29</TotalTime>
  <Words>116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</vt:lpstr>
      <vt:lpstr>Mediator Pattern</vt:lpstr>
      <vt:lpstr>Introduction </vt:lpstr>
      <vt:lpstr>Example: Smart Home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SABARISH NAIR</dc:creator>
  <cp:lastModifiedBy>SABARISH NAIR</cp:lastModifiedBy>
  <cp:revision>14</cp:revision>
  <dcterms:created xsi:type="dcterms:W3CDTF">2024-04-10T14:21:19Z</dcterms:created>
  <dcterms:modified xsi:type="dcterms:W3CDTF">2024-04-10T14:51:08Z</dcterms:modified>
</cp:coreProperties>
</file>