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1224-0E37-4BA0-8B01-3075CEBBC4A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415FC5F-FEA2-457F-9F95-18F36C982F0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39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1224-0E37-4BA0-8B01-3075CEBBC4A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FC5F-FEA2-457F-9F95-18F36C982F08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52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1224-0E37-4BA0-8B01-3075CEBBC4A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FC5F-FEA2-457F-9F95-18F36C982F0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36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1224-0E37-4BA0-8B01-3075CEBBC4A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FC5F-FEA2-457F-9F95-18F36C982F08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47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1224-0E37-4BA0-8B01-3075CEBBC4A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FC5F-FEA2-457F-9F95-18F36C982F0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57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1224-0E37-4BA0-8B01-3075CEBBC4A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FC5F-FEA2-457F-9F95-18F36C982F08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19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1224-0E37-4BA0-8B01-3075CEBBC4A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FC5F-FEA2-457F-9F95-18F36C982F08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80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1224-0E37-4BA0-8B01-3075CEBBC4A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FC5F-FEA2-457F-9F95-18F36C982F08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56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1224-0E37-4BA0-8B01-3075CEBBC4A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FC5F-FEA2-457F-9F95-18F36C982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55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1224-0E37-4BA0-8B01-3075CEBBC4A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FC5F-FEA2-457F-9F95-18F36C982F08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90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C741224-0E37-4BA0-8B01-3075CEBBC4A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FC5F-FEA2-457F-9F95-18F36C982F0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47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41224-0E37-4BA0-8B01-3075CEBBC4AE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415FC5F-FEA2-457F-9F95-18F36C982F0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3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150E-2902-CD33-3721-042FF79711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Strategy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CF6B6-7C25-477F-C750-9DA1C5904B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 By Sabarish Nair</a:t>
            </a:r>
          </a:p>
        </p:txBody>
      </p:sp>
    </p:spTree>
    <p:extLst>
      <p:ext uri="{BB962C8B-B14F-4D97-AF65-F5344CB8AC3E}">
        <p14:creationId xmlns:p14="http://schemas.microsoft.com/office/powerpoint/2010/main" val="55646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F000-1472-1EBB-B374-E4EB682E8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23F3C-90F7-BBBB-2477-F356B8078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Type of behavioural pattern</a:t>
            </a:r>
          </a:p>
          <a:p>
            <a:r>
              <a:rPr lang="en-IN" dirty="0"/>
              <a:t>Enables selecting an algorithm’s </a:t>
            </a:r>
            <a:r>
              <a:rPr lang="en-IN" dirty="0" err="1"/>
              <a:t>behavior</a:t>
            </a:r>
            <a:r>
              <a:rPr lang="en-IN" dirty="0"/>
              <a:t> at run time.</a:t>
            </a:r>
          </a:p>
          <a:p>
            <a:r>
              <a:rPr lang="en-US" dirty="0"/>
              <a:t>Ideal when you need to switch between different algorithms or actions in an object dynamically.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DF30FC-D51B-6A48-656B-EB07BA105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140" y="3946279"/>
            <a:ext cx="6420746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8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DD99-0B87-E58F-02B6-05E82791F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AD49-9B7E-346A-C8B1-9FA233335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User can go to the airport by:</a:t>
            </a:r>
          </a:p>
          <a:p>
            <a:pPr lvl="1"/>
            <a:r>
              <a:rPr lang="en-IN" dirty="0"/>
              <a:t>Bus</a:t>
            </a:r>
          </a:p>
          <a:p>
            <a:pPr lvl="1"/>
            <a:r>
              <a:rPr lang="en-IN" dirty="0"/>
              <a:t>Train</a:t>
            </a:r>
          </a:p>
          <a:p>
            <a:pPr lvl="1"/>
            <a:r>
              <a:rPr lang="en-IN" dirty="0"/>
              <a:t>Taxi</a:t>
            </a:r>
          </a:p>
          <a:p>
            <a:r>
              <a:rPr lang="en-IN" dirty="0"/>
              <a:t>We can let the user decide at run time which approach to take.</a:t>
            </a:r>
          </a:p>
        </p:txBody>
      </p:sp>
    </p:spTree>
    <p:extLst>
      <p:ext uri="{BB962C8B-B14F-4D97-AF65-F5344CB8AC3E}">
        <p14:creationId xmlns:p14="http://schemas.microsoft.com/office/powerpoint/2010/main" val="385951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34A3-4CC2-DB47-317F-A65DD9CD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44DD53-38D5-CC51-58B2-B31366BD1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232" y="2016125"/>
            <a:ext cx="8051861" cy="3449638"/>
          </a:xfrm>
        </p:spPr>
      </p:pic>
    </p:spTree>
    <p:extLst>
      <p:ext uri="{BB962C8B-B14F-4D97-AF65-F5344CB8AC3E}">
        <p14:creationId xmlns:p14="http://schemas.microsoft.com/office/powerpoint/2010/main" val="10653412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</TotalTime>
  <Words>67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Strategy Pattern</vt:lpstr>
      <vt:lpstr>Introduction   </vt:lpstr>
      <vt:lpstr>Example</vt:lpstr>
      <vt:lpstr>Class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Pattern</dc:title>
  <dc:creator>SABARISH NAIR</dc:creator>
  <cp:lastModifiedBy>SABARISH NAIR</cp:lastModifiedBy>
  <cp:revision>7</cp:revision>
  <dcterms:created xsi:type="dcterms:W3CDTF">2024-04-10T12:18:07Z</dcterms:created>
  <dcterms:modified xsi:type="dcterms:W3CDTF">2024-04-10T12:39:57Z</dcterms:modified>
</cp:coreProperties>
</file>