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B72CB22-F2B1-48D9-9575-AE2E84E8345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28F71F2-8CFA-497A-A497-3227F1BF1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071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CB22-F2B1-48D9-9575-AE2E84E8345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71F2-8CFA-497A-A497-3227F1BF1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46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CB22-F2B1-48D9-9575-AE2E84E8345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71F2-8CFA-497A-A497-3227F1BF1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67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CB22-F2B1-48D9-9575-AE2E84E8345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71F2-8CFA-497A-A497-3227F1BF1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00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B72CB22-F2B1-48D9-9575-AE2E84E8345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28F71F2-8CFA-497A-A497-3227F1BF1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058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CB22-F2B1-48D9-9575-AE2E84E8345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71F2-8CFA-497A-A497-3227F1BF1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76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CB22-F2B1-48D9-9575-AE2E84E8345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71F2-8CFA-497A-A497-3227F1BF1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31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CB22-F2B1-48D9-9575-AE2E84E8345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71F2-8CFA-497A-A497-3227F1BF1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57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CB22-F2B1-48D9-9575-AE2E84E8345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71F2-8CFA-497A-A497-3227F1BF1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69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CB22-F2B1-48D9-9575-AE2E84E8345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8F71F2-8CFA-497A-A497-3227F1BF18D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945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B72CB22-F2B1-48D9-9575-AE2E84E8345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8F71F2-8CFA-497A-A497-3227F1BF18D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222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B72CB22-F2B1-48D9-9575-AE2E84E8345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28F71F2-8CFA-497A-A497-3227F1BF1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59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4C66-73E4-92DD-F7AB-62530216B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Proxy 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42897-6D08-E658-6E65-022DDF9E8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By Sabarish Nair</a:t>
            </a:r>
          </a:p>
        </p:txBody>
      </p:sp>
    </p:spTree>
    <p:extLst>
      <p:ext uri="{BB962C8B-B14F-4D97-AF65-F5344CB8AC3E}">
        <p14:creationId xmlns:p14="http://schemas.microsoft.com/office/powerpoint/2010/main" val="9247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98FF-49B7-7237-3309-6BE82A74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Proxy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55D9-8D2C-A7D7-BF70-DA533340E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 of structural design pattern.</a:t>
            </a:r>
          </a:p>
          <a:p>
            <a:r>
              <a:rPr lang="en-IN" dirty="0"/>
              <a:t>Proxy =  On behalf of</a:t>
            </a:r>
          </a:p>
          <a:p>
            <a:r>
              <a:rPr lang="en-IN" dirty="0"/>
              <a:t>A class that represents the functionality of another class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84FB5-1B9A-7544-D5A3-16C58C8C4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16" y="3429000"/>
            <a:ext cx="7297168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3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2CF2-ACCD-67A3-D076-7C4FD9E1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Proxies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B2A51-6C90-43D3-8BC6-6FC2A6CA4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Virtual Proxy: </a:t>
            </a:r>
            <a:r>
              <a:rPr lang="en-US" dirty="0"/>
              <a:t>Placeholder for “expensive to create” objects. The real object is only created when a client first requests or accesses the object.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Remote Proxy: </a:t>
            </a:r>
            <a:r>
              <a:rPr lang="en-US" dirty="0"/>
              <a:t>A remote proxy provides local representation for an object that resides in a different address space.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Protection Proxy: </a:t>
            </a:r>
            <a:r>
              <a:rPr lang="en-US" b="1" dirty="0"/>
              <a:t> </a:t>
            </a:r>
            <a:r>
              <a:rPr lang="en-US" dirty="0"/>
              <a:t>A protection proxy controls access to a sensitive master object. The surrogate object checks that the caller has the access permissions required before forwarding the request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3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0EBE-FF59-AD52-23C4-41E0C144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UML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A29E3-08F7-BC77-BF97-FBECEDBA3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494" y="2177597"/>
            <a:ext cx="7783011" cy="3048425"/>
          </a:xfrm>
        </p:spPr>
      </p:pic>
    </p:spTree>
    <p:extLst>
      <p:ext uri="{BB962C8B-B14F-4D97-AF65-F5344CB8AC3E}">
        <p14:creationId xmlns:p14="http://schemas.microsoft.com/office/powerpoint/2010/main" val="331474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15EE-B9CF-E8E7-5FE8-FA463854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01CF4-6F8C-D1FC-DB9D-4B40FA7D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Load image from a server only if it is not loaded earlier.</a:t>
            </a:r>
          </a:p>
          <a:p>
            <a:r>
              <a:rPr lang="en-IN" dirty="0"/>
              <a:t>Check if image exists in Virtual Proxy. If it exists, load them, else load from server (disk)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54CC4-56AB-8E02-7191-4DEAF03DA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851" y="3023939"/>
            <a:ext cx="6374298" cy="263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1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560B-1E12-2445-4F8E-51C3B620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0867EC-FBA8-1441-0444-C8FCC184F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257" y="2014194"/>
            <a:ext cx="8295486" cy="4170916"/>
          </a:xfrm>
        </p:spPr>
      </p:pic>
    </p:spTree>
    <p:extLst>
      <p:ext uri="{BB962C8B-B14F-4D97-AF65-F5344CB8AC3E}">
        <p14:creationId xmlns:p14="http://schemas.microsoft.com/office/powerpoint/2010/main" val="38154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3AC3-FCB0-EDB6-B15A-868BAB3A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FEA313-3982-8F20-9998-476774608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093" y="2103438"/>
            <a:ext cx="4803814" cy="3932237"/>
          </a:xfrm>
        </p:spPr>
      </p:pic>
    </p:spTree>
    <p:extLst>
      <p:ext uri="{BB962C8B-B14F-4D97-AF65-F5344CB8AC3E}">
        <p14:creationId xmlns:p14="http://schemas.microsoft.com/office/powerpoint/2010/main" val="4032128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31</TotalTime>
  <Words>155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</vt:lpstr>
      <vt:lpstr>Proxy Design Pattern</vt:lpstr>
      <vt:lpstr>Proxy Design Pattern</vt:lpstr>
      <vt:lpstr>Types of Proxies</vt:lpstr>
      <vt:lpstr>Example: UML Diagram</vt:lpstr>
      <vt:lpstr>Example </vt:lpstr>
      <vt:lpstr>Example</vt:lpstr>
      <vt:lpstr>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 Design Pattern</dc:title>
  <dc:creator>SABARISH NAIR</dc:creator>
  <cp:lastModifiedBy>SABARISH NAIR</cp:lastModifiedBy>
  <cp:revision>15</cp:revision>
  <dcterms:created xsi:type="dcterms:W3CDTF">2024-04-05T14:31:11Z</dcterms:created>
  <dcterms:modified xsi:type="dcterms:W3CDTF">2024-04-05T15:02:15Z</dcterms:modified>
</cp:coreProperties>
</file>