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9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0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1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5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36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2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7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54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2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2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3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9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A1B28E-6B84-4A90-9D69-CF8D4319F91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BDB118B-F8A1-49AD-83FA-4CDC7F1FA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F928-8E06-A449-B2B1-7B8F06DE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Flyweight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02257-63B6-FD97-86F3-A0EE5FAF4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196915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F999-C785-D576-C034-771B3F93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Flyweight design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0A3F-1ADD-1AF0-E6CB-FEF159E2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of structural design pattern</a:t>
            </a:r>
          </a:p>
          <a:p>
            <a:r>
              <a:rPr lang="en-IN" dirty="0"/>
              <a:t>Reduces the need to create objects, decreases memory footprint and increases performance.</a:t>
            </a:r>
          </a:p>
          <a:p>
            <a:r>
              <a:rPr lang="en-IN" dirty="0"/>
              <a:t>States: </a:t>
            </a:r>
          </a:p>
          <a:p>
            <a:pPr lvl="1"/>
            <a:r>
              <a:rPr lang="en-IN" dirty="0"/>
              <a:t>Intrinsic: Constants and stored in-memory</a:t>
            </a:r>
          </a:p>
          <a:p>
            <a:pPr lvl="1"/>
            <a:r>
              <a:rPr lang="en-IN" dirty="0"/>
              <a:t>Extrinsic: Not constants and need to be calculated on fly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91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7D24-8AB9-CD47-03C0-EAE31CFB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UML: Flyweight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46D82-DB4E-737F-6C13-213D2E0AC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703" y="2775847"/>
            <a:ext cx="6011114" cy="2972215"/>
          </a:xfrm>
        </p:spPr>
      </p:pic>
    </p:spTree>
    <p:extLst>
      <p:ext uri="{BB962C8B-B14F-4D97-AF65-F5344CB8AC3E}">
        <p14:creationId xmlns:p14="http://schemas.microsoft.com/office/powerpoint/2010/main" val="60047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D27-045F-97BB-EE54-C6B6BCF6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Rich-Text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6101-B0F7-417B-58FE-837EA832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Manage Large number of characters to create text</a:t>
            </a:r>
          </a:p>
          <a:p>
            <a:r>
              <a:rPr lang="en-IN" dirty="0"/>
              <a:t>Each character has a font, size and colour property.</a:t>
            </a:r>
          </a:p>
          <a:p>
            <a:r>
              <a:rPr lang="en-IN" dirty="0"/>
              <a:t>Create a pool of flyweights to manage font, size and colour property shared among many characters.</a:t>
            </a:r>
          </a:p>
          <a:p>
            <a:r>
              <a:rPr lang="en-US" dirty="0"/>
              <a:t>Each character object then contains a reference to the corresponding flyweight object, rather than duplicating the same data.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5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5C26-633F-3E57-56BB-1672618D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2E9E1-A6CD-FA25-5380-8FC8A07FC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117" y="2653196"/>
            <a:ext cx="4485086" cy="3416300"/>
          </a:xfrm>
        </p:spPr>
      </p:pic>
    </p:spTree>
    <p:extLst>
      <p:ext uri="{BB962C8B-B14F-4D97-AF65-F5344CB8AC3E}">
        <p14:creationId xmlns:p14="http://schemas.microsoft.com/office/powerpoint/2010/main" val="2385970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118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Flyweight Design Pattern</vt:lpstr>
      <vt:lpstr>What is Flyweight design pattern?</vt:lpstr>
      <vt:lpstr>UML: Flyweight pattern</vt:lpstr>
      <vt:lpstr>Example: Rich-Text Editor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 Weight Design Pattern</dc:title>
  <dc:creator>SABARISH NAIR</dc:creator>
  <cp:lastModifiedBy>SABARISH NAIR</cp:lastModifiedBy>
  <cp:revision>10</cp:revision>
  <dcterms:created xsi:type="dcterms:W3CDTF">2024-04-05T16:09:52Z</dcterms:created>
  <dcterms:modified xsi:type="dcterms:W3CDTF">2024-04-05T16:44:49Z</dcterms:modified>
</cp:coreProperties>
</file>