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6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5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6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8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8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0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A74000-C3FB-44ED-8BAB-2E738C2293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304234-A327-4BFD-BBC4-8B32018298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7590-0991-9BA0-7986-635A73B7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Decorator Pattern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63CC2-D3A6-DE92-C60B-7631602D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233606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5FBA-6649-05A7-841F-52BC49A1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Decorator Pattern?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9B7FF-8B35-E225-7BA7-69B044B3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Type of Structural Design Pattern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Add functionalities to an existing object without altering its structure.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Components: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Component (Interface)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Concrete Component (Concrete class implementing the interface)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Decorator (Abstract class that contains a reference to a component interface. It acts as a base class for all the decorators. We need to pass the component object to the constructor of this class).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Concrete Decorator: Concrete implementations of decorator class. Override the methods of the decorator class.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6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DFB3-36E1-6812-6B72-37956604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FB1F-F1A9-9D27-4DBA-7D266677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Create vegetable and chicken pizza based on plain pizza.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5C6CB-C618-3123-2ABE-1BD1F776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86" y="2237144"/>
            <a:ext cx="5650628" cy="40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46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113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Decorator Pattern </vt:lpstr>
      <vt:lpstr>What is a Decorator Pattern? </vt:lpstr>
      <vt:lpstr>Example: Pizza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 </dc:title>
  <dc:creator>SABARISH NAIR</dc:creator>
  <cp:lastModifiedBy>SABARISH NAIR</cp:lastModifiedBy>
  <cp:revision>16</cp:revision>
  <dcterms:created xsi:type="dcterms:W3CDTF">2024-04-03T14:32:50Z</dcterms:created>
  <dcterms:modified xsi:type="dcterms:W3CDTF">2024-04-03T15:13:36Z</dcterms:modified>
</cp:coreProperties>
</file>