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6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2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5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3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0BAB46-5992-4508-A69E-80BC41B8364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5314DC-B523-4583-8DDE-997BF6D9745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AD12-03C6-B5A1-9B75-D06B8DC59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Interpreter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D5990-F22B-1AB9-D2F2-6D8DAD29E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69946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8763-8A66-ECD3-53FE-B2BAF901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B7FB-667F-C719-9C84-C6DA91C2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29409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Type of </a:t>
            </a:r>
            <a:r>
              <a:rPr lang="en-IN" dirty="0" err="1"/>
              <a:t>behavioral</a:t>
            </a:r>
            <a:r>
              <a:rPr lang="en-IN" dirty="0"/>
              <a:t> design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Mainly used in the interpretation of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Provides a grammatical representation of the language and an interpreter to deal with this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provides a way to evaluate language grammar and its expression.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Interpret date expression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F932E-8A62-3F53-39CE-31836C3F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49" y="4423261"/>
            <a:ext cx="4314337" cy="21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74DB-D75B-724C-E479-FEC5F57B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1DE8-BB25-6938-FCFC-D2AA157D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992281" cy="4023360"/>
          </a:xfrm>
        </p:spPr>
        <p:txBody>
          <a:bodyPr/>
          <a:lstStyle/>
          <a:p>
            <a:r>
              <a:rPr lang="en-IN" dirty="0"/>
              <a:t>Define document structures in a simple markup language</a:t>
            </a:r>
          </a:p>
          <a:p>
            <a:r>
              <a:rPr lang="en-US" dirty="0"/>
              <a:t>This language might define headers, paragraphs, and bold or italic text.</a:t>
            </a:r>
          </a:p>
          <a:p>
            <a:r>
              <a:rPr lang="en-US" dirty="0"/>
              <a:t>Example: </a:t>
            </a:r>
          </a:p>
          <a:p>
            <a:r>
              <a:rPr lang="en-US" b="1" dirty="0"/>
              <a:t>Input</a:t>
            </a:r>
            <a:r>
              <a:rPr lang="en-US" dirty="0"/>
              <a:t>:  								</a:t>
            </a:r>
            <a:r>
              <a:rPr lang="en-US" b="1" dirty="0"/>
              <a:t>Output: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D8011-7EB3-745F-CDBC-52E64541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8" y="4297680"/>
            <a:ext cx="4344006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DFDFE-4775-9391-0929-0A245561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98" y="4317558"/>
            <a:ext cx="501084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8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FE84-E6B7-C0C4-A83A-794D68BA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F3086-D2F7-7202-B384-E2E9AA0A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264" y="2286000"/>
            <a:ext cx="9145610" cy="4022725"/>
          </a:xfrm>
        </p:spPr>
      </p:pic>
    </p:spTree>
    <p:extLst>
      <p:ext uri="{BB962C8B-B14F-4D97-AF65-F5344CB8AC3E}">
        <p14:creationId xmlns:p14="http://schemas.microsoft.com/office/powerpoint/2010/main" val="332847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92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Interpreter Design Pattern</vt:lpstr>
      <vt:lpstr>Introduction </vt:lpstr>
      <vt:lpstr>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Design Pattern</dc:title>
  <dc:creator>SABARISH NAIR</dc:creator>
  <cp:lastModifiedBy>SABARISH NAIR</cp:lastModifiedBy>
  <cp:revision>11</cp:revision>
  <dcterms:created xsi:type="dcterms:W3CDTF">2024-04-10T12:54:21Z</dcterms:created>
  <dcterms:modified xsi:type="dcterms:W3CDTF">2024-04-10T13:16:44Z</dcterms:modified>
</cp:coreProperties>
</file>