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9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0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6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3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9D1CBA-FB3E-4E3B-AB1C-9990F35AE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8B418-5D80-48F2-B66C-8FEC95BEE75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9DBF-BB7E-1E40-A84A-EB1BD49A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Command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5CD3C-7E8E-726A-9D85-31FB79D19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357092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C9E-309B-AD5B-9905-1C6F3B4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D20A-EFF4-A78D-63CB-D174FCFA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Type of </a:t>
            </a:r>
            <a:r>
              <a:rPr lang="en-IN" dirty="0" err="1"/>
              <a:t>behavioral</a:t>
            </a:r>
            <a:r>
              <a:rPr lang="en-IN" dirty="0"/>
              <a:t>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Turns a request into an object (i.e. command)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Invoker does not know how to serve the request but uses the encapsulated command to perform an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Waiter takes an order from the customer and </a:t>
            </a:r>
            <a:r>
              <a:rPr lang="en-IN" dirty="0"/>
              <a:t>passes it to the cook. The cook will prepare the food and give it back to the waiter.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7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85D-5C8B-56A5-F4AE-5F2918AA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TV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2709-FA69-D8FA-E392-599DA856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Suppose you have a remote control with buttons for turning the TV on, turning it off, increasing the volume, and decreasing the volume. Each button press is a command the TV (the receiver) must execute.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5951D-D26A-B30B-0F29-635D299A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5" y="2865778"/>
            <a:ext cx="4607685" cy="31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7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120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Command Pattern</vt:lpstr>
      <vt:lpstr>Introduction</vt:lpstr>
      <vt:lpstr>Example: TV Remote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SABARISH NAIR</dc:creator>
  <cp:lastModifiedBy>SABARISH NAIR</cp:lastModifiedBy>
  <cp:revision>12</cp:revision>
  <dcterms:created xsi:type="dcterms:W3CDTF">2024-04-10T15:08:45Z</dcterms:created>
  <dcterms:modified xsi:type="dcterms:W3CDTF">2024-04-10T16:04:51Z</dcterms:modified>
</cp:coreProperties>
</file>