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753A-F8A3-4792-8065-D78A220D3DF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BDDD-414F-41F8-A75D-92D60675F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13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753A-F8A3-4792-8065-D78A220D3DF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BDDD-414F-41F8-A75D-92D60675F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32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753A-F8A3-4792-8065-D78A220D3DF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BDDD-414F-41F8-A75D-92D60675F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63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753A-F8A3-4792-8065-D78A220D3DF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BDDD-414F-41F8-A75D-92D60675F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967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753A-F8A3-4792-8065-D78A220D3DF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BDDD-414F-41F8-A75D-92D60675F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30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753A-F8A3-4792-8065-D78A220D3DF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BDDD-414F-41F8-A75D-92D60675F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84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753A-F8A3-4792-8065-D78A220D3DF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BDDD-414F-41F8-A75D-92D60675F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8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753A-F8A3-4792-8065-D78A220D3DF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BDDD-414F-41F8-A75D-92D60675F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0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753A-F8A3-4792-8065-D78A220D3DF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BDDD-414F-41F8-A75D-92D60675F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58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753A-F8A3-4792-8065-D78A220D3DF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BDDD-414F-41F8-A75D-92D60675F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76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753A-F8A3-4792-8065-D78A220D3DF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BDDD-414F-41F8-A75D-92D60675F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39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753A-F8A3-4792-8065-D78A220D3DF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BDDD-414F-41F8-A75D-92D60675F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20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753A-F8A3-4792-8065-D78A220D3DF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BDDD-414F-41F8-A75D-92D60675F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32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7D6753A-F8A3-4792-8065-D78A220D3DF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7BFBDDD-414F-41F8-A75D-92D60675F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16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7D6753A-F8A3-4792-8065-D78A220D3DF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7BFBDDD-414F-41F8-A75D-92D60675F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537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2C63-C8DB-0E83-BAAC-E6D7CFB52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Composite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5FBB1-586E-CE6A-A2FF-7EA42ED0A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By Sabarish Nair</a:t>
            </a:r>
          </a:p>
        </p:txBody>
      </p:sp>
    </p:spTree>
    <p:extLst>
      <p:ext uri="{BB962C8B-B14F-4D97-AF65-F5344CB8AC3E}">
        <p14:creationId xmlns:p14="http://schemas.microsoft.com/office/powerpoint/2010/main" val="16925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3B73-FB2B-94A0-F546-1CE05CAB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composite pattern?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A4114-706F-2E9C-B5F9-7AAB40F41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 of structural design pattern</a:t>
            </a:r>
          </a:p>
          <a:p>
            <a:r>
              <a:rPr lang="en-IN" dirty="0"/>
              <a:t>Compose objects into tree structures</a:t>
            </a:r>
          </a:p>
          <a:p>
            <a:r>
              <a:rPr lang="en-IN" dirty="0"/>
              <a:t>Treats objects and composition of objects uniformly</a:t>
            </a:r>
          </a:p>
          <a:p>
            <a:r>
              <a:rPr lang="en-US" dirty="0"/>
              <a:t>Useful for representing hierarchical structures such as file systems, UI components, or organizational structures.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9288E-3BEF-E65C-43DC-2F22E21F3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649" y="4504870"/>
            <a:ext cx="4376702" cy="215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6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237C-D5E8-AC26-DFA3-A1CC9059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24BE9F-BBA6-95D5-B49A-084F2826B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346" y="2222500"/>
            <a:ext cx="8433307" cy="3636963"/>
          </a:xfrm>
        </p:spPr>
      </p:pic>
    </p:spTree>
    <p:extLst>
      <p:ext uri="{BB962C8B-B14F-4D97-AF65-F5344CB8AC3E}">
        <p14:creationId xmlns:p14="http://schemas.microsoft.com/office/powerpoint/2010/main" val="45624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BFE1-16B1-BA0A-6D7C-7552C63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102419-55F6-C853-FDA0-9B56CB238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3982" y="2102834"/>
            <a:ext cx="4784036" cy="3876296"/>
          </a:xfrm>
        </p:spPr>
      </p:pic>
    </p:spTree>
    <p:extLst>
      <p:ext uri="{BB962C8B-B14F-4D97-AF65-F5344CB8AC3E}">
        <p14:creationId xmlns:p14="http://schemas.microsoft.com/office/powerpoint/2010/main" val="1342487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15</TotalTime>
  <Words>48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Composite Pattern</vt:lpstr>
      <vt:lpstr>What is composite pattern?</vt:lpstr>
      <vt:lpstr>Example</vt:lpstr>
      <vt:lpstr>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Composite Pattern</dc:title>
  <dc:creator>SABARISH NAIR</dc:creator>
  <cp:lastModifiedBy>SABARISH NAIR</cp:lastModifiedBy>
  <cp:revision>7</cp:revision>
  <dcterms:created xsi:type="dcterms:W3CDTF">2024-04-04T18:18:22Z</dcterms:created>
  <dcterms:modified xsi:type="dcterms:W3CDTF">2024-04-04T18:34:00Z</dcterms:modified>
</cp:coreProperties>
</file>