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6562-E360-4B7C-9747-33DE799BDA2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F51-6525-444A-8C72-4B62ACABF87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8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6562-E360-4B7C-9747-33DE799BDA2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F51-6525-444A-8C72-4B62ACAB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5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6562-E360-4B7C-9747-33DE799BDA2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F51-6525-444A-8C72-4B62ACAB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015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6562-E360-4B7C-9747-33DE799BDA2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F51-6525-444A-8C72-4B62ACABF87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0056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6562-E360-4B7C-9747-33DE799BDA2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F51-6525-444A-8C72-4B62ACAB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537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6562-E360-4B7C-9747-33DE799BDA2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F51-6525-444A-8C72-4B62ACABF87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822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6562-E360-4B7C-9747-33DE799BDA2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F51-6525-444A-8C72-4B62ACAB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085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6562-E360-4B7C-9747-33DE799BDA2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F51-6525-444A-8C72-4B62ACAB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33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6562-E360-4B7C-9747-33DE799BDA2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F51-6525-444A-8C72-4B62ACAB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9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6562-E360-4B7C-9747-33DE799BDA2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F51-6525-444A-8C72-4B62ACAB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6562-E360-4B7C-9747-33DE799BDA2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F51-6525-444A-8C72-4B62ACAB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61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6562-E360-4B7C-9747-33DE799BDA2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F51-6525-444A-8C72-4B62ACAB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91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6562-E360-4B7C-9747-33DE799BDA2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F51-6525-444A-8C72-4B62ACAB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0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6562-E360-4B7C-9747-33DE799BDA2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F51-6525-444A-8C72-4B62ACAB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14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6562-E360-4B7C-9747-33DE799BDA2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F51-6525-444A-8C72-4B62ACAB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00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6562-E360-4B7C-9747-33DE799BDA2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F51-6525-444A-8C72-4B62ACAB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24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6562-E360-4B7C-9747-33DE799BDA2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F51-6525-444A-8C72-4B62ACAB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8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09B6562-E360-4B7C-9747-33DE799BDA2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3686F51-6525-444A-8C72-4B62ACAB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910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4025-CD2D-6BCC-15AB-A8ED9AD86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State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1A7D1-74DF-F65D-B919-909634CD3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By Sabarish Nair</a:t>
            </a:r>
          </a:p>
        </p:txBody>
      </p:sp>
    </p:spTree>
    <p:extLst>
      <p:ext uri="{BB962C8B-B14F-4D97-AF65-F5344CB8AC3E}">
        <p14:creationId xmlns:p14="http://schemas.microsoft.com/office/powerpoint/2010/main" val="152242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E7B7-E2FF-9CA8-8990-9C573C75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55" y="188844"/>
            <a:ext cx="8534400" cy="91440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5D67F-EF2E-6D02-4ED2-DFF1F346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55" y="1125699"/>
            <a:ext cx="10040110" cy="5225405"/>
          </a:xfrm>
        </p:spPr>
        <p:txBody>
          <a:bodyPr/>
          <a:lstStyle/>
          <a:p>
            <a:r>
              <a:rPr lang="en-IN" dirty="0"/>
              <a:t>Type of structural design pattern</a:t>
            </a:r>
          </a:p>
          <a:p>
            <a:r>
              <a:rPr lang="en-IN" dirty="0"/>
              <a:t>Allows an object to alter its </a:t>
            </a:r>
            <a:r>
              <a:rPr lang="en-IN" dirty="0" err="1"/>
              <a:t>behavior</a:t>
            </a:r>
            <a:r>
              <a:rPr lang="en-IN" dirty="0"/>
              <a:t> when its internal state changes.</a:t>
            </a:r>
          </a:p>
          <a:p>
            <a:r>
              <a:rPr lang="en-US" dirty="0"/>
              <a:t>This pattern is useful when an object needs to go through several states, and its behavior differs for each state. Instead of having conditional statements throughout a class to handle state-specific behaviors, the State Design Pattern delegates this responsibility to individual state classes.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8BE18-96EC-E77E-DD83-958C9C4BD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346" y="4002488"/>
            <a:ext cx="4354328" cy="244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0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F46B-A004-5268-2BBD-FFCD4099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D9E1-BC6A-5F3D-5ED0-0542B33E2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768879" cy="3710709"/>
          </a:xfrm>
        </p:spPr>
        <p:txBody>
          <a:bodyPr/>
          <a:lstStyle/>
          <a:p>
            <a:r>
              <a:rPr lang="en-IN" dirty="0"/>
              <a:t>Mobile Phone Ringer</a:t>
            </a:r>
          </a:p>
          <a:p>
            <a:r>
              <a:rPr lang="en-IN" dirty="0"/>
              <a:t>Different Ringer Modes: Silent, Vibration and Ringing</a:t>
            </a:r>
          </a:p>
          <a:p>
            <a:endParaRPr lang="en-IN" dirty="0"/>
          </a:p>
          <a:p>
            <a:r>
              <a:rPr lang="en-IN" dirty="0"/>
              <a:t>State Interface: Defines the </a:t>
            </a:r>
            <a:r>
              <a:rPr lang="en-IN" dirty="0" err="1"/>
              <a:t>behavior</a:t>
            </a:r>
            <a:r>
              <a:rPr lang="en-IN" dirty="0"/>
              <a:t> when there is an incoming call.</a:t>
            </a:r>
          </a:p>
          <a:p>
            <a:r>
              <a:rPr lang="en-IN" dirty="0"/>
              <a:t>Concrete State Class: Implement the state interface for Silent, Vibration and Ringing</a:t>
            </a:r>
          </a:p>
          <a:p>
            <a:r>
              <a:rPr lang="en-IN" dirty="0"/>
              <a:t>Context: Represents the mobile phone</a:t>
            </a:r>
          </a:p>
        </p:txBody>
      </p:sp>
    </p:spTree>
    <p:extLst>
      <p:ext uri="{BB962C8B-B14F-4D97-AF65-F5344CB8AC3E}">
        <p14:creationId xmlns:p14="http://schemas.microsoft.com/office/powerpoint/2010/main" val="111663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6073-BD26-4E93-8413-D58EEA04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72F22-E410-FC7D-8895-DE81520A8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872594"/>
            <a:ext cx="7950904" cy="3614738"/>
          </a:xfrm>
        </p:spPr>
      </p:pic>
    </p:spTree>
    <p:extLst>
      <p:ext uri="{BB962C8B-B14F-4D97-AF65-F5344CB8AC3E}">
        <p14:creationId xmlns:p14="http://schemas.microsoft.com/office/powerpoint/2010/main" val="16170735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</TotalTime>
  <Words>121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State Design Pattern</vt:lpstr>
      <vt:lpstr>Introduction</vt:lpstr>
      <vt:lpstr>Example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Design Pattern</dc:title>
  <dc:creator>SABARISH NAIR</dc:creator>
  <cp:lastModifiedBy>SABARISH NAIR</cp:lastModifiedBy>
  <cp:revision>15</cp:revision>
  <dcterms:created xsi:type="dcterms:W3CDTF">2024-04-06T20:33:39Z</dcterms:created>
  <dcterms:modified xsi:type="dcterms:W3CDTF">2024-04-09T19:12:34Z</dcterms:modified>
</cp:coreProperties>
</file>