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7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8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662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0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55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10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59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7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9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2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1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3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6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4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4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659DB8-9331-41B1-8000-92507B2D8F6B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99260C-BB69-4B2B-A626-A3E288CDC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2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1E48-A97D-4BD9-68E7-8F2515E9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Facade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F2C93-F92B-1AD4-5660-65267F50C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58064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CE57-0AA1-D127-F99D-7A5CCCCF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Facade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83B3-6CF5-D4EA-1EA8-18921838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of structural pattern.</a:t>
            </a:r>
          </a:p>
          <a:p>
            <a:r>
              <a:rPr lang="en-IN" dirty="0"/>
              <a:t>Provides a unified interface to a set of interfaces.</a:t>
            </a:r>
          </a:p>
          <a:p>
            <a:r>
              <a:rPr lang="en-IN" dirty="0"/>
              <a:t>Example: PlaceOrder internally calls the 3 methods defined below.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CE924-2B23-9F41-3178-6053AC4A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08" y="4216400"/>
            <a:ext cx="6129381" cy="161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CB92-D337-A518-6762-936512B2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1602-5E34-2642-05F3-697502C7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place an order, we need to perform:</a:t>
            </a:r>
          </a:p>
          <a:p>
            <a:pPr lvl="1"/>
            <a:r>
              <a:rPr lang="en-IN" dirty="0"/>
              <a:t>Get Product Details (</a:t>
            </a:r>
            <a:r>
              <a:rPr lang="en-IN" dirty="0" err="1"/>
              <a:t>Product.cs</a:t>
            </a:r>
            <a:r>
              <a:rPr lang="en-IN" dirty="0"/>
              <a:t> class)</a:t>
            </a:r>
          </a:p>
          <a:p>
            <a:pPr lvl="1"/>
            <a:r>
              <a:rPr lang="en-IN" dirty="0"/>
              <a:t>Make Payment (</a:t>
            </a:r>
            <a:r>
              <a:rPr lang="en-IN" dirty="0" err="1"/>
              <a:t>Payment.cs</a:t>
            </a:r>
            <a:r>
              <a:rPr lang="en-IN" dirty="0"/>
              <a:t> class)</a:t>
            </a:r>
          </a:p>
          <a:p>
            <a:pPr lvl="1"/>
            <a:r>
              <a:rPr lang="en-IN" dirty="0"/>
              <a:t>Send Invoice(</a:t>
            </a:r>
            <a:r>
              <a:rPr lang="en-IN" dirty="0" err="1"/>
              <a:t>Invoice.cs</a:t>
            </a:r>
            <a:r>
              <a:rPr lang="en-IN" dirty="0"/>
              <a:t> class)</a:t>
            </a:r>
          </a:p>
          <a:p>
            <a:r>
              <a:rPr lang="en-IN" dirty="0"/>
              <a:t>Create a Façade/Wrapper calls, place order that will do all the steps mentioned above </a:t>
            </a:r>
          </a:p>
        </p:txBody>
      </p:sp>
    </p:spTree>
    <p:extLst>
      <p:ext uri="{BB962C8B-B14F-4D97-AF65-F5344CB8AC3E}">
        <p14:creationId xmlns:p14="http://schemas.microsoft.com/office/powerpoint/2010/main" val="193500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15A8-9BA1-EEE0-4F0D-944EC385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5318F-F108-9EC2-2439-8A92977E8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749" y="2557993"/>
            <a:ext cx="3786953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F1D931-E71A-68B1-E280-BA3A6C89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65" y="2730822"/>
            <a:ext cx="382958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40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93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Facade Pattern</vt:lpstr>
      <vt:lpstr>What is a Facade Pattern?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Façade Pattern</dc:title>
  <dc:creator>SABARISH NAIR</dc:creator>
  <cp:lastModifiedBy>SABARISH NAIR</cp:lastModifiedBy>
  <cp:revision>10</cp:revision>
  <dcterms:created xsi:type="dcterms:W3CDTF">2024-04-03T13:46:03Z</dcterms:created>
  <dcterms:modified xsi:type="dcterms:W3CDTF">2024-04-03T14:06:40Z</dcterms:modified>
</cp:coreProperties>
</file>