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27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36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36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640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313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817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688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899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7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70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95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9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89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53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04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74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01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13A96F-CA36-4AAE-87B3-A89798F3D8E5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800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F146-B736-1FFE-A71B-078E826FF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Behavioral Pattern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6916F-6B4D-81D4-51CE-11B66B14C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By Sabarish Nair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34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5DA0-BADC-BFA0-8F4C-2A8D8778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DF2CE-F614-BE90-33D0-0D4C1ADAE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Deals with communication between classes and objects.</a:t>
            </a:r>
          </a:p>
          <a:p>
            <a:r>
              <a:rPr lang="en-US" dirty="0"/>
              <a:t>Identifies common communication patterns.</a:t>
            </a:r>
          </a:p>
          <a:p>
            <a:r>
              <a:rPr lang="en-US" dirty="0"/>
              <a:t>Focuses on loose coupling</a:t>
            </a:r>
          </a:p>
          <a:p>
            <a:r>
              <a:rPr lang="en-US" dirty="0"/>
              <a:t>If we change the behavior of the class, again and again, we don’t want them to impact other classes.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56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FB30-1F94-0C5F-C8F7-CD730E1D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Behavior Patterns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10C5-B57C-C408-8317-F109F0843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Iterator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Observer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Chain of Responsibility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Interpreter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Command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Memento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Mediator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Template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Strategy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Visitor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8291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63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Ion</vt:lpstr>
      <vt:lpstr>Behavioral Pattern</vt:lpstr>
      <vt:lpstr>Introduction</vt:lpstr>
      <vt:lpstr>Types of Behavior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Pattern</dc:title>
  <dc:creator>SABARISH NAIR</dc:creator>
  <cp:lastModifiedBy>SABARISH NAIR</cp:lastModifiedBy>
  <cp:revision>11</cp:revision>
  <dcterms:created xsi:type="dcterms:W3CDTF">2024-04-06T11:12:58Z</dcterms:created>
  <dcterms:modified xsi:type="dcterms:W3CDTF">2024-04-09T19:24:07Z</dcterms:modified>
</cp:coreProperties>
</file>