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7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64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66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34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2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8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2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3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9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6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0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6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62D5-0126-476E-B3EB-7505E7BDAA6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9B488F-BB49-4402-9FB4-CC2EE56F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388B-54C6-1A54-B12E-26BD0634B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Template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A111-1C08-04C4-B2AC-F0464A3FC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288419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36BE-ABB6-ACE3-ADDF-4D14AB51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4DEA-ACF2-4625-7E55-D584D849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612" y="1644073"/>
            <a:ext cx="8915400" cy="3777622"/>
          </a:xfrm>
        </p:spPr>
        <p:txBody>
          <a:bodyPr/>
          <a:lstStyle/>
          <a:p>
            <a:r>
              <a:rPr lang="en-IN" dirty="0"/>
              <a:t>Type of </a:t>
            </a:r>
            <a:r>
              <a:rPr lang="en-IN" dirty="0" err="1"/>
              <a:t>behavioral</a:t>
            </a:r>
            <a:r>
              <a:rPr lang="en-IN" dirty="0"/>
              <a:t> design patterns.</a:t>
            </a:r>
          </a:p>
          <a:p>
            <a:r>
              <a:rPr lang="en-IN" dirty="0"/>
              <a:t>Create an abstract class with virtual methods.</a:t>
            </a:r>
          </a:p>
          <a:p>
            <a:r>
              <a:rPr lang="en-IN" dirty="0"/>
              <a:t>Create concrete implementations</a:t>
            </a:r>
          </a:p>
          <a:p>
            <a:r>
              <a:rPr lang="en-IN" dirty="0"/>
              <a:t>Example: For building concrete houses and wooden houses, steps remain the same, only the materials differ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A168B-DDA9-1340-B59F-DB071DF5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30" y="3778629"/>
            <a:ext cx="4005779" cy="2361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5C203-FEAC-AD69-2E15-38A62201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81" y="3778629"/>
            <a:ext cx="3890290" cy="23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D672-1736-9944-9E45-1D7BD477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382FC-4A65-CDC2-879E-D1A08B412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274" y="1727200"/>
            <a:ext cx="4527496" cy="3778250"/>
          </a:xfrm>
        </p:spPr>
      </p:pic>
    </p:spTree>
    <p:extLst>
      <p:ext uri="{BB962C8B-B14F-4D97-AF65-F5344CB8AC3E}">
        <p14:creationId xmlns:p14="http://schemas.microsoft.com/office/powerpoint/2010/main" val="8994894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45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Template Design Pattern</vt:lpstr>
      <vt:lpstr>Introduction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Design Pattern</dc:title>
  <dc:creator>SABARISH NAIR</dc:creator>
  <cp:lastModifiedBy>SABARISH NAIR</cp:lastModifiedBy>
  <cp:revision>11</cp:revision>
  <dcterms:created xsi:type="dcterms:W3CDTF">2024-04-09T19:29:11Z</dcterms:created>
  <dcterms:modified xsi:type="dcterms:W3CDTF">2024-04-09T19:44:53Z</dcterms:modified>
</cp:coreProperties>
</file>