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36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04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1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6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6DF0-2B9D-4C17-AD33-83F18B89A0C8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DFE9F3-B593-47F0-81D7-F3CBC8994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30CC-EDD8-1D69-5968-4FD442D92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Observer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5926-BDE6-E2CF-4728-6BD8BCB76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32933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FDAC-DAAA-12A1-5288-4D813FFE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15AF-491F-18F5-B3BF-A09C4520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414"/>
            <a:ext cx="8596668" cy="3880773"/>
          </a:xfrm>
        </p:spPr>
        <p:txBody>
          <a:bodyPr/>
          <a:lstStyle/>
          <a:p>
            <a:r>
              <a:rPr lang="en-IN" dirty="0"/>
              <a:t>Type of behavioural pattern</a:t>
            </a:r>
          </a:p>
          <a:p>
            <a:r>
              <a:rPr lang="en-IN" dirty="0"/>
              <a:t>All dependent objects are notified automatically when one object changes</a:t>
            </a:r>
          </a:p>
          <a:p>
            <a:r>
              <a:rPr lang="en-IN" dirty="0"/>
              <a:t>Subject: One who notifies about the change</a:t>
            </a:r>
          </a:p>
          <a:p>
            <a:r>
              <a:rPr lang="en-IN" dirty="0"/>
              <a:t>Observers: Subscribers listening to change</a:t>
            </a:r>
          </a:p>
          <a:p>
            <a:r>
              <a:rPr lang="en-IN" dirty="0"/>
              <a:t>Also called publish-subscribe and producer-consumer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E164A-1F70-C4FF-6577-A245F4F1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4" y="3429000"/>
            <a:ext cx="864990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C97C-B355-105C-5DAF-A5A5A81E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67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36CB2-7B7E-DD35-6151-97627F41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2719"/>
            <a:ext cx="4257414" cy="2488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A81B7-0205-632D-4FCC-049E2851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55" y="2875865"/>
            <a:ext cx="5009695" cy="26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7D48-BFBD-C948-625B-8EFBC3D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696"/>
          </a:xfrm>
        </p:spPr>
        <p:txBody>
          <a:bodyPr/>
          <a:lstStyle/>
          <a:p>
            <a:r>
              <a:rPr lang="en-IN" dirty="0"/>
              <a:t>Notify subscribers about new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A8017-3A91-F6F9-230B-8F1A2648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26" y="1309149"/>
            <a:ext cx="6309084" cy="51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9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Observer Pattern</vt:lpstr>
      <vt:lpstr>Introduction</vt:lpstr>
      <vt:lpstr>Example</vt:lpstr>
      <vt:lpstr>Notify subscribers about new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SABARISH NAIR</dc:creator>
  <cp:lastModifiedBy>SABARISH NAIR</cp:lastModifiedBy>
  <cp:revision>14</cp:revision>
  <dcterms:created xsi:type="dcterms:W3CDTF">2024-04-06T18:07:33Z</dcterms:created>
  <dcterms:modified xsi:type="dcterms:W3CDTF">2024-04-06T19:03:16Z</dcterms:modified>
</cp:coreProperties>
</file>