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0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AD2350B6-4ECD-49A7-BE89-EC2B5504B34F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466B305-BD88-4C12-8937-1062F9CF67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7110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350B6-4ECD-49A7-BE89-EC2B5504B34F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6B305-BD88-4C12-8937-1062F9CF67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964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350B6-4ECD-49A7-BE89-EC2B5504B34F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6B305-BD88-4C12-8937-1062F9CF67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85091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350B6-4ECD-49A7-BE89-EC2B5504B34F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6B305-BD88-4C12-8937-1062F9CF67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21273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350B6-4ECD-49A7-BE89-EC2B5504B34F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6B305-BD88-4C12-8937-1062F9CF67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4009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350B6-4ECD-49A7-BE89-EC2B5504B34F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6B305-BD88-4C12-8937-1062F9CF67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5836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350B6-4ECD-49A7-BE89-EC2B5504B34F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6B305-BD88-4C12-8937-1062F9CF67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23429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AD2350B6-4ECD-49A7-BE89-EC2B5504B34F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6B305-BD88-4C12-8937-1062F9CF67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72197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AD2350B6-4ECD-49A7-BE89-EC2B5504B34F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6B305-BD88-4C12-8937-1062F9CF67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0086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350B6-4ECD-49A7-BE89-EC2B5504B34F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6B305-BD88-4C12-8937-1062F9CF67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2087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350B6-4ECD-49A7-BE89-EC2B5504B34F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6B305-BD88-4C12-8937-1062F9CF67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3541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350B6-4ECD-49A7-BE89-EC2B5504B34F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6B305-BD88-4C12-8937-1062F9CF67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8773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350B6-4ECD-49A7-BE89-EC2B5504B34F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6B305-BD88-4C12-8937-1062F9CF67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6692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350B6-4ECD-49A7-BE89-EC2B5504B34F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6B305-BD88-4C12-8937-1062F9CF67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9866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350B6-4ECD-49A7-BE89-EC2B5504B34F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6B305-BD88-4C12-8937-1062F9CF67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818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350B6-4ECD-49A7-BE89-EC2B5504B34F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6B305-BD88-4C12-8937-1062F9CF67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5736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350B6-4ECD-49A7-BE89-EC2B5504B34F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6B305-BD88-4C12-8937-1062F9CF67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9802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AD2350B6-4ECD-49A7-BE89-EC2B5504B34F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466B305-BD88-4C12-8937-1062F9CF67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6542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FF0EF-7722-7631-72B5-C34CDC1404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Iterator Pattern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16BD29-77CD-4C63-D982-53E0E7A64F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- By Sabarish Nair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420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689F5-D4C0-E152-2153-A4A0E468F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6CAF3-C26E-2A49-BCCD-A55E4242A4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9897359" cy="4035839"/>
          </a:xfrm>
        </p:spPr>
        <p:txBody>
          <a:bodyPr/>
          <a:lstStyle/>
          <a:p>
            <a:r>
              <a:rPr lang="en-US" dirty="0"/>
              <a:t>Type of Behavioral Pattern</a:t>
            </a:r>
          </a:p>
          <a:p>
            <a:r>
              <a:rPr lang="en-US" dirty="0"/>
              <a:t>Access the elements of a collection object sequentially without exposing its underlying representation</a:t>
            </a:r>
          </a:p>
          <a:p>
            <a:r>
              <a:rPr lang="en-US" dirty="0"/>
              <a:t>Provides a uniform interface to traverse data structures</a:t>
            </a:r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759D45-B253-A1B0-0F24-862EBFD502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9997" y="4351147"/>
            <a:ext cx="6811326" cy="173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281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18B9D-220F-FF59-D98C-A2B42735B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66C1E-A167-97CD-705C-37E56A849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Browsing Music Playlist</a:t>
            </a:r>
          </a:p>
          <a:p>
            <a:r>
              <a:rPr lang="en-US" dirty="0"/>
              <a:t>Bookshelf</a:t>
            </a:r>
          </a:p>
          <a:p>
            <a:r>
              <a:rPr lang="en-US" dirty="0"/>
              <a:t>Radio Station</a:t>
            </a:r>
          </a:p>
          <a:p>
            <a:r>
              <a:rPr lang="en-US" dirty="0"/>
              <a:t>Social Media Feed</a:t>
            </a:r>
          </a:p>
          <a:p>
            <a:r>
              <a:rPr lang="en-US" dirty="0"/>
              <a:t>Restaurant Menu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543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9F0B7-9576-69F1-DE54-72330C8A6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2FF816-511B-9E8E-8690-ADA62A0DB7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13231" y="2603500"/>
            <a:ext cx="5109850" cy="3416300"/>
          </a:xfrm>
        </p:spPr>
      </p:pic>
    </p:spTree>
    <p:extLst>
      <p:ext uri="{BB962C8B-B14F-4D97-AF65-F5344CB8AC3E}">
        <p14:creationId xmlns:p14="http://schemas.microsoft.com/office/powerpoint/2010/main" val="3907475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0C310-4F67-E575-23C9-F765AA1F1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Play List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9B31DF1-30BA-F908-C00F-2141114895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03425" y="2415943"/>
            <a:ext cx="5064470" cy="4010074"/>
          </a:xfrm>
        </p:spPr>
      </p:pic>
    </p:spTree>
    <p:extLst>
      <p:ext uri="{BB962C8B-B14F-4D97-AF65-F5344CB8AC3E}">
        <p14:creationId xmlns:p14="http://schemas.microsoft.com/office/powerpoint/2010/main" val="35329880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28</TotalTime>
  <Words>49</Words>
  <Application>Microsoft Office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 Boardroom</vt:lpstr>
      <vt:lpstr>Iterator Pattern</vt:lpstr>
      <vt:lpstr>Introduction</vt:lpstr>
      <vt:lpstr>Examples</vt:lpstr>
      <vt:lpstr>Components</vt:lpstr>
      <vt:lpstr>Example: Play List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Iterator Pattern</dc:title>
  <dc:creator>SABARISH NAIR</dc:creator>
  <cp:lastModifiedBy>SABARISH NAIR</cp:lastModifiedBy>
  <cp:revision>18</cp:revision>
  <dcterms:created xsi:type="dcterms:W3CDTF">2024-04-06T11:22:23Z</dcterms:created>
  <dcterms:modified xsi:type="dcterms:W3CDTF">2024-04-06T11:50:31Z</dcterms:modified>
</cp:coreProperties>
</file>