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6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1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8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50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0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6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5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1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8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6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3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0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1464A-5867-4BA9-B0F3-3E6B9C1DFCC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41C4-DFE8-4155-A46B-D175ADE71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45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EBD-C38F-31A7-806E-A38C2C98E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Bridge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D793-6952-4B95-FB0C-4DC06FBEB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310487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0F1-BE0C-F080-A814-ACCDCA2C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190E-6EAA-2F24-1B5F-2417A384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structural design pattern.</a:t>
            </a:r>
          </a:p>
          <a:p>
            <a:r>
              <a:rPr lang="en-IN" dirty="0"/>
              <a:t>Has 2 layers: Abstraction and Implementation</a:t>
            </a:r>
          </a:p>
          <a:p>
            <a:r>
              <a:rPr lang="en-IN" dirty="0"/>
              <a:t>Both the layers can evolve independently</a:t>
            </a:r>
          </a:p>
          <a:p>
            <a:r>
              <a:rPr lang="en-IN" dirty="0"/>
              <a:t>Example: Send messages using email or SMS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AD546-F21E-EB82-4E23-4B4BBFD1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94" y="3795228"/>
            <a:ext cx="3905212" cy="25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C51-4154-0DCD-D6D2-08910125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142F-571B-0F99-31F5-49938241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2BCCD-960C-6D34-4F18-2F8EC4CE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885340"/>
            <a:ext cx="995501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3A30-38F4-3E4C-993B-9D7308B9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2FBA2-7982-BE3D-C53B-A4A6C1E2D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1951426"/>
            <a:ext cx="8947150" cy="3563299"/>
          </a:xfrm>
        </p:spPr>
      </p:pic>
    </p:spTree>
    <p:extLst>
      <p:ext uri="{BB962C8B-B14F-4D97-AF65-F5344CB8AC3E}">
        <p14:creationId xmlns:p14="http://schemas.microsoft.com/office/powerpoint/2010/main" val="197434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Bridge Pattern</vt:lpstr>
      <vt:lpstr>What is Bridge Pattern</vt:lpstr>
      <vt:lpstr>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Pattern</dc:title>
  <dc:creator>SABARISH NAIR</dc:creator>
  <cp:lastModifiedBy>SABARISH NAIR</cp:lastModifiedBy>
  <cp:revision>5</cp:revision>
  <dcterms:created xsi:type="dcterms:W3CDTF">2024-04-04T17:16:38Z</dcterms:created>
  <dcterms:modified xsi:type="dcterms:W3CDTF">2024-04-04T17:47:59Z</dcterms:modified>
</cp:coreProperties>
</file>