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9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4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9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16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3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4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0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15907CD-4341-4C8E-B23B-29BFB752CD6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E915475-05B4-4F99-90C4-B13BD578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7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3182-28DB-B92B-E154-7BC86AECC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Prototype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02E36-FDB6-1CC4-5D17-D2C21AE1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Sabarish Nair</a:t>
            </a:r>
          </a:p>
        </p:txBody>
      </p:sp>
    </p:spTree>
    <p:extLst>
      <p:ext uri="{BB962C8B-B14F-4D97-AF65-F5344CB8AC3E}">
        <p14:creationId xmlns:p14="http://schemas.microsoft.com/office/powerpoint/2010/main" val="4085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BE9F-8138-1BD3-1EF9-658B9775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Prototype pattern?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1A08-CBF8-43DB-1046-DFD0D665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a creational design pattern</a:t>
            </a:r>
          </a:p>
          <a:p>
            <a:r>
              <a:rPr lang="en-IN" dirty="0"/>
              <a:t>Used for creating objects by copying an object (known as a prototype)</a:t>
            </a:r>
          </a:p>
          <a:p>
            <a:r>
              <a:rPr lang="en-IN" dirty="0"/>
              <a:t>Clones an existing object without changing the values of the original object</a:t>
            </a:r>
          </a:p>
          <a:p>
            <a:r>
              <a:rPr lang="en-IN" dirty="0"/>
              <a:t>Use </a:t>
            </a:r>
            <a:r>
              <a:rPr lang="en-IN" dirty="0" err="1"/>
              <a:t>MemberwiseClone</a:t>
            </a:r>
            <a:r>
              <a:rPr lang="en-IN" dirty="0"/>
              <a:t>() [From </a:t>
            </a:r>
            <a:r>
              <a:rPr lang="en-IN" dirty="0" err="1"/>
              <a:t>System.Object</a:t>
            </a:r>
            <a:r>
              <a:rPr lang="en-IN" dirty="0"/>
              <a:t>] method to do this</a:t>
            </a:r>
          </a:p>
          <a:p>
            <a:r>
              <a:rPr lang="en-IN" dirty="0"/>
              <a:t>Helps clone complex object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38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5E9A-5805-FE87-33BD-2A63CECB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2BC07-3E32-A560-2880-31CA079E5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951" y="2064470"/>
            <a:ext cx="8944510" cy="4100660"/>
          </a:xfrm>
        </p:spPr>
      </p:pic>
    </p:spTree>
    <p:extLst>
      <p:ext uri="{BB962C8B-B14F-4D97-AF65-F5344CB8AC3E}">
        <p14:creationId xmlns:p14="http://schemas.microsoft.com/office/powerpoint/2010/main" val="23246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FCA2-3041-FB60-8B08-E4420FFC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16E0-7211-C707-8A82-1A9B7CB8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objects of permanent and contract employee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69952-EC99-9C3B-4132-2887E1C0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24" y="2410842"/>
            <a:ext cx="6122470" cy="43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06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</TotalTime>
  <Words>69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Prototype pattern</vt:lpstr>
      <vt:lpstr>What is Prototype pattern?  </vt:lpstr>
      <vt:lpstr>UML Diagram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SABARISH NAIR</dc:creator>
  <cp:lastModifiedBy>SABARISH NAIR</cp:lastModifiedBy>
  <cp:revision>4</cp:revision>
  <dcterms:created xsi:type="dcterms:W3CDTF">2024-03-07T19:16:30Z</dcterms:created>
  <dcterms:modified xsi:type="dcterms:W3CDTF">2024-03-07T19:23:59Z</dcterms:modified>
</cp:coreProperties>
</file>