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2" r:id="rId5"/>
    <p:sldId id="258" r:id="rId6"/>
    <p:sldId id="259"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CB1608-4A51-4FAD-A000-70CF7C82CEC0}" type="datetimeFigureOut">
              <a:rPr lang="en-IN" smtClean="0"/>
              <a:t>17-03-2024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F117DB8A-1144-4937-922E-3CA2368A83D1}"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2516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CB1608-4A51-4FAD-A000-70CF7C82CEC0}"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17DB8A-1144-4937-922E-3CA2368A83D1}"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354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CB1608-4A51-4FAD-A000-70CF7C82CEC0}"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17DB8A-1144-4937-922E-3CA2368A83D1}"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5805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CB1608-4A51-4FAD-A000-70CF7C82CEC0}"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17DB8A-1144-4937-922E-3CA2368A83D1}"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4374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CB1608-4A51-4FAD-A000-70CF7C82CEC0}"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17DB8A-1144-4937-922E-3CA2368A83D1}"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220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CB1608-4A51-4FAD-A000-70CF7C82CEC0}" type="datetimeFigureOut">
              <a:rPr lang="en-IN" smtClean="0"/>
              <a:t>17-03-2024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17DB8A-1144-4937-922E-3CA2368A83D1}"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4299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CB1608-4A51-4FAD-A000-70CF7C82CEC0}" type="datetimeFigureOut">
              <a:rPr lang="en-IN" smtClean="0"/>
              <a:t>17-03-2024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17DB8A-1144-4937-922E-3CA2368A83D1}"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8305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CB1608-4A51-4FAD-A000-70CF7C82CEC0}" type="datetimeFigureOut">
              <a:rPr lang="en-IN" smtClean="0"/>
              <a:t>17-03-2024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17DB8A-1144-4937-922E-3CA2368A83D1}"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4288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CB1608-4A51-4FAD-A000-70CF7C82CEC0}" type="datetimeFigureOut">
              <a:rPr lang="en-IN" smtClean="0"/>
              <a:t>17-03-2024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17DB8A-1144-4937-922E-3CA2368A83D1}" type="slidenum">
              <a:rPr lang="en-IN" smtClean="0"/>
              <a:t>‹#›</a:t>
            </a:fld>
            <a:endParaRPr lang="en-IN"/>
          </a:p>
        </p:txBody>
      </p:sp>
    </p:spTree>
    <p:extLst>
      <p:ext uri="{BB962C8B-B14F-4D97-AF65-F5344CB8AC3E}">
        <p14:creationId xmlns:p14="http://schemas.microsoft.com/office/powerpoint/2010/main" val="3691031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CB1608-4A51-4FAD-A000-70CF7C82CEC0}" type="datetimeFigureOut">
              <a:rPr lang="en-IN" smtClean="0"/>
              <a:t>17-03-2024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17DB8A-1144-4937-922E-3CA2368A83D1}"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3825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6CB1608-4A51-4FAD-A000-70CF7C82CEC0}" type="datetimeFigureOut">
              <a:rPr lang="en-IN" smtClean="0"/>
              <a:t>17-03-2024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117DB8A-1144-4937-922E-3CA2368A83D1}"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3063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6CB1608-4A51-4FAD-A000-70CF7C82CEC0}" type="datetimeFigureOut">
              <a:rPr lang="en-IN" smtClean="0"/>
              <a:t>17-03-2024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117DB8A-1144-4937-922E-3CA2368A83D1}"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25388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D8F30-17A5-FB9A-35FB-FF1ED793AF10}"/>
              </a:ext>
            </a:extLst>
          </p:cNvPr>
          <p:cNvSpPr>
            <a:spLocks noGrp="1"/>
          </p:cNvSpPr>
          <p:nvPr>
            <p:ph type="ctrTitle"/>
          </p:nvPr>
        </p:nvSpPr>
        <p:spPr/>
        <p:txBody>
          <a:bodyPr/>
          <a:lstStyle/>
          <a:p>
            <a:r>
              <a:rPr lang="en-IN" dirty="0"/>
              <a:t>System Design Basics</a:t>
            </a:r>
          </a:p>
        </p:txBody>
      </p:sp>
      <p:sp>
        <p:nvSpPr>
          <p:cNvPr id="3" name="Subtitle 2">
            <a:extLst>
              <a:ext uri="{FF2B5EF4-FFF2-40B4-BE49-F238E27FC236}">
                <a16:creationId xmlns:a16="http://schemas.microsoft.com/office/drawing/2014/main" id="{BADEFFD4-FE50-290F-A3E5-2A76025BBCB4}"/>
              </a:ext>
            </a:extLst>
          </p:cNvPr>
          <p:cNvSpPr>
            <a:spLocks noGrp="1"/>
          </p:cNvSpPr>
          <p:nvPr>
            <p:ph type="subTitle" idx="1"/>
          </p:nvPr>
        </p:nvSpPr>
        <p:spPr/>
        <p:txBody>
          <a:bodyPr/>
          <a:lstStyle/>
          <a:p>
            <a:r>
              <a:rPr lang="en-IN" dirty="0"/>
              <a:t>- By Sabarish Nair</a:t>
            </a:r>
          </a:p>
        </p:txBody>
      </p:sp>
    </p:spTree>
    <p:extLst>
      <p:ext uri="{BB962C8B-B14F-4D97-AF65-F5344CB8AC3E}">
        <p14:creationId xmlns:p14="http://schemas.microsoft.com/office/powerpoint/2010/main" val="2750244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F60DA-B60B-C271-54A4-278FD08BC9C1}"/>
              </a:ext>
            </a:extLst>
          </p:cNvPr>
          <p:cNvSpPr>
            <a:spLocks noGrp="1"/>
          </p:cNvSpPr>
          <p:nvPr>
            <p:ph type="title"/>
          </p:nvPr>
        </p:nvSpPr>
        <p:spPr/>
        <p:txBody>
          <a:bodyPr/>
          <a:lstStyle/>
          <a:p>
            <a:r>
              <a:rPr lang="en-IN" dirty="0"/>
              <a:t>What is system design?		</a:t>
            </a:r>
          </a:p>
        </p:txBody>
      </p:sp>
      <p:sp>
        <p:nvSpPr>
          <p:cNvPr id="3" name="Content Placeholder 2">
            <a:extLst>
              <a:ext uri="{FF2B5EF4-FFF2-40B4-BE49-F238E27FC236}">
                <a16:creationId xmlns:a16="http://schemas.microsoft.com/office/drawing/2014/main" id="{3A4CB6D6-E43F-3518-8206-1685A9644448}"/>
              </a:ext>
            </a:extLst>
          </p:cNvPr>
          <p:cNvSpPr>
            <a:spLocks noGrp="1"/>
          </p:cNvSpPr>
          <p:nvPr>
            <p:ph idx="1"/>
          </p:nvPr>
        </p:nvSpPr>
        <p:spPr/>
        <p:txBody>
          <a:bodyPr/>
          <a:lstStyle/>
          <a:p>
            <a:r>
              <a:rPr lang="en-IN" dirty="0"/>
              <a:t>Process of defining the architecture, interfaces, and data based on the customer requirements.</a:t>
            </a:r>
          </a:p>
          <a:p>
            <a:r>
              <a:rPr lang="en-IN" dirty="0"/>
              <a:t>Think in terms of:</a:t>
            </a:r>
          </a:p>
          <a:p>
            <a:pPr lvl="1"/>
            <a:r>
              <a:rPr lang="en-IN" dirty="0"/>
              <a:t>Infrastructure</a:t>
            </a:r>
          </a:p>
          <a:p>
            <a:pPr lvl="1"/>
            <a:r>
              <a:rPr lang="en-IN" dirty="0"/>
              <a:t>Hardware</a:t>
            </a:r>
          </a:p>
          <a:p>
            <a:pPr lvl="1"/>
            <a:r>
              <a:rPr lang="en-IN" dirty="0"/>
              <a:t>Software</a:t>
            </a:r>
          </a:p>
          <a:p>
            <a:pPr lvl="1"/>
            <a:r>
              <a:rPr lang="en-IN" dirty="0"/>
              <a:t>Data</a:t>
            </a:r>
          </a:p>
          <a:p>
            <a:pPr lvl="1"/>
            <a:r>
              <a:rPr lang="en-IN" dirty="0"/>
              <a:t>Storage</a:t>
            </a:r>
          </a:p>
        </p:txBody>
      </p:sp>
    </p:spTree>
    <p:extLst>
      <p:ext uri="{BB962C8B-B14F-4D97-AF65-F5344CB8AC3E}">
        <p14:creationId xmlns:p14="http://schemas.microsoft.com/office/powerpoint/2010/main" val="3856089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8A16C-2747-D4FA-8FC5-CD385B6BC525}"/>
              </a:ext>
            </a:extLst>
          </p:cNvPr>
          <p:cNvSpPr>
            <a:spLocks noGrp="1"/>
          </p:cNvSpPr>
          <p:nvPr>
            <p:ph type="title"/>
          </p:nvPr>
        </p:nvSpPr>
        <p:spPr/>
        <p:txBody>
          <a:bodyPr/>
          <a:lstStyle/>
          <a:p>
            <a:r>
              <a:rPr lang="en-IN" dirty="0"/>
              <a:t>Numbers: BITS and BYTES	</a:t>
            </a:r>
          </a:p>
        </p:txBody>
      </p:sp>
      <p:pic>
        <p:nvPicPr>
          <p:cNvPr id="5" name="Content Placeholder 4">
            <a:extLst>
              <a:ext uri="{FF2B5EF4-FFF2-40B4-BE49-F238E27FC236}">
                <a16:creationId xmlns:a16="http://schemas.microsoft.com/office/drawing/2014/main" id="{6ECE1B89-B994-B0E3-8E65-25BB0F03E26F}"/>
              </a:ext>
            </a:extLst>
          </p:cNvPr>
          <p:cNvPicPr>
            <a:picLocks noGrp="1" noChangeAspect="1"/>
          </p:cNvPicPr>
          <p:nvPr>
            <p:ph idx="1"/>
          </p:nvPr>
        </p:nvPicPr>
        <p:blipFill>
          <a:blip r:embed="rId2"/>
          <a:stretch>
            <a:fillRect/>
          </a:stretch>
        </p:blipFill>
        <p:spPr>
          <a:xfrm>
            <a:off x="1451579" y="2107303"/>
            <a:ext cx="3711262" cy="3078747"/>
          </a:xfrm>
        </p:spPr>
      </p:pic>
    </p:spTree>
    <p:extLst>
      <p:ext uri="{BB962C8B-B14F-4D97-AF65-F5344CB8AC3E}">
        <p14:creationId xmlns:p14="http://schemas.microsoft.com/office/powerpoint/2010/main" val="2579938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1660-541B-7F2E-21AA-D527FB970777}"/>
              </a:ext>
            </a:extLst>
          </p:cNvPr>
          <p:cNvSpPr>
            <a:spLocks noGrp="1"/>
          </p:cNvSpPr>
          <p:nvPr>
            <p:ph type="title"/>
          </p:nvPr>
        </p:nvSpPr>
        <p:spPr/>
        <p:txBody>
          <a:bodyPr/>
          <a:lstStyle/>
          <a:p>
            <a:r>
              <a:rPr lang="en-IN" dirty="0"/>
              <a:t>Numbers: Game of 10s</a:t>
            </a:r>
          </a:p>
        </p:txBody>
      </p:sp>
      <p:pic>
        <p:nvPicPr>
          <p:cNvPr id="5" name="Content Placeholder 4">
            <a:extLst>
              <a:ext uri="{FF2B5EF4-FFF2-40B4-BE49-F238E27FC236}">
                <a16:creationId xmlns:a16="http://schemas.microsoft.com/office/drawing/2014/main" id="{A131D779-19DD-FE87-CDA5-9E226DAEAF38}"/>
              </a:ext>
            </a:extLst>
          </p:cNvPr>
          <p:cNvPicPr>
            <a:picLocks noGrp="1" noChangeAspect="1"/>
          </p:cNvPicPr>
          <p:nvPr>
            <p:ph idx="1"/>
          </p:nvPr>
        </p:nvPicPr>
        <p:blipFill>
          <a:blip r:embed="rId2"/>
          <a:stretch>
            <a:fillRect/>
          </a:stretch>
        </p:blipFill>
        <p:spPr>
          <a:xfrm>
            <a:off x="1448611" y="2148100"/>
            <a:ext cx="4804605" cy="3449638"/>
          </a:xfrm>
        </p:spPr>
      </p:pic>
      <p:pic>
        <p:nvPicPr>
          <p:cNvPr id="7" name="Picture 6">
            <a:extLst>
              <a:ext uri="{FF2B5EF4-FFF2-40B4-BE49-F238E27FC236}">
                <a16:creationId xmlns:a16="http://schemas.microsoft.com/office/drawing/2014/main" id="{014F4D62-36F5-F068-0DD0-8E8A524DC842}"/>
              </a:ext>
            </a:extLst>
          </p:cNvPr>
          <p:cNvPicPr>
            <a:picLocks noChangeAspect="1"/>
          </p:cNvPicPr>
          <p:nvPr/>
        </p:nvPicPr>
        <p:blipFill>
          <a:blip r:embed="rId3"/>
          <a:stretch>
            <a:fillRect/>
          </a:stretch>
        </p:blipFill>
        <p:spPr>
          <a:xfrm>
            <a:off x="6917817" y="2718049"/>
            <a:ext cx="3825572" cy="2286198"/>
          </a:xfrm>
          <a:prstGeom prst="rect">
            <a:avLst/>
          </a:prstGeom>
        </p:spPr>
      </p:pic>
    </p:spTree>
    <p:extLst>
      <p:ext uri="{BB962C8B-B14F-4D97-AF65-F5344CB8AC3E}">
        <p14:creationId xmlns:p14="http://schemas.microsoft.com/office/powerpoint/2010/main" val="1289132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BB79A-95FC-D7F5-B703-4269334D430A}"/>
              </a:ext>
            </a:extLst>
          </p:cNvPr>
          <p:cNvSpPr>
            <a:spLocks noGrp="1"/>
          </p:cNvSpPr>
          <p:nvPr>
            <p:ph type="title"/>
          </p:nvPr>
        </p:nvSpPr>
        <p:spPr/>
        <p:txBody>
          <a:bodyPr/>
          <a:lstStyle/>
          <a:p>
            <a:r>
              <a:rPr lang="en-IN" dirty="0"/>
              <a:t>Scaling	</a:t>
            </a:r>
          </a:p>
        </p:txBody>
      </p:sp>
      <p:sp>
        <p:nvSpPr>
          <p:cNvPr id="3" name="Content Placeholder 2">
            <a:extLst>
              <a:ext uri="{FF2B5EF4-FFF2-40B4-BE49-F238E27FC236}">
                <a16:creationId xmlns:a16="http://schemas.microsoft.com/office/drawing/2014/main" id="{4927F2C9-F028-A2E9-B0B5-6FAB1864321A}"/>
              </a:ext>
            </a:extLst>
          </p:cNvPr>
          <p:cNvSpPr>
            <a:spLocks noGrp="1"/>
          </p:cNvSpPr>
          <p:nvPr>
            <p:ph idx="1"/>
          </p:nvPr>
        </p:nvSpPr>
        <p:spPr/>
        <p:txBody>
          <a:bodyPr/>
          <a:lstStyle/>
          <a:p>
            <a:r>
              <a:rPr lang="en-US" dirty="0"/>
              <a:t>Handle and withstand an increased workload without sacrificing latency.</a:t>
            </a:r>
          </a:p>
          <a:p>
            <a:r>
              <a:rPr lang="en-US" dirty="0"/>
              <a:t>Horizontal Scaling (Scaling-out): Adding more hardware to the existing hardware pool.</a:t>
            </a:r>
          </a:p>
          <a:p>
            <a:r>
              <a:rPr lang="en-US" dirty="0"/>
              <a:t>Vertical Scaling (Scaling-up): Add more power to your server.</a:t>
            </a:r>
            <a:endParaRPr lang="en-IN" dirty="0"/>
          </a:p>
        </p:txBody>
      </p:sp>
      <p:pic>
        <p:nvPicPr>
          <p:cNvPr id="5" name="Picture 4">
            <a:extLst>
              <a:ext uri="{FF2B5EF4-FFF2-40B4-BE49-F238E27FC236}">
                <a16:creationId xmlns:a16="http://schemas.microsoft.com/office/drawing/2014/main" id="{7B0613B0-0797-9826-510C-5AAD8B3134B3}"/>
              </a:ext>
            </a:extLst>
          </p:cNvPr>
          <p:cNvPicPr>
            <a:picLocks noChangeAspect="1"/>
          </p:cNvPicPr>
          <p:nvPr/>
        </p:nvPicPr>
        <p:blipFill>
          <a:blip r:embed="rId2"/>
          <a:stretch>
            <a:fillRect/>
          </a:stretch>
        </p:blipFill>
        <p:spPr>
          <a:xfrm>
            <a:off x="1863738" y="3601867"/>
            <a:ext cx="8634208" cy="2651990"/>
          </a:xfrm>
          <a:prstGeom prst="rect">
            <a:avLst/>
          </a:prstGeom>
        </p:spPr>
      </p:pic>
    </p:spTree>
    <p:extLst>
      <p:ext uri="{BB962C8B-B14F-4D97-AF65-F5344CB8AC3E}">
        <p14:creationId xmlns:p14="http://schemas.microsoft.com/office/powerpoint/2010/main" val="185130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5EB8-CD3F-E896-6E03-414E40B6C2AD}"/>
              </a:ext>
            </a:extLst>
          </p:cNvPr>
          <p:cNvSpPr>
            <a:spLocks noGrp="1"/>
          </p:cNvSpPr>
          <p:nvPr>
            <p:ph type="title"/>
          </p:nvPr>
        </p:nvSpPr>
        <p:spPr/>
        <p:txBody>
          <a:bodyPr/>
          <a:lstStyle/>
          <a:p>
            <a:r>
              <a:rPr lang="en-IN" dirty="0"/>
              <a:t>Micro services</a:t>
            </a:r>
          </a:p>
        </p:txBody>
      </p:sp>
      <p:sp>
        <p:nvSpPr>
          <p:cNvPr id="3" name="Content Placeholder 2">
            <a:extLst>
              <a:ext uri="{FF2B5EF4-FFF2-40B4-BE49-F238E27FC236}">
                <a16:creationId xmlns:a16="http://schemas.microsoft.com/office/drawing/2014/main" id="{42A4176B-CD60-872D-3F6D-FE5CEA423564}"/>
              </a:ext>
            </a:extLst>
          </p:cNvPr>
          <p:cNvSpPr>
            <a:spLocks noGrp="1"/>
          </p:cNvSpPr>
          <p:nvPr>
            <p:ph idx="1"/>
          </p:nvPr>
        </p:nvSpPr>
        <p:spPr/>
        <p:txBody>
          <a:bodyPr/>
          <a:lstStyle/>
          <a:p>
            <a:r>
              <a:rPr lang="en-IN" dirty="0"/>
              <a:t>Structures an application using loosely coupled services</a:t>
            </a:r>
          </a:p>
          <a:p>
            <a:r>
              <a:rPr lang="en-IN" dirty="0"/>
              <a:t>Divides a monolithic application to loosely coupled services</a:t>
            </a:r>
          </a:p>
          <a:p>
            <a:endParaRPr lang="en-IN" dirty="0"/>
          </a:p>
        </p:txBody>
      </p:sp>
      <p:pic>
        <p:nvPicPr>
          <p:cNvPr id="5" name="Picture 4">
            <a:extLst>
              <a:ext uri="{FF2B5EF4-FFF2-40B4-BE49-F238E27FC236}">
                <a16:creationId xmlns:a16="http://schemas.microsoft.com/office/drawing/2014/main" id="{E7F20836-FBCE-133C-2DDB-F3C575688956}"/>
              </a:ext>
            </a:extLst>
          </p:cNvPr>
          <p:cNvPicPr>
            <a:picLocks noChangeAspect="1"/>
          </p:cNvPicPr>
          <p:nvPr/>
        </p:nvPicPr>
        <p:blipFill>
          <a:blip r:embed="rId2"/>
          <a:stretch>
            <a:fillRect/>
          </a:stretch>
        </p:blipFill>
        <p:spPr>
          <a:xfrm>
            <a:off x="2163121" y="2955869"/>
            <a:ext cx="7620660" cy="3246401"/>
          </a:xfrm>
          <a:prstGeom prst="rect">
            <a:avLst/>
          </a:prstGeom>
        </p:spPr>
      </p:pic>
    </p:spTree>
    <p:extLst>
      <p:ext uri="{BB962C8B-B14F-4D97-AF65-F5344CB8AC3E}">
        <p14:creationId xmlns:p14="http://schemas.microsoft.com/office/powerpoint/2010/main" val="3826774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73270-5B75-CF06-7384-07389A53C95A}"/>
              </a:ext>
            </a:extLst>
          </p:cNvPr>
          <p:cNvSpPr>
            <a:spLocks noGrp="1"/>
          </p:cNvSpPr>
          <p:nvPr>
            <p:ph type="title"/>
          </p:nvPr>
        </p:nvSpPr>
        <p:spPr>
          <a:xfrm>
            <a:off x="1451578" y="1106177"/>
            <a:ext cx="9603275" cy="1049235"/>
          </a:xfrm>
        </p:spPr>
        <p:txBody>
          <a:bodyPr/>
          <a:lstStyle/>
          <a:p>
            <a:r>
              <a:rPr lang="en-IN" dirty="0"/>
              <a:t>Proxy Servers</a:t>
            </a:r>
          </a:p>
        </p:txBody>
      </p:sp>
      <p:sp>
        <p:nvSpPr>
          <p:cNvPr id="3" name="Content Placeholder 2">
            <a:extLst>
              <a:ext uri="{FF2B5EF4-FFF2-40B4-BE49-F238E27FC236}">
                <a16:creationId xmlns:a16="http://schemas.microsoft.com/office/drawing/2014/main" id="{E07CD427-2516-0AC3-8C04-32F9F70F883F}"/>
              </a:ext>
            </a:extLst>
          </p:cNvPr>
          <p:cNvSpPr>
            <a:spLocks noGrp="1"/>
          </p:cNvSpPr>
          <p:nvPr>
            <p:ph idx="1"/>
          </p:nvPr>
        </p:nvSpPr>
        <p:spPr/>
        <p:txBody>
          <a:bodyPr/>
          <a:lstStyle/>
          <a:p>
            <a:r>
              <a:rPr lang="en-IN" dirty="0"/>
              <a:t>Also known as forward proxy</a:t>
            </a:r>
          </a:p>
          <a:p>
            <a:r>
              <a:rPr lang="en-US" dirty="0"/>
              <a:t>Acts as a channel between a user and the internet</a:t>
            </a:r>
          </a:p>
          <a:p>
            <a:r>
              <a:rPr lang="en-US" dirty="0"/>
              <a:t>Forwards user requests. Whenever a user sends a request for an address from the end server, the traffic flows through a proxy server on its way to the address. When the request comes back to the user, it flows back through the same proxy server which then forwards it to the user.</a:t>
            </a:r>
          </a:p>
          <a:p>
            <a:r>
              <a:rPr lang="en-US" dirty="0"/>
              <a:t>Helps in Improved security, Improved privacy, Control of the internet usage of employees and children, Cache data to speed up requests</a:t>
            </a:r>
            <a:endParaRPr lang="en-IN" dirty="0"/>
          </a:p>
        </p:txBody>
      </p:sp>
      <p:pic>
        <p:nvPicPr>
          <p:cNvPr id="5" name="Picture 4">
            <a:extLst>
              <a:ext uri="{FF2B5EF4-FFF2-40B4-BE49-F238E27FC236}">
                <a16:creationId xmlns:a16="http://schemas.microsoft.com/office/drawing/2014/main" id="{ACE1E8DF-31E6-9FB2-5737-AE1EBA2CE5E1}"/>
              </a:ext>
            </a:extLst>
          </p:cNvPr>
          <p:cNvPicPr>
            <a:picLocks noChangeAspect="1"/>
          </p:cNvPicPr>
          <p:nvPr/>
        </p:nvPicPr>
        <p:blipFill>
          <a:blip r:embed="rId2"/>
          <a:stretch>
            <a:fillRect/>
          </a:stretch>
        </p:blipFill>
        <p:spPr>
          <a:xfrm>
            <a:off x="5740705" y="297802"/>
            <a:ext cx="5552606" cy="1332992"/>
          </a:xfrm>
          <a:prstGeom prst="rect">
            <a:avLst/>
          </a:prstGeom>
        </p:spPr>
      </p:pic>
    </p:spTree>
    <p:extLst>
      <p:ext uri="{BB962C8B-B14F-4D97-AF65-F5344CB8AC3E}">
        <p14:creationId xmlns:p14="http://schemas.microsoft.com/office/powerpoint/2010/main" val="112459264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33</TotalTime>
  <Words>204</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Gallery</vt:lpstr>
      <vt:lpstr>System Design Basics</vt:lpstr>
      <vt:lpstr>What is system design?  </vt:lpstr>
      <vt:lpstr>Numbers: BITS and BYTES </vt:lpstr>
      <vt:lpstr>Numbers: Game of 10s</vt:lpstr>
      <vt:lpstr>Scaling </vt:lpstr>
      <vt:lpstr>Micro services</vt:lpstr>
      <vt:lpstr>Proxy Servers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Design Basics</dc:title>
  <dc:creator>SABARISH NAIR</dc:creator>
  <cp:lastModifiedBy>SABARISH NAIR</cp:lastModifiedBy>
  <cp:revision>15</cp:revision>
  <dcterms:created xsi:type="dcterms:W3CDTF">2024-03-17T12:42:57Z</dcterms:created>
  <dcterms:modified xsi:type="dcterms:W3CDTF">2024-03-17T13:16:42Z</dcterms:modified>
</cp:coreProperties>
</file>