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9A294-46F8-C7E7-790F-E19883679C66}" v="874" dt="2024-03-05T20:49:06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FD69A294-46F8-C7E7-790F-E19883679C66}"/>
    <pc:docChg chg="addSld delSld modSld sldOrd addMainMaster delMainMaster">
      <pc:chgData name="Sabarish  Nair" userId="S::sabarish.nair@citycolleges.ie::7336bcbd-cfb4-47b4-9481-a88fcd73ef23" providerId="AD" clId="Web-{FD69A294-46F8-C7E7-790F-E19883679C66}" dt="2024-03-05T20:49:06.264" v="830"/>
      <pc:docMkLst>
        <pc:docMk/>
      </pc:docMkLst>
      <pc:sldChg chg="modSp new mod modClrScheme chgLayout">
        <pc:chgData name="Sabarish  Nair" userId="S::sabarish.nair@citycolleges.ie::7336bcbd-cfb4-47b4-9481-a88fcd73ef23" providerId="AD" clId="Web-{FD69A294-46F8-C7E7-790F-E19883679C66}" dt="2024-03-05T19:34:17.253" v="27" actId="1076"/>
        <pc:sldMkLst>
          <pc:docMk/>
          <pc:sldMk cId="701311945" sldId="256"/>
        </pc:sldMkLst>
        <pc:spChg chg="mod ord">
          <ac:chgData name="Sabarish  Nair" userId="S::sabarish.nair@citycolleges.ie::7336bcbd-cfb4-47b4-9481-a88fcd73ef23" providerId="AD" clId="Web-{FD69A294-46F8-C7E7-790F-E19883679C66}" dt="2024-03-05T19:34:10.378" v="26"/>
          <ac:spMkLst>
            <pc:docMk/>
            <pc:sldMk cId="701311945" sldId="256"/>
            <ac:spMk id="2" creationId="{DCE260F1-DEFB-975B-6DEF-EE8148EA6459}"/>
          </ac:spMkLst>
        </pc:spChg>
        <pc:spChg chg="mod ord">
          <ac:chgData name="Sabarish  Nair" userId="S::sabarish.nair@citycolleges.ie::7336bcbd-cfb4-47b4-9481-a88fcd73ef23" providerId="AD" clId="Web-{FD69A294-46F8-C7E7-790F-E19883679C66}" dt="2024-03-05T19:34:17.253" v="27" actId="1076"/>
          <ac:spMkLst>
            <pc:docMk/>
            <pc:sldMk cId="701311945" sldId="256"/>
            <ac:spMk id="3" creationId="{75FC74E0-176E-E1A6-1606-C12D1A205AAA}"/>
          </ac:spMkLst>
        </pc:spChg>
      </pc:sldChg>
      <pc:sldChg chg="modSp new">
        <pc:chgData name="Sabarish  Nair" userId="S::sabarish.nair@citycolleges.ie::7336bcbd-cfb4-47b4-9481-a88fcd73ef23" providerId="AD" clId="Web-{FD69A294-46F8-C7E7-790F-E19883679C66}" dt="2024-03-05T19:38:36.919" v="89" actId="1076"/>
        <pc:sldMkLst>
          <pc:docMk/>
          <pc:sldMk cId="3887105947" sldId="257"/>
        </pc:sldMkLst>
        <pc:spChg chg="mod">
          <ac:chgData name="Sabarish  Nair" userId="S::sabarish.nair@citycolleges.ie::7336bcbd-cfb4-47b4-9481-a88fcd73ef23" providerId="AD" clId="Web-{FD69A294-46F8-C7E7-790F-E19883679C66}" dt="2024-03-05T19:36:45.071" v="54" actId="20577"/>
          <ac:spMkLst>
            <pc:docMk/>
            <pc:sldMk cId="3887105947" sldId="257"/>
            <ac:spMk id="2" creationId="{DB68C66B-6462-9C06-3F6C-63315833AB87}"/>
          </ac:spMkLst>
        </pc:spChg>
        <pc:spChg chg="mod">
          <ac:chgData name="Sabarish  Nair" userId="S::sabarish.nair@citycolleges.ie::7336bcbd-cfb4-47b4-9481-a88fcd73ef23" providerId="AD" clId="Web-{FD69A294-46F8-C7E7-790F-E19883679C66}" dt="2024-03-05T19:38:36.919" v="89" actId="1076"/>
          <ac:spMkLst>
            <pc:docMk/>
            <pc:sldMk cId="3887105947" sldId="257"/>
            <ac:spMk id="3" creationId="{491D75E8-E732-5DEC-E7AB-9D9219FC5D82}"/>
          </ac:spMkLst>
        </pc:spChg>
      </pc:sldChg>
      <pc:sldChg chg="modSp new">
        <pc:chgData name="Sabarish  Nair" userId="S::sabarish.nair@citycolleges.ie::7336bcbd-cfb4-47b4-9481-a88fcd73ef23" providerId="AD" clId="Web-{FD69A294-46F8-C7E7-790F-E19883679C66}" dt="2024-03-05T19:40:43.268" v="129" actId="1076"/>
        <pc:sldMkLst>
          <pc:docMk/>
          <pc:sldMk cId="1735950126" sldId="258"/>
        </pc:sldMkLst>
        <pc:spChg chg="mod">
          <ac:chgData name="Sabarish  Nair" userId="S::sabarish.nair@citycolleges.ie::7336bcbd-cfb4-47b4-9481-a88fcd73ef23" providerId="AD" clId="Web-{FD69A294-46F8-C7E7-790F-E19883679C66}" dt="2024-03-05T19:39:08.702" v="98" actId="20577"/>
          <ac:spMkLst>
            <pc:docMk/>
            <pc:sldMk cId="1735950126" sldId="258"/>
            <ac:spMk id="2" creationId="{E700DBE9-5A1A-5E20-1514-10B696004CBF}"/>
          </ac:spMkLst>
        </pc:spChg>
        <pc:spChg chg="mod">
          <ac:chgData name="Sabarish  Nair" userId="S::sabarish.nair@citycolleges.ie::7336bcbd-cfb4-47b4-9481-a88fcd73ef23" providerId="AD" clId="Web-{FD69A294-46F8-C7E7-790F-E19883679C66}" dt="2024-03-05T19:40:43.268" v="129" actId="1076"/>
          <ac:spMkLst>
            <pc:docMk/>
            <pc:sldMk cId="1735950126" sldId="258"/>
            <ac:spMk id="3" creationId="{1C3403CD-5B5A-C448-461B-04B7EE449FAE}"/>
          </ac:spMkLst>
        </pc:spChg>
      </pc:sldChg>
      <pc:sldChg chg="addSp delSp modSp new mod setBg">
        <pc:chgData name="Sabarish  Nair" userId="S::sabarish.nair@citycolleges.ie::7336bcbd-cfb4-47b4-9481-a88fcd73ef23" providerId="AD" clId="Web-{FD69A294-46F8-C7E7-790F-E19883679C66}" dt="2024-03-05T20:15:58.866" v="226"/>
        <pc:sldMkLst>
          <pc:docMk/>
          <pc:sldMk cId="3076162366" sldId="259"/>
        </pc:sldMkLst>
        <pc:spChg chg="mod">
          <ac:chgData name="Sabarish  Nair" userId="S::sabarish.nair@citycolleges.ie::7336bcbd-cfb4-47b4-9481-a88fcd73ef23" providerId="AD" clId="Web-{FD69A294-46F8-C7E7-790F-E19883679C66}" dt="2024-03-05T20:15:58.866" v="226"/>
          <ac:spMkLst>
            <pc:docMk/>
            <pc:sldMk cId="3076162366" sldId="259"/>
            <ac:spMk id="2" creationId="{CB03E01A-0133-B23D-1258-7D8BB2360F02}"/>
          </ac:spMkLst>
        </pc:spChg>
        <pc:spChg chg="del mod">
          <ac:chgData name="Sabarish  Nair" userId="S::sabarish.nair@citycolleges.ie::7336bcbd-cfb4-47b4-9481-a88fcd73ef23" providerId="AD" clId="Web-{FD69A294-46F8-C7E7-790F-E19883679C66}" dt="2024-03-05T20:15:58.866" v="226"/>
          <ac:spMkLst>
            <pc:docMk/>
            <pc:sldMk cId="3076162366" sldId="259"/>
            <ac:spMk id="3" creationId="{2B9B9ADB-58F1-3DE4-1393-0D3D8F4EEC11}"/>
          </ac:spMkLst>
        </pc:spChg>
        <pc:graphicFrameChg chg="add">
          <ac:chgData name="Sabarish  Nair" userId="S::sabarish.nair@citycolleges.ie::7336bcbd-cfb4-47b4-9481-a88fcd73ef23" providerId="AD" clId="Web-{FD69A294-46F8-C7E7-790F-E19883679C66}" dt="2024-03-05T20:15:58.866" v="226"/>
          <ac:graphicFrameMkLst>
            <pc:docMk/>
            <pc:sldMk cId="3076162366" sldId="259"/>
            <ac:graphicFrameMk id="5" creationId="{E62B3AFC-5877-3FB2-66F2-770E5ED033C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FD69A294-46F8-C7E7-790F-E19883679C66}" dt="2024-03-05T20:26:15.340" v="402"/>
        <pc:sldMkLst>
          <pc:docMk/>
          <pc:sldMk cId="1918169079" sldId="260"/>
        </pc:sldMkLst>
        <pc:spChg chg="mod">
          <ac:chgData name="Sabarish  Nair" userId="S::sabarish.nair@citycolleges.ie::7336bcbd-cfb4-47b4-9481-a88fcd73ef23" providerId="AD" clId="Web-{FD69A294-46F8-C7E7-790F-E19883679C66}" dt="2024-03-05T20:26:15.340" v="402"/>
          <ac:spMkLst>
            <pc:docMk/>
            <pc:sldMk cId="1918169079" sldId="260"/>
            <ac:spMk id="2" creationId="{D1EB81F2-E69F-4E25-BFF1-56F9A82494FE}"/>
          </ac:spMkLst>
        </pc:spChg>
        <pc:spChg chg="del mod">
          <ac:chgData name="Sabarish  Nair" userId="S::sabarish.nair@citycolleges.ie::7336bcbd-cfb4-47b4-9481-a88fcd73ef23" providerId="AD" clId="Web-{FD69A294-46F8-C7E7-790F-E19883679C66}" dt="2024-03-05T20:26:15.340" v="402"/>
          <ac:spMkLst>
            <pc:docMk/>
            <pc:sldMk cId="1918169079" sldId="260"/>
            <ac:spMk id="3" creationId="{BE7E2FC5-29EE-5B57-96E7-ED710434F4BD}"/>
          </ac:spMkLst>
        </pc:spChg>
        <pc:spChg chg="add">
          <ac:chgData name="Sabarish  Nair" userId="S::sabarish.nair@citycolleges.ie::7336bcbd-cfb4-47b4-9481-a88fcd73ef23" providerId="AD" clId="Web-{FD69A294-46F8-C7E7-790F-E19883679C66}" dt="2024-03-05T20:26:15.340" v="402"/>
          <ac:spMkLst>
            <pc:docMk/>
            <pc:sldMk cId="1918169079" sldId="260"/>
            <ac:spMk id="9" creationId="{FB5993E2-C02B-4335-ABA5-D8EC465551E3}"/>
          </ac:spMkLst>
        </pc:spChg>
        <pc:spChg chg="add">
          <ac:chgData name="Sabarish  Nair" userId="S::sabarish.nair@citycolleges.ie::7336bcbd-cfb4-47b4-9481-a88fcd73ef23" providerId="AD" clId="Web-{FD69A294-46F8-C7E7-790F-E19883679C66}" dt="2024-03-05T20:26:15.340" v="402"/>
          <ac:spMkLst>
            <pc:docMk/>
            <pc:sldMk cId="1918169079" sldId="260"/>
            <ac:spMk id="11" creationId="{C0B801A2-5622-4BE8-9AD2-C337A2CD0022}"/>
          </ac:spMkLst>
        </pc:spChg>
        <pc:spChg chg="add">
          <ac:chgData name="Sabarish  Nair" userId="S::sabarish.nair@citycolleges.ie::7336bcbd-cfb4-47b4-9481-a88fcd73ef23" providerId="AD" clId="Web-{FD69A294-46F8-C7E7-790F-E19883679C66}" dt="2024-03-05T20:26:15.340" v="402"/>
          <ac:spMkLst>
            <pc:docMk/>
            <pc:sldMk cId="1918169079" sldId="260"/>
            <ac:spMk id="13" creationId="{B7AF614F-5BC3-4086-99F5-B87C5847A071}"/>
          </ac:spMkLst>
        </pc:spChg>
        <pc:graphicFrameChg chg="add">
          <ac:chgData name="Sabarish  Nair" userId="S::sabarish.nair@citycolleges.ie::7336bcbd-cfb4-47b4-9481-a88fcd73ef23" providerId="AD" clId="Web-{FD69A294-46F8-C7E7-790F-E19883679C66}" dt="2024-03-05T20:26:15.340" v="402"/>
          <ac:graphicFrameMkLst>
            <pc:docMk/>
            <pc:sldMk cId="1918169079" sldId="260"/>
            <ac:graphicFrameMk id="5" creationId="{82D8880D-0298-326D-9DFA-278F3A981844}"/>
          </ac:graphicFrameMkLst>
        </pc:graphicFrameChg>
      </pc:sldChg>
      <pc:sldChg chg="modSp new">
        <pc:chgData name="Sabarish  Nair" userId="S::sabarish.nair@citycolleges.ie::7336bcbd-cfb4-47b4-9481-a88fcd73ef23" providerId="AD" clId="Web-{FD69A294-46F8-C7E7-790F-E19883679C66}" dt="2024-03-05T20:31:00.091" v="468" actId="20577"/>
        <pc:sldMkLst>
          <pc:docMk/>
          <pc:sldMk cId="544544644" sldId="261"/>
        </pc:sldMkLst>
        <pc:spChg chg="mod">
          <ac:chgData name="Sabarish  Nair" userId="S::sabarish.nair@citycolleges.ie::7336bcbd-cfb4-47b4-9481-a88fcd73ef23" providerId="AD" clId="Web-{FD69A294-46F8-C7E7-790F-E19883679C66}" dt="2024-03-05T20:28:01.784" v="411" actId="20577"/>
          <ac:spMkLst>
            <pc:docMk/>
            <pc:sldMk cId="544544644" sldId="261"/>
            <ac:spMk id="2" creationId="{28A46342-1B91-CAA5-BF31-8C3526BA54B7}"/>
          </ac:spMkLst>
        </pc:spChg>
        <pc:spChg chg="mod">
          <ac:chgData name="Sabarish  Nair" userId="S::sabarish.nair@citycolleges.ie::7336bcbd-cfb4-47b4-9481-a88fcd73ef23" providerId="AD" clId="Web-{FD69A294-46F8-C7E7-790F-E19883679C66}" dt="2024-03-05T20:31:00.091" v="468" actId="20577"/>
          <ac:spMkLst>
            <pc:docMk/>
            <pc:sldMk cId="544544644" sldId="261"/>
            <ac:spMk id="3" creationId="{6E41A14E-9F67-E4E8-702E-037A02861F80}"/>
          </ac:spMkLst>
        </pc:spChg>
      </pc:sldChg>
      <pc:sldChg chg="addSp delSp modSp new">
        <pc:chgData name="Sabarish  Nair" userId="S::sabarish.nair@citycolleges.ie::7336bcbd-cfb4-47b4-9481-a88fcd73ef23" providerId="AD" clId="Web-{FD69A294-46F8-C7E7-790F-E19883679C66}" dt="2024-03-05T20:32:52.395" v="481"/>
        <pc:sldMkLst>
          <pc:docMk/>
          <pc:sldMk cId="3234373799" sldId="262"/>
        </pc:sldMkLst>
        <pc:spChg chg="mod">
          <ac:chgData name="Sabarish  Nair" userId="S::sabarish.nair@citycolleges.ie::7336bcbd-cfb4-47b4-9481-a88fcd73ef23" providerId="AD" clId="Web-{FD69A294-46F8-C7E7-790F-E19883679C66}" dt="2024-03-05T20:31:07.654" v="474" actId="20577"/>
          <ac:spMkLst>
            <pc:docMk/>
            <pc:sldMk cId="3234373799" sldId="262"/>
            <ac:spMk id="2" creationId="{A830FAE0-4E99-6700-395B-3B5A182DC3D4}"/>
          </ac:spMkLst>
        </pc:spChg>
        <pc:spChg chg="add del">
          <ac:chgData name="Sabarish  Nair" userId="S::sabarish.nair@citycolleges.ie::7336bcbd-cfb4-47b4-9481-a88fcd73ef23" providerId="AD" clId="Web-{FD69A294-46F8-C7E7-790F-E19883679C66}" dt="2024-03-05T20:32:23.752" v="479"/>
          <ac:spMkLst>
            <pc:docMk/>
            <pc:sldMk cId="3234373799" sldId="262"/>
            <ac:spMk id="3" creationId="{7367A57A-1BFD-22D3-09FA-E155E010C141}"/>
          </ac:spMkLst>
        </pc:spChg>
        <pc:spChg chg="add del mod">
          <ac:chgData name="Sabarish  Nair" userId="S::sabarish.nair@citycolleges.ie::7336bcbd-cfb4-47b4-9481-a88fcd73ef23" providerId="AD" clId="Web-{FD69A294-46F8-C7E7-790F-E19883679C66}" dt="2024-03-05T20:32:52.395" v="481"/>
          <ac:spMkLst>
            <pc:docMk/>
            <pc:sldMk cId="3234373799" sldId="262"/>
            <ac:spMk id="8" creationId="{281D2F8C-6531-BB7E-D19B-69636A29A7DA}"/>
          </ac:spMkLst>
        </pc:spChg>
        <pc:picChg chg="add del mod ord">
          <ac:chgData name="Sabarish  Nair" userId="S::sabarish.nair@citycolleges.ie::7336bcbd-cfb4-47b4-9481-a88fcd73ef23" providerId="AD" clId="Web-{FD69A294-46F8-C7E7-790F-E19883679C66}" dt="2024-03-05T20:31:33.890" v="476"/>
          <ac:picMkLst>
            <pc:docMk/>
            <pc:sldMk cId="3234373799" sldId="262"/>
            <ac:picMk id="4" creationId="{57CED2AD-E297-BD8E-81FD-1E225166FC00}"/>
          </ac:picMkLst>
        </pc:picChg>
        <pc:picChg chg="add del mod ord">
          <ac:chgData name="Sabarish  Nair" userId="S::sabarish.nair@citycolleges.ie::7336bcbd-cfb4-47b4-9481-a88fcd73ef23" providerId="AD" clId="Web-{FD69A294-46F8-C7E7-790F-E19883679C66}" dt="2024-03-05T20:31:59.204" v="478"/>
          <ac:picMkLst>
            <pc:docMk/>
            <pc:sldMk cId="3234373799" sldId="262"/>
            <ac:picMk id="5" creationId="{8AD47EF3-A85E-4875-E7D6-A9FD0D7E7CA3}"/>
          </ac:picMkLst>
        </pc:picChg>
        <pc:picChg chg="add del mod ord">
          <ac:chgData name="Sabarish  Nair" userId="S::sabarish.nair@citycolleges.ie::7336bcbd-cfb4-47b4-9481-a88fcd73ef23" providerId="AD" clId="Web-{FD69A294-46F8-C7E7-790F-E19883679C66}" dt="2024-03-05T20:32:32.128" v="480"/>
          <ac:picMkLst>
            <pc:docMk/>
            <pc:sldMk cId="3234373799" sldId="262"/>
            <ac:picMk id="6" creationId="{6B0B1CEF-CC65-D649-D2B9-3C2483304CB6}"/>
          </ac:picMkLst>
        </pc:picChg>
        <pc:picChg chg="add mod ord">
          <ac:chgData name="Sabarish  Nair" userId="S::sabarish.nair@citycolleges.ie::7336bcbd-cfb4-47b4-9481-a88fcd73ef23" providerId="AD" clId="Web-{FD69A294-46F8-C7E7-790F-E19883679C66}" dt="2024-03-05T20:32:52.395" v="481"/>
          <ac:picMkLst>
            <pc:docMk/>
            <pc:sldMk cId="3234373799" sldId="262"/>
            <ac:picMk id="9" creationId="{7715AE30-1D7E-75FA-1A1D-5041CF1ADAB1}"/>
          </ac:picMkLst>
        </pc:picChg>
      </pc:sldChg>
      <pc:sldChg chg="addSp delSp modSp new mod setBg">
        <pc:chgData name="Sabarish  Nair" userId="S::sabarish.nair@citycolleges.ie::7336bcbd-cfb4-47b4-9481-a88fcd73ef23" providerId="AD" clId="Web-{FD69A294-46F8-C7E7-790F-E19883679C66}" dt="2024-03-05T20:40:45.704" v="525" actId="20577"/>
        <pc:sldMkLst>
          <pc:docMk/>
          <pc:sldMk cId="563999723" sldId="263"/>
        </pc:sldMkLst>
        <pc:spChg chg="mod">
          <ac:chgData name="Sabarish  Nair" userId="S::sabarish.nair@citycolleges.ie::7336bcbd-cfb4-47b4-9481-a88fcd73ef23" providerId="AD" clId="Web-{FD69A294-46F8-C7E7-790F-E19883679C66}" dt="2024-03-05T20:40:18.530" v="519"/>
          <ac:spMkLst>
            <pc:docMk/>
            <pc:sldMk cId="563999723" sldId="263"/>
            <ac:spMk id="2" creationId="{AB0368FA-2E31-4C86-E858-C2084CBFF6E0}"/>
          </ac:spMkLst>
        </pc:spChg>
        <pc:spChg chg="del mod">
          <ac:chgData name="Sabarish  Nair" userId="S::sabarish.nair@citycolleges.ie::7336bcbd-cfb4-47b4-9481-a88fcd73ef23" providerId="AD" clId="Web-{FD69A294-46F8-C7E7-790F-E19883679C66}" dt="2024-03-05T20:40:18.530" v="519"/>
          <ac:spMkLst>
            <pc:docMk/>
            <pc:sldMk cId="563999723" sldId="263"/>
            <ac:spMk id="3" creationId="{4A27E562-7DE7-D853-18E7-8780DFE905CA}"/>
          </ac:spMkLst>
        </pc:spChg>
        <pc:spChg chg="add">
          <ac:chgData name="Sabarish  Nair" userId="S::sabarish.nair@citycolleges.ie::7336bcbd-cfb4-47b4-9481-a88fcd73ef23" providerId="AD" clId="Web-{FD69A294-46F8-C7E7-790F-E19883679C66}" dt="2024-03-05T20:40:18.530" v="519"/>
          <ac:spMkLst>
            <pc:docMk/>
            <pc:sldMk cId="563999723" sldId="263"/>
            <ac:spMk id="9" creationId="{FB5993E2-C02B-4335-ABA5-D8EC465551E3}"/>
          </ac:spMkLst>
        </pc:spChg>
        <pc:spChg chg="add">
          <ac:chgData name="Sabarish  Nair" userId="S::sabarish.nair@citycolleges.ie::7336bcbd-cfb4-47b4-9481-a88fcd73ef23" providerId="AD" clId="Web-{FD69A294-46F8-C7E7-790F-E19883679C66}" dt="2024-03-05T20:40:18.530" v="519"/>
          <ac:spMkLst>
            <pc:docMk/>
            <pc:sldMk cId="563999723" sldId="263"/>
            <ac:spMk id="11" creationId="{C0B801A2-5622-4BE8-9AD2-C337A2CD0022}"/>
          </ac:spMkLst>
        </pc:spChg>
        <pc:spChg chg="add">
          <ac:chgData name="Sabarish  Nair" userId="S::sabarish.nair@citycolleges.ie::7336bcbd-cfb4-47b4-9481-a88fcd73ef23" providerId="AD" clId="Web-{FD69A294-46F8-C7E7-790F-E19883679C66}" dt="2024-03-05T20:40:18.530" v="519"/>
          <ac:spMkLst>
            <pc:docMk/>
            <pc:sldMk cId="563999723" sldId="263"/>
            <ac:spMk id="13" creationId="{B7AF614F-5BC3-4086-99F5-B87C5847A071}"/>
          </ac:spMkLst>
        </pc:spChg>
        <pc:graphicFrameChg chg="add modGraphic">
          <ac:chgData name="Sabarish  Nair" userId="S::sabarish.nair@citycolleges.ie::7336bcbd-cfb4-47b4-9481-a88fcd73ef23" providerId="AD" clId="Web-{FD69A294-46F8-C7E7-790F-E19883679C66}" dt="2024-03-05T20:40:45.704" v="525" actId="20577"/>
          <ac:graphicFrameMkLst>
            <pc:docMk/>
            <pc:sldMk cId="563999723" sldId="263"/>
            <ac:graphicFrameMk id="5" creationId="{DDC322F7-4CA3-F994-C695-C86F4F3E432A}"/>
          </ac:graphicFrameMkLst>
        </pc:graphicFrameChg>
      </pc:sldChg>
      <pc:sldChg chg="addSp delSp modSp new ord">
        <pc:chgData name="Sabarish  Nair" userId="S::sabarish.nair@citycolleges.ie::7336bcbd-cfb4-47b4-9481-a88fcd73ef23" providerId="AD" clId="Web-{FD69A294-46F8-C7E7-790F-E19883679C66}" dt="2024-03-05T20:47:40.197" v="811"/>
        <pc:sldMkLst>
          <pc:docMk/>
          <pc:sldMk cId="1587783846" sldId="264"/>
        </pc:sldMkLst>
        <pc:spChg chg="mod">
          <ac:chgData name="Sabarish  Nair" userId="S::sabarish.nair@citycolleges.ie::7336bcbd-cfb4-47b4-9481-a88fcd73ef23" providerId="AD" clId="Web-{FD69A294-46F8-C7E7-790F-E19883679C66}" dt="2024-03-05T20:43:29.291" v="542" actId="20577"/>
          <ac:spMkLst>
            <pc:docMk/>
            <pc:sldMk cId="1587783846" sldId="264"/>
            <ac:spMk id="2" creationId="{DC452738-420A-A4A0-B05B-0EB049188494}"/>
          </ac:spMkLst>
        </pc:spChg>
        <pc:spChg chg="del">
          <ac:chgData name="Sabarish  Nair" userId="S::sabarish.nair@citycolleges.ie::7336bcbd-cfb4-47b4-9481-a88fcd73ef23" providerId="AD" clId="Web-{FD69A294-46F8-C7E7-790F-E19883679C66}" dt="2024-03-05T20:43:18.009" v="538"/>
          <ac:spMkLst>
            <pc:docMk/>
            <pc:sldMk cId="1587783846" sldId="264"/>
            <ac:spMk id="3" creationId="{8E0270F4-FC39-AEBE-354A-00DA16AB186D}"/>
          </ac:spMkLst>
        </pc:spChg>
        <pc:graphicFrameChg chg="add mod ord modGraphic">
          <ac:chgData name="Sabarish  Nair" userId="S::sabarish.nair@citycolleges.ie::7336bcbd-cfb4-47b4-9481-a88fcd73ef23" providerId="AD" clId="Web-{FD69A294-46F8-C7E7-790F-E19883679C66}" dt="2024-03-05T20:47:19.523" v="810" actId="1076"/>
          <ac:graphicFrameMkLst>
            <pc:docMk/>
            <pc:sldMk cId="1587783846" sldId="264"/>
            <ac:graphicFrameMk id="4" creationId="{2CE17C9B-7CF2-0D74-2DBE-59F972EBFD3C}"/>
          </ac:graphicFrameMkLst>
        </pc:graphicFrameChg>
      </pc:sldChg>
      <pc:sldChg chg="delSp modSp new del">
        <pc:chgData name="Sabarish  Nair" userId="S::sabarish.nair@citycolleges.ie::7336bcbd-cfb4-47b4-9481-a88fcd73ef23" providerId="AD" clId="Web-{FD69A294-46F8-C7E7-790F-E19883679C66}" dt="2024-03-05T20:49:06.264" v="830"/>
        <pc:sldMkLst>
          <pc:docMk/>
          <pc:sldMk cId="4096780975" sldId="265"/>
        </pc:sldMkLst>
        <pc:spChg chg="mod">
          <ac:chgData name="Sabarish  Nair" userId="S::sabarish.nair@citycolleges.ie::7336bcbd-cfb4-47b4-9481-a88fcd73ef23" providerId="AD" clId="Web-{FD69A294-46F8-C7E7-790F-E19883679C66}" dt="2024-03-05T20:48:05.807" v="817" actId="1076"/>
          <ac:spMkLst>
            <pc:docMk/>
            <pc:sldMk cId="4096780975" sldId="265"/>
            <ac:spMk id="2" creationId="{0FDD6476-63BA-9DB7-B3E4-DDD653841CE0}"/>
          </ac:spMkLst>
        </pc:spChg>
        <pc:spChg chg="del">
          <ac:chgData name="Sabarish  Nair" userId="S::sabarish.nair@citycolleges.ie::7336bcbd-cfb4-47b4-9481-a88fcd73ef23" providerId="AD" clId="Web-{FD69A294-46F8-C7E7-790F-E19883679C66}" dt="2024-03-05T20:47:59.682" v="815"/>
          <ac:spMkLst>
            <pc:docMk/>
            <pc:sldMk cId="4096780975" sldId="265"/>
            <ac:spMk id="3" creationId="{387670C0-D431-B129-BB80-1C0827CDE05F}"/>
          </ac:spMkLst>
        </pc:spChg>
      </pc:sldChg>
      <pc:sldChg chg="addSp modSp new">
        <pc:chgData name="Sabarish  Nair" userId="S::sabarish.nair@citycolleges.ie::7336bcbd-cfb4-47b4-9481-a88fcd73ef23" providerId="AD" clId="Web-{FD69A294-46F8-C7E7-790F-E19883679C66}" dt="2024-03-05T20:49:00.779" v="829" actId="1076"/>
        <pc:sldMkLst>
          <pc:docMk/>
          <pc:sldMk cId="1382197407" sldId="266"/>
        </pc:sldMkLst>
        <pc:spChg chg="add mod">
          <ac:chgData name="Sabarish  Nair" userId="S::sabarish.nair@citycolleges.ie::7336bcbd-cfb4-47b4-9481-a88fcd73ef23" providerId="AD" clId="Web-{FD69A294-46F8-C7E7-790F-E19883679C66}" dt="2024-03-05T20:49:00.779" v="829" actId="1076"/>
          <ac:spMkLst>
            <pc:docMk/>
            <pc:sldMk cId="1382197407" sldId="266"/>
            <ac:spMk id="2" creationId="{9243249C-B6A7-C5D7-824A-C1F4D2522C4D}"/>
          </ac:spMkLst>
        </pc:spChg>
      </pc:sldChg>
      <pc:sldMasterChg chg="del delSldLayout">
        <pc:chgData name="Sabarish  Nair" userId="S::sabarish.nair@citycolleges.ie::7336bcbd-cfb4-47b4-9481-a88fcd73ef23" providerId="AD" clId="Web-{FD69A294-46F8-C7E7-790F-E19883679C66}" dt="2024-03-05T19:32:36.046" v="18"/>
        <pc:sldMasterMkLst>
          <pc:docMk/>
          <pc:sldMasterMk cId="2460954070" sldId="2147483660"/>
        </pc:sldMasterMkLst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barish  Nair" userId="S::sabarish.nair@citycolleges.ie::7336bcbd-cfb4-47b4-9481-a88fcd73ef23" providerId="AD" clId="Web-{FD69A294-46F8-C7E7-790F-E19883679C66}" dt="2024-03-05T19:32:36.046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barish  Nair" userId="S::sabarish.nair@citycolleges.ie::7336bcbd-cfb4-47b4-9481-a88fcd73ef23" providerId="AD" clId="Web-{FD69A294-46F8-C7E7-790F-E19883679C66}" dt="2024-03-05T19:32:49.391" v="19"/>
        <pc:sldMasterMkLst>
          <pc:docMk/>
          <pc:sldMasterMk cId="1511877537" sldId="2147483672"/>
        </pc:sldMasterMkLst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1922540058" sldId="2147483673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4041587132" sldId="2147483674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1114461375" sldId="2147483675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2965006443" sldId="2147483676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3638117737" sldId="2147483677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692049043" sldId="2147483678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759347885" sldId="2147483679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3219228723" sldId="2147483680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2025275038" sldId="2147483681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1420772857" sldId="2147483682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49.391" v="19"/>
          <pc:sldLayoutMkLst>
            <pc:docMk/>
            <pc:sldMasterMk cId="1511877537" sldId="2147483672"/>
            <pc:sldLayoutMk cId="2782194541" sldId="2147483683"/>
          </pc:sldLayoutMkLst>
        </pc:sldLayoutChg>
      </pc:sldMasterChg>
      <pc:sldMasterChg chg="add del addSldLayout delSldLayout modSldLayout">
        <pc:chgData name="Sabarish  Nair" userId="S::sabarish.nair@citycolleges.ie::7336bcbd-cfb4-47b4-9481-a88fcd73ef23" providerId="AD" clId="Web-{FD69A294-46F8-C7E7-790F-E19883679C66}" dt="2024-03-05T19:32:51.438" v="20"/>
        <pc:sldMasterMkLst>
          <pc:docMk/>
          <pc:sldMasterMk cId="1882529663" sldId="2147483684"/>
        </pc:sldMasterMkLst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1934831448" sldId="2147483685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2519379647" sldId="2147483686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355687811" sldId="2147483687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1956516833" sldId="2147483688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1665384179" sldId="2147483689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3830762972" sldId="2147483690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2042939952" sldId="2147483691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508405069" sldId="2147483692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3562933544" sldId="2147483693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228261880" sldId="2147483694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1.438" v="20"/>
          <pc:sldLayoutMkLst>
            <pc:docMk/>
            <pc:sldMasterMk cId="1882529663" sldId="2147483684"/>
            <pc:sldLayoutMk cId="1262711768" sldId="2147483695"/>
          </pc:sldLayoutMkLst>
        </pc:sldLayoutChg>
      </pc:sldMasterChg>
      <pc:sldMasterChg chg="add del addSldLayout delSldLayout modSldLayout">
        <pc:chgData name="Sabarish  Nair" userId="S::sabarish.nair@citycolleges.ie::7336bcbd-cfb4-47b4-9481-a88fcd73ef23" providerId="AD" clId="Web-{FD69A294-46F8-C7E7-790F-E19883679C66}" dt="2024-03-05T19:32:53.828" v="21"/>
        <pc:sldMasterMkLst>
          <pc:docMk/>
          <pc:sldMasterMk cId="489765975" sldId="2147483696"/>
        </pc:sldMasterMkLst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62277015" sldId="2147483697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3009421473" sldId="2147483698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3355395472" sldId="2147483699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1304847015" sldId="2147483700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1315445289" sldId="2147483701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1794561764" sldId="2147483702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138484997" sldId="2147483703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2643275677" sldId="2147483704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3533022797" sldId="2147483705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1221940902" sldId="2147483706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2:53.828" v="21"/>
          <pc:sldLayoutMkLst>
            <pc:docMk/>
            <pc:sldMasterMk cId="489765975" sldId="2147483696"/>
            <pc:sldLayoutMk cId="3866404644" sldId="2147483707"/>
          </pc:sldLayoutMkLst>
        </pc:sldLayoutChg>
      </pc:sldMasterChg>
      <pc:sldMasterChg chg="add del addSldLayout delSldLayout modSldLayout">
        <pc:chgData name="Sabarish  Nair" userId="S::sabarish.nair@citycolleges.ie::7336bcbd-cfb4-47b4-9481-a88fcd73ef23" providerId="AD" clId="Web-{FD69A294-46F8-C7E7-790F-E19883679C66}" dt="2024-03-05T19:33:59.706" v="24"/>
        <pc:sldMasterMkLst>
          <pc:docMk/>
          <pc:sldMasterMk cId="1343509239" sldId="2147483708"/>
        </pc:sldMasterMkLst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3081624426" sldId="2147483709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451169037" sldId="2147483710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2567815120" sldId="2147483711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2719838591" sldId="2147483712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191020639" sldId="2147483713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2292696656" sldId="2147483714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610446448" sldId="2147483715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4163264424" sldId="2147483716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712921966" sldId="2147483717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1704458112" sldId="2147483718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59.706" v="24"/>
          <pc:sldLayoutMkLst>
            <pc:docMk/>
            <pc:sldMasterMk cId="1343509239" sldId="2147483708"/>
            <pc:sldLayoutMk cId="3391024460" sldId="2147483719"/>
          </pc:sldLayoutMkLst>
        </pc:sldLayoutChg>
      </pc:sldMasterChg>
      <pc:sldMasterChg chg="add del addSldLayout delSldLayout modSldLayout">
        <pc:chgData name="Sabarish  Nair" userId="S::sabarish.nair@citycolleges.ie::7336bcbd-cfb4-47b4-9481-a88fcd73ef23" providerId="AD" clId="Web-{FD69A294-46F8-C7E7-790F-E19883679C66}" dt="2024-03-05T19:34:03.175" v="25"/>
        <pc:sldMasterMkLst>
          <pc:docMk/>
          <pc:sldMasterMk cId="2525500003" sldId="2147483720"/>
        </pc:sldMasterMkLst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1066478436" sldId="2147483721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1535621886" sldId="2147483722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1738559380" sldId="2147483723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2038959191" sldId="2147483724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98126113" sldId="2147483725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278478957" sldId="2147483726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398023503" sldId="2147483727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1307952375" sldId="2147483728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2916285824" sldId="2147483729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1418145172" sldId="2147483730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03.175" v="25"/>
          <pc:sldLayoutMkLst>
            <pc:docMk/>
            <pc:sldMasterMk cId="2525500003" sldId="2147483720"/>
            <pc:sldLayoutMk cId="1650863667" sldId="2147483731"/>
          </pc:sldLayoutMkLst>
        </pc:sldLayoutChg>
      </pc:sldMasterChg>
      <pc:sldMasterChg chg="add del addSldLayout delSldLayout modSldLayout">
        <pc:chgData name="Sabarish  Nair" userId="S::sabarish.nair@citycolleges.ie::7336bcbd-cfb4-47b4-9481-a88fcd73ef23" providerId="AD" clId="Web-{FD69A294-46F8-C7E7-790F-E19883679C66}" dt="2024-03-05T19:33:23.204" v="23"/>
        <pc:sldMasterMkLst>
          <pc:docMk/>
          <pc:sldMasterMk cId="3819973542" sldId="2147483720"/>
        </pc:sldMasterMkLst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567829306" sldId="2147483721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2611366060" sldId="2147483722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774164089" sldId="2147483723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1127657745" sldId="2147483724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364371277" sldId="2147483725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266843966" sldId="2147483726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833148854" sldId="2147483727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3379804371" sldId="2147483728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1518000683" sldId="2147483729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4254804657" sldId="2147483730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3:23.204" v="23"/>
          <pc:sldLayoutMkLst>
            <pc:docMk/>
            <pc:sldMasterMk cId="3819973542" sldId="2147483720"/>
            <pc:sldLayoutMk cId="2186794486" sldId="2147483731"/>
          </pc:sldLayoutMkLst>
        </pc:sldLayoutChg>
      </pc:sldMasterChg>
      <pc:sldMasterChg chg="add del addSldLayout delSldLayout modSldLayout">
        <pc:chgData name="Sabarish  Nair" userId="S::sabarish.nair@citycolleges.ie::7336bcbd-cfb4-47b4-9481-a88fcd73ef23" providerId="AD" clId="Web-{FD69A294-46F8-C7E7-790F-E19883679C66}" dt="2024-03-05T19:34:10.378" v="26"/>
        <pc:sldMasterMkLst>
          <pc:docMk/>
          <pc:sldMasterMk cId="1296317775" sldId="2147483732"/>
        </pc:sldMasterMkLst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725734464" sldId="2147483733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2724824715" sldId="2147483734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931349022" sldId="2147483735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521429464" sldId="2147483736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490117678" sldId="2147483737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3584312051" sldId="2147483738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932836546" sldId="2147483739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3510024354" sldId="2147483740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659688969" sldId="2147483741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1177036156" sldId="2147483742"/>
          </pc:sldLayoutMkLst>
        </pc:sldLayoutChg>
        <pc:sldLayoutChg chg="add del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1296317775" sldId="2147483732"/>
            <pc:sldLayoutMk cId="2650918620" sldId="2147483743"/>
          </pc:sldLayoutMkLst>
        </pc:sldLayoutChg>
      </pc:sldMasterChg>
      <pc:sldMasterChg chg="add addSldLayout modSldLayout">
        <pc:chgData name="Sabarish  Nair" userId="S::sabarish.nair@citycolleges.ie::7336bcbd-cfb4-47b4-9481-a88fcd73ef23" providerId="AD" clId="Web-{FD69A294-46F8-C7E7-790F-E19883679C66}" dt="2024-03-05T19:34:10.378" v="26"/>
        <pc:sldMasterMkLst>
          <pc:docMk/>
          <pc:sldMasterMk cId="2127717537" sldId="2147483744"/>
        </pc:sldMasterMkLst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4287537573" sldId="2147483745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2797297423" sldId="2147483746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2059199671" sldId="2147483747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101443990" sldId="2147483748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3259040266" sldId="2147483749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143875659" sldId="2147483750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2858924227" sldId="2147483751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332157679" sldId="2147483752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179065251" sldId="2147483753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2150443547" sldId="2147483754"/>
          </pc:sldLayoutMkLst>
        </pc:sldLayoutChg>
        <pc:sldLayoutChg chg="add mod replId">
          <pc:chgData name="Sabarish  Nair" userId="S::sabarish.nair@citycolleges.ie::7336bcbd-cfb4-47b4-9481-a88fcd73ef23" providerId="AD" clId="Web-{FD69A294-46F8-C7E7-790F-E19883679C66}" dt="2024-03-05T19:34:10.378" v="26"/>
          <pc:sldLayoutMkLst>
            <pc:docMk/>
            <pc:sldMasterMk cId="2127717537" sldId="2147483744"/>
            <pc:sldLayoutMk cId="1866261687" sldId="214748375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F4E17-19A0-4F3F-A0B0-0694C8498D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143835-A188-48E0-8E68-CB76E773B3D8}">
      <dgm:prSet/>
      <dgm:spPr/>
      <dgm:t>
        <a:bodyPr/>
        <a:lstStyle/>
        <a:p>
          <a:pPr>
            <a:defRPr cap="all"/>
          </a:pPr>
          <a:r>
            <a:rPr lang="en-GB"/>
            <a:t>Shortening to Redirection Requests ratio is 1:100</a:t>
          </a:r>
          <a:endParaRPr lang="en-US"/>
        </a:p>
      </dgm:t>
    </dgm:pt>
    <dgm:pt modelId="{887E4978-5F0F-4CC1-ABFD-93BB7061C902}" type="parTrans" cxnId="{A5F5A812-197E-4DDB-A750-3462F29F8D63}">
      <dgm:prSet/>
      <dgm:spPr/>
      <dgm:t>
        <a:bodyPr/>
        <a:lstStyle/>
        <a:p>
          <a:endParaRPr lang="en-US"/>
        </a:p>
      </dgm:t>
    </dgm:pt>
    <dgm:pt modelId="{F67A6670-93CF-400A-BE49-8A98C3F72442}" type="sibTrans" cxnId="{A5F5A812-197E-4DDB-A750-3462F29F8D63}">
      <dgm:prSet/>
      <dgm:spPr/>
      <dgm:t>
        <a:bodyPr/>
        <a:lstStyle/>
        <a:p>
          <a:endParaRPr lang="en-US"/>
        </a:p>
      </dgm:t>
    </dgm:pt>
    <dgm:pt modelId="{8188A63B-6487-4FCE-8400-2B8FE6FE1396}">
      <dgm:prSet/>
      <dgm:spPr/>
      <dgm:t>
        <a:bodyPr/>
        <a:lstStyle/>
        <a:p>
          <a:pPr>
            <a:defRPr cap="all"/>
          </a:pPr>
          <a:r>
            <a:rPr lang="en-GB"/>
            <a:t>200 Million URL shortening requests per month</a:t>
          </a:r>
          <a:endParaRPr lang="en-US"/>
        </a:p>
      </dgm:t>
    </dgm:pt>
    <dgm:pt modelId="{AD2B0560-2B8C-4DCB-8A9C-EF0D74F44CE8}" type="parTrans" cxnId="{59DB37CE-B3F1-4D8D-9ABD-29DEE95AEABE}">
      <dgm:prSet/>
      <dgm:spPr/>
      <dgm:t>
        <a:bodyPr/>
        <a:lstStyle/>
        <a:p>
          <a:endParaRPr lang="en-US"/>
        </a:p>
      </dgm:t>
    </dgm:pt>
    <dgm:pt modelId="{4CBC63EC-04D1-4D6A-A8E3-BD40A8184C8C}" type="sibTrans" cxnId="{59DB37CE-B3F1-4D8D-9ABD-29DEE95AEABE}">
      <dgm:prSet/>
      <dgm:spPr/>
      <dgm:t>
        <a:bodyPr/>
        <a:lstStyle/>
        <a:p>
          <a:endParaRPr lang="en-US"/>
        </a:p>
      </dgm:t>
    </dgm:pt>
    <dgm:pt modelId="{BEE611CF-79B0-4744-96DB-41E58B25FA6A}">
      <dgm:prSet/>
      <dgm:spPr/>
      <dgm:t>
        <a:bodyPr/>
        <a:lstStyle/>
        <a:p>
          <a:pPr>
            <a:defRPr cap="all"/>
          </a:pPr>
          <a:r>
            <a:rPr lang="en-GB"/>
            <a:t>A single URL requires 500 Bytes of Storage</a:t>
          </a:r>
          <a:endParaRPr lang="en-US"/>
        </a:p>
      </dgm:t>
    </dgm:pt>
    <dgm:pt modelId="{E2EDA95C-E74A-41F1-A24D-08DFA519A31E}" type="parTrans" cxnId="{1EF2648E-468E-4B13-ADF8-3B585A311E34}">
      <dgm:prSet/>
      <dgm:spPr/>
      <dgm:t>
        <a:bodyPr/>
        <a:lstStyle/>
        <a:p>
          <a:endParaRPr lang="en-US"/>
        </a:p>
      </dgm:t>
    </dgm:pt>
    <dgm:pt modelId="{8164EA3B-52C6-43A9-8765-0557C7CC423C}" type="sibTrans" cxnId="{1EF2648E-468E-4B13-ADF8-3B585A311E34}">
      <dgm:prSet/>
      <dgm:spPr/>
      <dgm:t>
        <a:bodyPr/>
        <a:lstStyle/>
        <a:p>
          <a:endParaRPr lang="en-US"/>
        </a:p>
      </dgm:t>
    </dgm:pt>
    <dgm:pt modelId="{37E0DB51-8319-4A64-84C0-0D66D14DE1F6}">
      <dgm:prSet/>
      <dgm:spPr/>
      <dgm:t>
        <a:bodyPr/>
        <a:lstStyle/>
        <a:p>
          <a:pPr>
            <a:defRPr cap="all"/>
          </a:pPr>
          <a:r>
            <a:rPr lang="en-GB"/>
            <a:t>Expiry Time: 5 years (unless explicitly deleted)</a:t>
          </a:r>
          <a:endParaRPr lang="en-US"/>
        </a:p>
      </dgm:t>
    </dgm:pt>
    <dgm:pt modelId="{F110079B-13F4-4648-9196-7D8EC90B8C57}" type="parTrans" cxnId="{956483D1-386B-4F93-B55A-EC0AEDC59ACB}">
      <dgm:prSet/>
      <dgm:spPr/>
      <dgm:t>
        <a:bodyPr/>
        <a:lstStyle/>
        <a:p>
          <a:endParaRPr lang="en-US"/>
        </a:p>
      </dgm:t>
    </dgm:pt>
    <dgm:pt modelId="{7671432E-DF04-431D-91ED-806719657C1F}" type="sibTrans" cxnId="{956483D1-386B-4F93-B55A-EC0AEDC59ACB}">
      <dgm:prSet/>
      <dgm:spPr/>
      <dgm:t>
        <a:bodyPr/>
        <a:lstStyle/>
        <a:p>
          <a:endParaRPr lang="en-US"/>
        </a:p>
      </dgm:t>
    </dgm:pt>
    <dgm:pt modelId="{91685E5F-B85D-4C45-900A-452E4384A180}">
      <dgm:prSet/>
      <dgm:spPr/>
      <dgm:t>
        <a:bodyPr/>
        <a:lstStyle/>
        <a:p>
          <a:pPr>
            <a:defRPr cap="all"/>
          </a:pPr>
          <a:r>
            <a:rPr lang="en-GB"/>
            <a:t>Daily Active Users (DAU)  =  100 Million users</a:t>
          </a:r>
          <a:endParaRPr lang="en-US"/>
        </a:p>
      </dgm:t>
    </dgm:pt>
    <dgm:pt modelId="{ACE944E6-A50D-4EC6-8FEA-A55DD60D8F5F}" type="parTrans" cxnId="{FB655274-A20A-4461-A312-9C5CA9861006}">
      <dgm:prSet/>
      <dgm:spPr/>
      <dgm:t>
        <a:bodyPr/>
        <a:lstStyle/>
        <a:p>
          <a:endParaRPr lang="en-US"/>
        </a:p>
      </dgm:t>
    </dgm:pt>
    <dgm:pt modelId="{C554FC4F-FB27-4C2E-BA47-BA90C0810FAD}" type="sibTrans" cxnId="{FB655274-A20A-4461-A312-9C5CA9861006}">
      <dgm:prSet/>
      <dgm:spPr/>
      <dgm:t>
        <a:bodyPr/>
        <a:lstStyle/>
        <a:p>
          <a:endParaRPr lang="en-US"/>
        </a:p>
      </dgm:t>
    </dgm:pt>
    <dgm:pt modelId="{7D62462F-04BF-4E8D-8D81-E627C8AC4F60}" type="pres">
      <dgm:prSet presAssocID="{EDEF4E17-19A0-4F3F-A0B0-0694C8498D07}" presName="root" presStyleCnt="0">
        <dgm:presLayoutVars>
          <dgm:dir/>
          <dgm:resizeHandles val="exact"/>
        </dgm:presLayoutVars>
      </dgm:prSet>
      <dgm:spPr/>
    </dgm:pt>
    <dgm:pt modelId="{7A774410-BB42-4312-8344-006E5ED6C670}" type="pres">
      <dgm:prSet presAssocID="{EC143835-A188-48E0-8E68-CB76E773B3D8}" presName="compNode" presStyleCnt="0"/>
      <dgm:spPr/>
    </dgm:pt>
    <dgm:pt modelId="{331F7AD0-ECAB-4C60-9C9E-DE526F2EA118}" type="pres">
      <dgm:prSet presAssocID="{EC143835-A188-48E0-8E68-CB76E773B3D8}" presName="iconBgRect" presStyleLbl="bgShp" presStyleIdx="0" presStyleCnt="5"/>
      <dgm:spPr/>
    </dgm:pt>
    <dgm:pt modelId="{2691706A-ACE3-4B61-AC73-3BF00E4F93CC}" type="pres">
      <dgm:prSet presAssocID="{EC143835-A188-48E0-8E68-CB76E773B3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29FDED0-4150-466A-96ED-50E4A2F8C1B9}" type="pres">
      <dgm:prSet presAssocID="{EC143835-A188-48E0-8E68-CB76E773B3D8}" presName="spaceRect" presStyleCnt="0"/>
      <dgm:spPr/>
    </dgm:pt>
    <dgm:pt modelId="{5AE0C0B3-FB6A-4CAD-861D-87F8B71BACCB}" type="pres">
      <dgm:prSet presAssocID="{EC143835-A188-48E0-8E68-CB76E773B3D8}" presName="textRect" presStyleLbl="revTx" presStyleIdx="0" presStyleCnt="5">
        <dgm:presLayoutVars>
          <dgm:chMax val="1"/>
          <dgm:chPref val="1"/>
        </dgm:presLayoutVars>
      </dgm:prSet>
      <dgm:spPr/>
    </dgm:pt>
    <dgm:pt modelId="{E0B18555-DD80-400F-92F4-36168FA67728}" type="pres">
      <dgm:prSet presAssocID="{F67A6670-93CF-400A-BE49-8A98C3F72442}" presName="sibTrans" presStyleCnt="0"/>
      <dgm:spPr/>
    </dgm:pt>
    <dgm:pt modelId="{2E0F259F-FDD4-41CB-96E1-744C21DF4950}" type="pres">
      <dgm:prSet presAssocID="{8188A63B-6487-4FCE-8400-2B8FE6FE1396}" presName="compNode" presStyleCnt="0"/>
      <dgm:spPr/>
    </dgm:pt>
    <dgm:pt modelId="{E95DECDE-079B-4AC0-86B8-1FF2AF4FC0AC}" type="pres">
      <dgm:prSet presAssocID="{8188A63B-6487-4FCE-8400-2B8FE6FE1396}" presName="iconBgRect" presStyleLbl="bgShp" presStyleIdx="1" presStyleCnt="5"/>
      <dgm:spPr/>
    </dgm:pt>
    <dgm:pt modelId="{752FA59C-52FA-49D7-99A0-FAC23A058C2F}" type="pres">
      <dgm:prSet presAssocID="{8188A63B-6487-4FCE-8400-2B8FE6FE13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DD70019-DF03-494D-9A68-66465AA4CFA2}" type="pres">
      <dgm:prSet presAssocID="{8188A63B-6487-4FCE-8400-2B8FE6FE1396}" presName="spaceRect" presStyleCnt="0"/>
      <dgm:spPr/>
    </dgm:pt>
    <dgm:pt modelId="{5DF08699-D104-4332-ABDB-0B2FBD68333B}" type="pres">
      <dgm:prSet presAssocID="{8188A63B-6487-4FCE-8400-2B8FE6FE1396}" presName="textRect" presStyleLbl="revTx" presStyleIdx="1" presStyleCnt="5">
        <dgm:presLayoutVars>
          <dgm:chMax val="1"/>
          <dgm:chPref val="1"/>
        </dgm:presLayoutVars>
      </dgm:prSet>
      <dgm:spPr/>
    </dgm:pt>
    <dgm:pt modelId="{FD5C315B-21AC-481E-BDB6-1C52E459ABD4}" type="pres">
      <dgm:prSet presAssocID="{4CBC63EC-04D1-4D6A-A8E3-BD40A8184C8C}" presName="sibTrans" presStyleCnt="0"/>
      <dgm:spPr/>
    </dgm:pt>
    <dgm:pt modelId="{92D35D63-13F0-46EB-BD47-15AD58335C82}" type="pres">
      <dgm:prSet presAssocID="{BEE611CF-79B0-4744-96DB-41E58B25FA6A}" presName="compNode" presStyleCnt="0"/>
      <dgm:spPr/>
    </dgm:pt>
    <dgm:pt modelId="{CF0165A3-89E7-4841-938D-E2BC6A68F0B8}" type="pres">
      <dgm:prSet presAssocID="{BEE611CF-79B0-4744-96DB-41E58B25FA6A}" presName="iconBgRect" presStyleLbl="bgShp" presStyleIdx="2" presStyleCnt="5"/>
      <dgm:spPr/>
    </dgm:pt>
    <dgm:pt modelId="{CE6C3299-E94E-4B59-87B2-0C9DA8E54C3F}" type="pres">
      <dgm:prSet presAssocID="{BEE611CF-79B0-4744-96DB-41E58B25FA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CD97D4-09F4-4698-BF00-567256649032}" type="pres">
      <dgm:prSet presAssocID="{BEE611CF-79B0-4744-96DB-41E58B25FA6A}" presName="spaceRect" presStyleCnt="0"/>
      <dgm:spPr/>
    </dgm:pt>
    <dgm:pt modelId="{E38021F3-D99E-44CC-A3E1-B18C501C2476}" type="pres">
      <dgm:prSet presAssocID="{BEE611CF-79B0-4744-96DB-41E58B25FA6A}" presName="textRect" presStyleLbl="revTx" presStyleIdx="2" presStyleCnt="5">
        <dgm:presLayoutVars>
          <dgm:chMax val="1"/>
          <dgm:chPref val="1"/>
        </dgm:presLayoutVars>
      </dgm:prSet>
      <dgm:spPr/>
    </dgm:pt>
    <dgm:pt modelId="{43112EEA-6F11-4EA8-BA5C-18CDBBA0B22F}" type="pres">
      <dgm:prSet presAssocID="{8164EA3B-52C6-43A9-8765-0557C7CC423C}" presName="sibTrans" presStyleCnt="0"/>
      <dgm:spPr/>
    </dgm:pt>
    <dgm:pt modelId="{43FD2E5F-01B0-40FB-8213-487E5902B2F8}" type="pres">
      <dgm:prSet presAssocID="{37E0DB51-8319-4A64-84C0-0D66D14DE1F6}" presName="compNode" presStyleCnt="0"/>
      <dgm:spPr/>
    </dgm:pt>
    <dgm:pt modelId="{D5060E9C-CEA3-49B1-B471-469BCB5C169B}" type="pres">
      <dgm:prSet presAssocID="{37E0DB51-8319-4A64-84C0-0D66D14DE1F6}" presName="iconBgRect" presStyleLbl="bgShp" presStyleIdx="3" presStyleCnt="5"/>
      <dgm:spPr/>
    </dgm:pt>
    <dgm:pt modelId="{985921C3-3BBD-47BA-B868-A3B769F3C3AB}" type="pres">
      <dgm:prSet presAssocID="{37E0DB51-8319-4A64-84C0-0D66D14DE1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CA60F26-749A-472D-909B-EF084BDEA121}" type="pres">
      <dgm:prSet presAssocID="{37E0DB51-8319-4A64-84C0-0D66D14DE1F6}" presName="spaceRect" presStyleCnt="0"/>
      <dgm:spPr/>
    </dgm:pt>
    <dgm:pt modelId="{73ED8D20-1DD8-487F-86AE-D38482FB1ABF}" type="pres">
      <dgm:prSet presAssocID="{37E0DB51-8319-4A64-84C0-0D66D14DE1F6}" presName="textRect" presStyleLbl="revTx" presStyleIdx="3" presStyleCnt="5">
        <dgm:presLayoutVars>
          <dgm:chMax val="1"/>
          <dgm:chPref val="1"/>
        </dgm:presLayoutVars>
      </dgm:prSet>
      <dgm:spPr/>
    </dgm:pt>
    <dgm:pt modelId="{72D8AA94-1CC7-4B14-8A19-4101152FA5C7}" type="pres">
      <dgm:prSet presAssocID="{7671432E-DF04-431D-91ED-806719657C1F}" presName="sibTrans" presStyleCnt="0"/>
      <dgm:spPr/>
    </dgm:pt>
    <dgm:pt modelId="{FF54A3CA-5C66-47EE-87F2-18C80D452968}" type="pres">
      <dgm:prSet presAssocID="{91685E5F-B85D-4C45-900A-452E4384A180}" presName="compNode" presStyleCnt="0"/>
      <dgm:spPr/>
    </dgm:pt>
    <dgm:pt modelId="{B8198A8E-AB2E-4AB1-BC82-AF8671E38EEA}" type="pres">
      <dgm:prSet presAssocID="{91685E5F-B85D-4C45-900A-452E4384A180}" presName="iconBgRect" presStyleLbl="bgShp" presStyleIdx="4" presStyleCnt="5"/>
      <dgm:spPr/>
    </dgm:pt>
    <dgm:pt modelId="{E7D5637F-4A45-43D5-AEF0-A4BDC2D1551E}" type="pres">
      <dgm:prSet presAssocID="{91685E5F-B85D-4C45-900A-452E4384A1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3FAD2D9-031F-4B49-B2D5-F620F01896B4}" type="pres">
      <dgm:prSet presAssocID="{91685E5F-B85D-4C45-900A-452E4384A180}" presName="spaceRect" presStyleCnt="0"/>
      <dgm:spPr/>
    </dgm:pt>
    <dgm:pt modelId="{6B59F9A1-ECA8-441F-AE95-0728F54FE28D}" type="pres">
      <dgm:prSet presAssocID="{91685E5F-B85D-4C45-900A-452E4384A1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5A812-197E-4DDB-A750-3462F29F8D63}" srcId="{EDEF4E17-19A0-4F3F-A0B0-0694C8498D07}" destId="{EC143835-A188-48E0-8E68-CB76E773B3D8}" srcOrd="0" destOrd="0" parTransId="{887E4978-5F0F-4CC1-ABFD-93BB7061C902}" sibTransId="{F67A6670-93CF-400A-BE49-8A98C3F72442}"/>
    <dgm:cxn modelId="{D24A9A20-EDE6-4F67-92E8-0B79DE880912}" type="presOf" srcId="{EC143835-A188-48E0-8E68-CB76E773B3D8}" destId="{5AE0C0B3-FB6A-4CAD-861D-87F8B71BACCB}" srcOrd="0" destOrd="0" presId="urn:microsoft.com/office/officeart/2018/5/layout/IconCircleLabelList"/>
    <dgm:cxn modelId="{2529873C-21A9-4291-BEBE-C30EA72BFDA5}" type="presOf" srcId="{EDEF4E17-19A0-4F3F-A0B0-0694C8498D07}" destId="{7D62462F-04BF-4E8D-8D81-E627C8AC4F60}" srcOrd="0" destOrd="0" presId="urn:microsoft.com/office/officeart/2018/5/layout/IconCircleLabelList"/>
    <dgm:cxn modelId="{67BD3648-2926-4786-952C-48EDE6DB4828}" type="presOf" srcId="{8188A63B-6487-4FCE-8400-2B8FE6FE1396}" destId="{5DF08699-D104-4332-ABDB-0B2FBD68333B}" srcOrd="0" destOrd="0" presId="urn:microsoft.com/office/officeart/2018/5/layout/IconCircleLabelList"/>
    <dgm:cxn modelId="{93E6E071-474B-4B7F-9ECA-C4930BDCCD94}" type="presOf" srcId="{91685E5F-B85D-4C45-900A-452E4384A180}" destId="{6B59F9A1-ECA8-441F-AE95-0728F54FE28D}" srcOrd="0" destOrd="0" presId="urn:microsoft.com/office/officeart/2018/5/layout/IconCircleLabelList"/>
    <dgm:cxn modelId="{FB655274-A20A-4461-A312-9C5CA9861006}" srcId="{EDEF4E17-19A0-4F3F-A0B0-0694C8498D07}" destId="{91685E5F-B85D-4C45-900A-452E4384A180}" srcOrd="4" destOrd="0" parTransId="{ACE944E6-A50D-4EC6-8FEA-A55DD60D8F5F}" sibTransId="{C554FC4F-FB27-4C2E-BA47-BA90C0810FAD}"/>
    <dgm:cxn modelId="{C59D157F-9A27-492A-A553-9F339BBE2BA3}" type="presOf" srcId="{37E0DB51-8319-4A64-84C0-0D66D14DE1F6}" destId="{73ED8D20-1DD8-487F-86AE-D38482FB1ABF}" srcOrd="0" destOrd="0" presId="urn:microsoft.com/office/officeart/2018/5/layout/IconCircleLabelList"/>
    <dgm:cxn modelId="{1EF2648E-468E-4B13-ADF8-3B585A311E34}" srcId="{EDEF4E17-19A0-4F3F-A0B0-0694C8498D07}" destId="{BEE611CF-79B0-4744-96DB-41E58B25FA6A}" srcOrd="2" destOrd="0" parTransId="{E2EDA95C-E74A-41F1-A24D-08DFA519A31E}" sibTransId="{8164EA3B-52C6-43A9-8765-0557C7CC423C}"/>
    <dgm:cxn modelId="{69FE59C7-0FB2-4048-AD10-A5BC249DA617}" type="presOf" srcId="{BEE611CF-79B0-4744-96DB-41E58B25FA6A}" destId="{E38021F3-D99E-44CC-A3E1-B18C501C2476}" srcOrd="0" destOrd="0" presId="urn:microsoft.com/office/officeart/2018/5/layout/IconCircleLabelList"/>
    <dgm:cxn modelId="{59DB37CE-B3F1-4D8D-9ABD-29DEE95AEABE}" srcId="{EDEF4E17-19A0-4F3F-A0B0-0694C8498D07}" destId="{8188A63B-6487-4FCE-8400-2B8FE6FE1396}" srcOrd="1" destOrd="0" parTransId="{AD2B0560-2B8C-4DCB-8A9C-EF0D74F44CE8}" sibTransId="{4CBC63EC-04D1-4D6A-A8E3-BD40A8184C8C}"/>
    <dgm:cxn modelId="{956483D1-386B-4F93-B55A-EC0AEDC59ACB}" srcId="{EDEF4E17-19A0-4F3F-A0B0-0694C8498D07}" destId="{37E0DB51-8319-4A64-84C0-0D66D14DE1F6}" srcOrd="3" destOrd="0" parTransId="{F110079B-13F4-4648-9196-7D8EC90B8C57}" sibTransId="{7671432E-DF04-431D-91ED-806719657C1F}"/>
    <dgm:cxn modelId="{B0720F7D-9D61-4ED9-9E0F-4F40F68E2EE7}" type="presParOf" srcId="{7D62462F-04BF-4E8D-8D81-E627C8AC4F60}" destId="{7A774410-BB42-4312-8344-006E5ED6C670}" srcOrd="0" destOrd="0" presId="urn:microsoft.com/office/officeart/2018/5/layout/IconCircleLabelList"/>
    <dgm:cxn modelId="{649486E7-9DE5-416F-BCF9-FCA4BD2BB6C1}" type="presParOf" srcId="{7A774410-BB42-4312-8344-006E5ED6C670}" destId="{331F7AD0-ECAB-4C60-9C9E-DE526F2EA118}" srcOrd="0" destOrd="0" presId="urn:microsoft.com/office/officeart/2018/5/layout/IconCircleLabelList"/>
    <dgm:cxn modelId="{D333A25E-4988-4FF9-95ED-A5DAC15775CD}" type="presParOf" srcId="{7A774410-BB42-4312-8344-006E5ED6C670}" destId="{2691706A-ACE3-4B61-AC73-3BF00E4F93CC}" srcOrd="1" destOrd="0" presId="urn:microsoft.com/office/officeart/2018/5/layout/IconCircleLabelList"/>
    <dgm:cxn modelId="{1A8122F2-BF7E-4DF8-9D65-CD6827FCE163}" type="presParOf" srcId="{7A774410-BB42-4312-8344-006E5ED6C670}" destId="{729FDED0-4150-466A-96ED-50E4A2F8C1B9}" srcOrd="2" destOrd="0" presId="urn:microsoft.com/office/officeart/2018/5/layout/IconCircleLabelList"/>
    <dgm:cxn modelId="{12DF48F6-F4E9-4CDB-A839-F280777E68ED}" type="presParOf" srcId="{7A774410-BB42-4312-8344-006E5ED6C670}" destId="{5AE0C0B3-FB6A-4CAD-861D-87F8B71BACCB}" srcOrd="3" destOrd="0" presId="urn:microsoft.com/office/officeart/2018/5/layout/IconCircleLabelList"/>
    <dgm:cxn modelId="{D4C03947-6E57-4E66-AFC9-EDEF5357B27C}" type="presParOf" srcId="{7D62462F-04BF-4E8D-8D81-E627C8AC4F60}" destId="{E0B18555-DD80-400F-92F4-36168FA67728}" srcOrd="1" destOrd="0" presId="urn:microsoft.com/office/officeart/2018/5/layout/IconCircleLabelList"/>
    <dgm:cxn modelId="{87F6896E-3720-4F08-BE36-EAACD1C57920}" type="presParOf" srcId="{7D62462F-04BF-4E8D-8D81-E627C8AC4F60}" destId="{2E0F259F-FDD4-41CB-96E1-744C21DF4950}" srcOrd="2" destOrd="0" presId="urn:microsoft.com/office/officeart/2018/5/layout/IconCircleLabelList"/>
    <dgm:cxn modelId="{6884C98F-CE8E-4903-941C-1AA1F78A6EBB}" type="presParOf" srcId="{2E0F259F-FDD4-41CB-96E1-744C21DF4950}" destId="{E95DECDE-079B-4AC0-86B8-1FF2AF4FC0AC}" srcOrd="0" destOrd="0" presId="urn:microsoft.com/office/officeart/2018/5/layout/IconCircleLabelList"/>
    <dgm:cxn modelId="{F70ADF9E-2FFE-42B2-8AC3-AA5ED89B9B9F}" type="presParOf" srcId="{2E0F259F-FDD4-41CB-96E1-744C21DF4950}" destId="{752FA59C-52FA-49D7-99A0-FAC23A058C2F}" srcOrd="1" destOrd="0" presId="urn:microsoft.com/office/officeart/2018/5/layout/IconCircleLabelList"/>
    <dgm:cxn modelId="{565021A4-B70D-4E34-988B-F8918DDBDFD5}" type="presParOf" srcId="{2E0F259F-FDD4-41CB-96E1-744C21DF4950}" destId="{BDD70019-DF03-494D-9A68-66465AA4CFA2}" srcOrd="2" destOrd="0" presId="urn:microsoft.com/office/officeart/2018/5/layout/IconCircleLabelList"/>
    <dgm:cxn modelId="{E1B31FA7-A0B1-4AEC-B64F-7BBFA63226B4}" type="presParOf" srcId="{2E0F259F-FDD4-41CB-96E1-744C21DF4950}" destId="{5DF08699-D104-4332-ABDB-0B2FBD68333B}" srcOrd="3" destOrd="0" presId="urn:microsoft.com/office/officeart/2018/5/layout/IconCircleLabelList"/>
    <dgm:cxn modelId="{A235CC05-9B10-470A-B820-4B4DFFF26717}" type="presParOf" srcId="{7D62462F-04BF-4E8D-8D81-E627C8AC4F60}" destId="{FD5C315B-21AC-481E-BDB6-1C52E459ABD4}" srcOrd="3" destOrd="0" presId="urn:microsoft.com/office/officeart/2018/5/layout/IconCircleLabelList"/>
    <dgm:cxn modelId="{ED56379B-3EB1-421A-A3F1-3E69E23B5A76}" type="presParOf" srcId="{7D62462F-04BF-4E8D-8D81-E627C8AC4F60}" destId="{92D35D63-13F0-46EB-BD47-15AD58335C82}" srcOrd="4" destOrd="0" presId="urn:microsoft.com/office/officeart/2018/5/layout/IconCircleLabelList"/>
    <dgm:cxn modelId="{262F033C-DC6D-4413-A36B-3EF992DBB826}" type="presParOf" srcId="{92D35D63-13F0-46EB-BD47-15AD58335C82}" destId="{CF0165A3-89E7-4841-938D-E2BC6A68F0B8}" srcOrd="0" destOrd="0" presId="urn:microsoft.com/office/officeart/2018/5/layout/IconCircleLabelList"/>
    <dgm:cxn modelId="{A3F97435-0AC6-45BA-8E1E-5E82DDF6A1B8}" type="presParOf" srcId="{92D35D63-13F0-46EB-BD47-15AD58335C82}" destId="{CE6C3299-E94E-4B59-87B2-0C9DA8E54C3F}" srcOrd="1" destOrd="0" presId="urn:microsoft.com/office/officeart/2018/5/layout/IconCircleLabelList"/>
    <dgm:cxn modelId="{3AE2BA90-A078-424F-B458-55D12ACEDD4E}" type="presParOf" srcId="{92D35D63-13F0-46EB-BD47-15AD58335C82}" destId="{28CD97D4-09F4-4698-BF00-567256649032}" srcOrd="2" destOrd="0" presId="urn:microsoft.com/office/officeart/2018/5/layout/IconCircleLabelList"/>
    <dgm:cxn modelId="{050AF111-A7D6-4954-87D2-5FFF2C77703E}" type="presParOf" srcId="{92D35D63-13F0-46EB-BD47-15AD58335C82}" destId="{E38021F3-D99E-44CC-A3E1-B18C501C2476}" srcOrd="3" destOrd="0" presId="urn:microsoft.com/office/officeart/2018/5/layout/IconCircleLabelList"/>
    <dgm:cxn modelId="{6389DE56-6AA5-4CE2-9A40-3023838897B1}" type="presParOf" srcId="{7D62462F-04BF-4E8D-8D81-E627C8AC4F60}" destId="{43112EEA-6F11-4EA8-BA5C-18CDBBA0B22F}" srcOrd="5" destOrd="0" presId="urn:microsoft.com/office/officeart/2018/5/layout/IconCircleLabelList"/>
    <dgm:cxn modelId="{09B32A13-45E5-438D-9446-B8287A264EAA}" type="presParOf" srcId="{7D62462F-04BF-4E8D-8D81-E627C8AC4F60}" destId="{43FD2E5F-01B0-40FB-8213-487E5902B2F8}" srcOrd="6" destOrd="0" presId="urn:microsoft.com/office/officeart/2018/5/layout/IconCircleLabelList"/>
    <dgm:cxn modelId="{5BBBB9B4-CB05-4243-A571-1B57334E3D83}" type="presParOf" srcId="{43FD2E5F-01B0-40FB-8213-487E5902B2F8}" destId="{D5060E9C-CEA3-49B1-B471-469BCB5C169B}" srcOrd="0" destOrd="0" presId="urn:microsoft.com/office/officeart/2018/5/layout/IconCircleLabelList"/>
    <dgm:cxn modelId="{9F848C58-18A7-4F58-9392-344128599E16}" type="presParOf" srcId="{43FD2E5F-01B0-40FB-8213-487E5902B2F8}" destId="{985921C3-3BBD-47BA-B868-A3B769F3C3AB}" srcOrd="1" destOrd="0" presId="urn:microsoft.com/office/officeart/2018/5/layout/IconCircleLabelList"/>
    <dgm:cxn modelId="{F2BEE66F-3979-45B4-BB30-4B30FE17B496}" type="presParOf" srcId="{43FD2E5F-01B0-40FB-8213-487E5902B2F8}" destId="{FCA60F26-749A-472D-909B-EF084BDEA121}" srcOrd="2" destOrd="0" presId="urn:microsoft.com/office/officeart/2018/5/layout/IconCircleLabelList"/>
    <dgm:cxn modelId="{F7186EBF-74AC-4793-8B9C-30492053A15F}" type="presParOf" srcId="{43FD2E5F-01B0-40FB-8213-487E5902B2F8}" destId="{73ED8D20-1DD8-487F-86AE-D38482FB1ABF}" srcOrd="3" destOrd="0" presId="urn:microsoft.com/office/officeart/2018/5/layout/IconCircleLabelList"/>
    <dgm:cxn modelId="{594C05D8-EC76-4FF4-B247-E90DE4749CCF}" type="presParOf" srcId="{7D62462F-04BF-4E8D-8D81-E627C8AC4F60}" destId="{72D8AA94-1CC7-4B14-8A19-4101152FA5C7}" srcOrd="7" destOrd="0" presId="urn:microsoft.com/office/officeart/2018/5/layout/IconCircleLabelList"/>
    <dgm:cxn modelId="{65164307-6DE3-4D74-A750-AD40FF84E8F7}" type="presParOf" srcId="{7D62462F-04BF-4E8D-8D81-E627C8AC4F60}" destId="{FF54A3CA-5C66-47EE-87F2-18C80D452968}" srcOrd="8" destOrd="0" presId="urn:microsoft.com/office/officeart/2018/5/layout/IconCircleLabelList"/>
    <dgm:cxn modelId="{603055D2-12D6-4438-B988-FF2C070FF2A3}" type="presParOf" srcId="{FF54A3CA-5C66-47EE-87F2-18C80D452968}" destId="{B8198A8E-AB2E-4AB1-BC82-AF8671E38EEA}" srcOrd="0" destOrd="0" presId="urn:microsoft.com/office/officeart/2018/5/layout/IconCircleLabelList"/>
    <dgm:cxn modelId="{2E7D4866-891C-48D1-90BF-7907706500FA}" type="presParOf" srcId="{FF54A3CA-5C66-47EE-87F2-18C80D452968}" destId="{E7D5637F-4A45-43D5-AEF0-A4BDC2D1551E}" srcOrd="1" destOrd="0" presId="urn:microsoft.com/office/officeart/2018/5/layout/IconCircleLabelList"/>
    <dgm:cxn modelId="{3E6D21A8-B11F-4333-BEE9-0ABD5FED728A}" type="presParOf" srcId="{FF54A3CA-5C66-47EE-87F2-18C80D452968}" destId="{03FAD2D9-031F-4B49-B2D5-F620F01896B4}" srcOrd="2" destOrd="0" presId="urn:microsoft.com/office/officeart/2018/5/layout/IconCircleLabelList"/>
    <dgm:cxn modelId="{A5E86CA2-9AD8-4C4A-B065-9E8F6354A6F2}" type="presParOf" srcId="{FF54A3CA-5C66-47EE-87F2-18C80D452968}" destId="{6B59F9A1-ECA8-441F-AE95-0728F54FE2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4FFBB5-021E-44A9-AD42-0E4356CC82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FEC6F1-8ACD-4189-A90D-5FAEFBF01CE5}">
      <dgm:prSet/>
      <dgm:spPr/>
      <dgm:t>
        <a:bodyPr/>
        <a:lstStyle/>
        <a:p>
          <a:r>
            <a:rPr lang="en-GB"/>
            <a:t>Storage Estimation =  200 Million/month * 12 months/year * 5 years * 500 Bytes = 6 TB</a:t>
          </a:r>
          <a:endParaRPr lang="en-US"/>
        </a:p>
      </dgm:t>
    </dgm:pt>
    <dgm:pt modelId="{3B947EAB-2EEE-49FC-BF8D-D373D29FBFA9}" type="parTrans" cxnId="{BDC95060-CD5D-4E23-9573-EA11166B54D0}">
      <dgm:prSet/>
      <dgm:spPr/>
      <dgm:t>
        <a:bodyPr/>
        <a:lstStyle/>
        <a:p>
          <a:endParaRPr lang="en-US"/>
        </a:p>
      </dgm:t>
    </dgm:pt>
    <dgm:pt modelId="{B053B994-44A3-4ADE-A6D2-242304C2750C}" type="sibTrans" cxnId="{BDC95060-CD5D-4E23-9573-EA11166B54D0}">
      <dgm:prSet/>
      <dgm:spPr/>
      <dgm:t>
        <a:bodyPr/>
        <a:lstStyle/>
        <a:p>
          <a:endParaRPr lang="en-US"/>
        </a:p>
      </dgm:t>
    </dgm:pt>
    <dgm:pt modelId="{DD59120D-653B-4540-B601-55276E5CA79E}">
      <dgm:prSet/>
      <dgm:spPr/>
      <dgm:t>
        <a:bodyPr/>
        <a:lstStyle/>
        <a:p>
          <a:r>
            <a:rPr lang="en-GB"/>
            <a:t>Query Rate Estimation (per second) = 200 Million * 100 / (30 * 24 * 60 * 60) = 76 * 100 = 7.6 K  URLs/s </a:t>
          </a:r>
          <a:endParaRPr lang="en-US"/>
        </a:p>
      </dgm:t>
    </dgm:pt>
    <dgm:pt modelId="{6DEEBE1B-2E6E-44A2-9971-33408737EBB3}" type="parTrans" cxnId="{F2E3827A-A4EB-4F90-B86F-95FB69A54CF1}">
      <dgm:prSet/>
      <dgm:spPr/>
      <dgm:t>
        <a:bodyPr/>
        <a:lstStyle/>
        <a:p>
          <a:endParaRPr lang="en-US"/>
        </a:p>
      </dgm:t>
    </dgm:pt>
    <dgm:pt modelId="{F2B16BD6-7868-4DA3-AAB9-DBE497A157B3}" type="sibTrans" cxnId="{F2E3827A-A4EB-4F90-B86F-95FB69A54CF1}">
      <dgm:prSet/>
      <dgm:spPr/>
      <dgm:t>
        <a:bodyPr/>
        <a:lstStyle/>
        <a:p>
          <a:endParaRPr lang="en-US"/>
        </a:p>
      </dgm:t>
    </dgm:pt>
    <dgm:pt modelId="{64BBB419-F604-405B-A331-C378DED38B98}">
      <dgm:prSet/>
      <dgm:spPr/>
      <dgm:t>
        <a:bodyPr/>
        <a:lstStyle/>
        <a:p>
          <a:r>
            <a:rPr lang="en-GB"/>
            <a:t>Bandwidth Estimation = 7.6K * 500 Bytes * 8 Bits = 30.4 Mbps</a:t>
          </a:r>
          <a:endParaRPr lang="en-US"/>
        </a:p>
      </dgm:t>
    </dgm:pt>
    <dgm:pt modelId="{A198E765-9061-4ED3-92A3-8655269CE63D}" type="parTrans" cxnId="{0BF33608-D749-4AF1-A020-2DCF7A8CA03E}">
      <dgm:prSet/>
      <dgm:spPr/>
      <dgm:t>
        <a:bodyPr/>
        <a:lstStyle/>
        <a:p>
          <a:endParaRPr lang="en-US"/>
        </a:p>
      </dgm:t>
    </dgm:pt>
    <dgm:pt modelId="{04203C9B-0C0F-422A-A209-C59BACDCA156}" type="sibTrans" cxnId="{0BF33608-D749-4AF1-A020-2DCF7A8CA03E}">
      <dgm:prSet/>
      <dgm:spPr/>
      <dgm:t>
        <a:bodyPr/>
        <a:lstStyle/>
        <a:p>
          <a:endParaRPr lang="en-US"/>
        </a:p>
      </dgm:t>
    </dgm:pt>
    <dgm:pt modelId="{D51C67C4-D7EA-48DC-8BCA-F43D9BFD6683}">
      <dgm:prSet/>
      <dgm:spPr/>
      <dgm:t>
        <a:bodyPr/>
        <a:lstStyle/>
        <a:p>
          <a:r>
            <a:rPr lang="en-GB"/>
            <a:t>Memory Estimation =  0.2 (Considering caching) * 7.68 * 3600 Seconds * 24 Hours * 500 Bytes = 66 GB</a:t>
          </a:r>
          <a:endParaRPr lang="en-US"/>
        </a:p>
      </dgm:t>
    </dgm:pt>
    <dgm:pt modelId="{75989EF0-3183-4C28-9B39-5FAEA08E1B01}" type="parTrans" cxnId="{C71195DA-E480-4894-BAE2-E653E25F5F04}">
      <dgm:prSet/>
      <dgm:spPr/>
      <dgm:t>
        <a:bodyPr/>
        <a:lstStyle/>
        <a:p>
          <a:endParaRPr lang="en-US"/>
        </a:p>
      </dgm:t>
    </dgm:pt>
    <dgm:pt modelId="{584EE9D5-268D-46BA-BC8A-BC4D3EC42078}" type="sibTrans" cxnId="{C71195DA-E480-4894-BAE2-E653E25F5F04}">
      <dgm:prSet/>
      <dgm:spPr/>
      <dgm:t>
        <a:bodyPr/>
        <a:lstStyle/>
        <a:p>
          <a:endParaRPr lang="en-US"/>
        </a:p>
      </dgm:t>
    </dgm:pt>
    <dgm:pt modelId="{4347B1FE-D697-4063-85FD-1AB3F557FA12}">
      <dgm:prSet/>
      <dgm:spPr/>
      <dgm:t>
        <a:bodyPr/>
        <a:lstStyle/>
        <a:p>
          <a:r>
            <a:rPr lang="en-GB"/>
            <a:t>Number of Servers =  100 M (DAU) / 8000 = 12500 servers</a:t>
          </a:r>
          <a:endParaRPr lang="en-US"/>
        </a:p>
      </dgm:t>
    </dgm:pt>
    <dgm:pt modelId="{7CEC90EB-02C2-461E-BA07-52BC3A1C3722}" type="parTrans" cxnId="{95B0B1D4-D2D5-4D50-983B-747BBA2EF1F3}">
      <dgm:prSet/>
      <dgm:spPr/>
      <dgm:t>
        <a:bodyPr/>
        <a:lstStyle/>
        <a:p>
          <a:endParaRPr lang="en-US"/>
        </a:p>
      </dgm:t>
    </dgm:pt>
    <dgm:pt modelId="{4748D687-AB58-448B-B7BD-33A302878070}" type="sibTrans" cxnId="{95B0B1D4-D2D5-4D50-983B-747BBA2EF1F3}">
      <dgm:prSet/>
      <dgm:spPr/>
      <dgm:t>
        <a:bodyPr/>
        <a:lstStyle/>
        <a:p>
          <a:endParaRPr lang="en-US"/>
        </a:p>
      </dgm:t>
    </dgm:pt>
    <dgm:pt modelId="{66E60DDB-E433-44DE-9854-1A158D750A4A}" type="pres">
      <dgm:prSet presAssocID="{644FFBB5-021E-44A9-AD42-0E4356CC8271}" presName="root" presStyleCnt="0">
        <dgm:presLayoutVars>
          <dgm:dir/>
          <dgm:resizeHandles val="exact"/>
        </dgm:presLayoutVars>
      </dgm:prSet>
      <dgm:spPr/>
    </dgm:pt>
    <dgm:pt modelId="{39A5881E-00EB-4A84-BCCC-D1D7977FA370}" type="pres">
      <dgm:prSet presAssocID="{9BFEC6F1-8ACD-4189-A90D-5FAEFBF01CE5}" presName="compNode" presStyleCnt="0"/>
      <dgm:spPr/>
    </dgm:pt>
    <dgm:pt modelId="{F8317475-2DDC-4F58-B35D-12B0EAA9E49D}" type="pres">
      <dgm:prSet presAssocID="{9BFEC6F1-8ACD-4189-A90D-5FAEFBF01CE5}" presName="bgRect" presStyleLbl="bgShp" presStyleIdx="0" presStyleCnt="5"/>
      <dgm:spPr/>
    </dgm:pt>
    <dgm:pt modelId="{4EC413AA-2A3B-4267-8F48-34008DC85DEA}" type="pres">
      <dgm:prSet presAssocID="{9BFEC6F1-8ACD-4189-A90D-5FAEFBF01C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C9DA70-1041-4A52-B9D3-BEA84F7EE5F7}" type="pres">
      <dgm:prSet presAssocID="{9BFEC6F1-8ACD-4189-A90D-5FAEFBF01CE5}" presName="spaceRect" presStyleCnt="0"/>
      <dgm:spPr/>
    </dgm:pt>
    <dgm:pt modelId="{9B8DDAA5-B961-41EC-95D8-68E709EB1B9E}" type="pres">
      <dgm:prSet presAssocID="{9BFEC6F1-8ACD-4189-A90D-5FAEFBF01CE5}" presName="parTx" presStyleLbl="revTx" presStyleIdx="0" presStyleCnt="5">
        <dgm:presLayoutVars>
          <dgm:chMax val="0"/>
          <dgm:chPref val="0"/>
        </dgm:presLayoutVars>
      </dgm:prSet>
      <dgm:spPr/>
    </dgm:pt>
    <dgm:pt modelId="{B0AC4EFF-B394-4B9D-B661-113BC9E30A29}" type="pres">
      <dgm:prSet presAssocID="{B053B994-44A3-4ADE-A6D2-242304C2750C}" presName="sibTrans" presStyleCnt="0"/>
      <dgm:spPr/>
    </dgm:pt>
    <dgm:pt modelId="{B43A6454-DE4B-4B6A-938A-4214BC77E149}" type="pres">
      <dgm:prSet presAssocID="{DD59120D-653B-4540-B601-55276E5CA79E}" presName="compNode" presStyleCnt="0"/>
      <dgm:spPr/>
    </dgm:pt>
    <dgm:pt modelId="{F4DD5CA2-BA16-4B86-9C4D-8C7808738CD5}" type="pres">
      <dgm:prSet presAssocID="{DD59120D-653B-4540-B601-55276E5CA79E}" presName="bgRect" presStyleLbl="bgShp" presStyleIdx="1" presStyleCnt="5"/>
      <dgm:spPr/>
    </dgm:pt>
    <dgm:pt modelId="{99121B2D-A6C8-40F5-82BB-C34E80AEC665}" type="pres">
      <dgm:prSet presAssocID="{DD59120D-653B-4540-B601-55276E5CA7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ECF5A4C-F966-48C1-8EE4-3D7A8B1A97BF}" type="pres">
      <dgm:prSet presAssocID="{DD59120D-653B-4540-B601-55276E5CA79E}" presName="spaceRect" presStyleCnt="0"/>
      <dgm:spPr/>
    </dgm:pt>
    <dgm:pt modelId="{C4E68F8A-1422-46E1-813B-3A3A362A65C0}" type="pres">
      <dgm:prSet presAssocID="{DD59120D-653B-4540-B601-55276E5CA79E}" presName="parTx" presStyleLbl="revTx" presStyleIdx="1" presStyleCnt="5">
        <dgm:presLayoutVars>
          <dgm:chMax val="0"/>
          <dgm:chPref val="0"/>
        </dgm:presLayoutVars>
      </dgm:prSet>
      <dgm:spPr/>
    </dgm:pt>
    <dgm:pt modelId="{538BA93C-7C4A-4C1E-A849-77D8B93E7651}" type="pres">
      <dgm:prSet presAssocID="{F2B16BD6-7868-4DA3-AAB9-DBE497A157B3}" presName="sibTrans" presStyleCnt="0"/>
      <dgm:spPr/>
    </dgm:pt>
    <dgm:pt modelId="{51EDE64E-FBD1-462F-B9FE-8C1419B75EB4}" type="pres">
      <dgm:prSet presAssocID="{64BBB419-F604-405B-A331-C378DED38B98}" presName="compNode" presStyleCnt="0"/>
      <dgm:spPr/>
    </dgm:pt>
    <dgm:pt modelId="{A8D4657D-9455-436E-8266-3560F6BB7FAE}" type="pres">
      <dgm:prSet presAssocID="{64BBB419-F604-405B-A331-C378DED38B98}" presName="bgRect" presStyleLbl="bgShp" presStyleIdx="2" presStyleCnt="5"/>
      <dgm:spPr/>
    </dgm:pt>
    <dgm:pt modelId="{5DEDA53A-F6FB-4336-84FA-60276AD1D697}" type="pres">
      <dgm:prSet presAssocID="{64BBB419-F604-405B-A331-C378DED38B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87FD45C-59F8-4F01-9D6A-F525F8B9F5D1}" type="pres">
      <dgm:prSet presAssocID="{64BBB419-F604-405B-A331-C378DED38B98}" presName="spaceRect" presStyleCnt="0"/>
      <dgm:spPr/>
    </dgm:pt>
    <dgm:pt modelId="{7D4F5E51-F7EC-4760-85AD-4C191E09655C}" type="pres">
      <dgm:prSet presAssocID="{64BBB419-F604-405B-A331-C378DED38B98}" presName="parTx" presStyleLbl="revTx" presStyleIdx="2" presStyleCnt="5">
        <dgm:presLayoutVars>
          <dgm:chMax val="0"/>
          <dgm:chPref val="0"/>
        </dgm:presLayoutVars>
      </dgm:prSet>
      <dgm:spPr/>
    </dgm:pt>
    <dgm:pt modelId="{9789D2A9-0D47-448F-898C-F792AE87622E}" type="pres">
      <dgm:prSet presAssocID="{04203C9B-0C0F-422A-A209-C59BACDCA156}" presName="sibTrans" presStyleCnt="0"/>
      <dgm:spPr/>
    </dgm:pt>
    <dgm:pt modelId="{2CC2B721-211E-4FDC-9289-69D4B5E2DFD5}" type="pres">
      <dgm:prSet presAssocID="{D51C67C4-D7EA-48DC-8BCA-F43D9BFD6683}" presName="compNode" presStyleCnt="0"/>
      <dgm:spPr/>
    </dgm:pt>
    <dgm:pt modelId="{3FC59861-D586-482C-B582-FC8001509F23}" type="pres">
      <dgm:prSet presAssocID="{D51C67C4-D7EA-48DC-8BCA-F43D9BFD6683}" presName="bgRect" presStyleLbl="bgShp" presStyleIdx="3" presStyleCnt="5"/>
      <dgm:spPr/>
    </dgm:pt>
    <dgm:pt modelId="{97F1895C-7337-4509-B0C6-A60E061278E4}" type="pres">
      <dgm:prSet presAssocID="{D51C67C4-D7EA-48DC-8BCA-F43D9BFD66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751241-6A45-4DE3-9033-79E76A7F55F5}" type="pres">
      <dgm:prSet presAssocID="{D51C67C4-D7EA-48DC-8BCA-F43D9BFD6683}" presName="spaceRect" presStyleCnt="0"/>
      <dgm:spPr/>
    </dgm:pt>
    <dgm:pt modelId="{9258D8DC-5516-48D0-92F8-2214593DFD46}" type="pres">
      <dgm:prSet presAssocID="{D51C67C4-D7EA-48DC-8BCA-F43D9BFD6683}" presName="parTx" presStyleLbl="revTx" presStyleIdx="3" presStyleCnt="5">
        <dgm:presLayoutVars>
          <dgm:chMax val="0"/>
          <dgm:chPref val="0"/>
        </dgm:presLayoutVars>
      </dgm:prSet>
      <dgm:spPr/>
    </dgm:pt>
    <dgm:pt modelId="{F416AA85-DE0F-4C51-B1B7-0FA6C009CA49}" type="pres">
      <dgm:prSet presAssocID="{584EE9D5-268D-46BA-BC8A-BC4D3EC42078}" presName="sibTrans" presStyleCnt="0"/>
      <dgm:spPr/>
    </dgm:pt>
    <dgm:pt modelId="{DC032DF0-63CB-440A-B09D-7A22E289FC8B}" type="pres">
      <dgm:prSet presAssocID="{4347B1FE-D697-4063-85FD-1AB3F557FA12}" presName="compNode" presStyleCnt="0"/>
      <dgm:spPr/>
    </dgm:pt>
    <dgm:pt modelId="{BA6DBDAD-9CBE-433A-9F0E-A70E7A6A7A74}" type="pres">
      <dgm:prSet presAssocID="{4347B1FE-D697-4063-85FD-1AB3F557FA12}" presName="bgRect" presStyleLbl="bgShp" presStyleIdx="4" presStyleCnt="5"/>
      <dgm:spPr/>
    </dgm:pt>
    <dgm:pt modelId="{5277FBFC-0D32-4238-9C5B-972B1EFAF1C7}" type="pres">
      <dgm:prSet presAssocID="{4347B1FE-D697-4063-85FD-1AB3F557FA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1A72743-F94D-4D53-B59D-E9A98A2983ED}" type="pres">
      <dgm:prSet presAssocID="{4347B1FE-D697-4063-85FD-1AB3F557FA12}" presName="spaceRect" presStyleCnt="0"/>
      <dgm:spPr/>
    </dgm:pt>
    <dgm:pt modelId="{D196E503-1092-4CAA-BE41-8E6D6DA767C9}" type="pres">
      <dgm:prSet presAssocID="{4347B1FE-D697-4063-85FD-1AB3F557FA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91D707-CE6D-4C2B-932C-934BBE2CD4BB}" type="presOf" srcId="{9BFEC6F1-8ACD-4189-A90D-5FAEFBF01CE5}" destId="{9B8DDAA5-B961-41EC-95D8-68E709EB1B9E}" srcOrd="0" destOrd="0" presId="urn:microsoft.com/office/officeart/2018/2/layout/IconVerticalSolidList"/>
    <dgm:cxn modelId="{0BF33608-D749-4AF1-A020-2DCF7A8CA03E}" srcId="{644FFBB5-021E-44A9-AD42-0E4356CC8271}" destId="{64BBB419-F604-405B-A331-C378DED38B98}" srcOrd="2" destOrd="0" parTransId="{A198E765-9061-4ED3-92A3-8655269CE63D}" sibTransId="{04203C9B-0C0F-422A-A209-C59BACDCA156}"/>
    <dgm:cxn modelId="{9BE87626-ED2C-44DC-B692-55FD8181355E}" type="presOf" srcId="{64BBB419-F604-405B-A331-C378DED38B98}" destId="{7D4F5E51-F7EC-4760-85AD-4C191E09655C}" srcOrd="0" destOrd="0" presId="urn:microsoft.com/office/officeart/2018/2/layout/IconVerticalSolidList"/>
    <dgm:cxn modelId="{BDC95060-CD5D-4E23-9573-EA11166B54D0}" srcId="{644FFBB5-021E-44A9-AD42-0E4356CC8271}" destId="{9BFEC6F1-8ACD-4189-A90D-5FAEFBF01CE5}" srcOrd="0" destOrd="0" parTransId="{3B947EAB-2EEE-49FC-BF8D-D373D29FBFA9}" sibTransId="{B053B994-44A3-4ADE-A6D2-242304C2750C}"/>
    <dgm:cxn modelId="{85E42461-37B6-4EF4-8922-8A6D2FA112BB}" type="presOf" srcId="{DD59120D-653B-4540-B601-55276E5CA79E}" destId="{C4E68F8A-1422-46E1-813B-3A3A362A65C0}" srcOrd="0" destOrd="0" presId="urn:microsoft.com/office/officeart/2018/2/layout/IconVerticalSolidList"/>
    <dgm:cxn modelId="{23B5A064-A0ED-41F3-9637-804C4F8BE030}" type="presOf" srcId="{D51C67C4-D7EA-48DC-8BCA-F43D9BFD6683}" destId="{9258D8DC-5516-48D0-92F8-2214593DFD46}" srcOrd="0" destOrd="0" presId="urn:microsoft.com/office/officeart/2018/2/layout/IconVerticalSolidList"/>
    <dgm:cxn modelId="{F2E3827A-A4EB-4F90-B86F-95FB69A54CF1}" srcId="{644FFBB5-021E-44A9-AD42-0E4356CC8271}" destId="{DD59120D-653B-4540-B601-55276E5CA79E}" srcOrd="1" destOrd="0" parTransId="{6DEEBE1B-2E6E-44A2-9971-33408737EBB3}" sibTransId="{F2B16BD6-7868-4DA3-AAB9-DBE497A157B3}"/>
    <dgm:cxn modelId="{CD78CB5A-B2D0-4A2B-89A2-CE28AFD8BC6D}" type="presOf" srcId="{4347B1FE-D697-4063-85FD-1AB3F557FA12}" destId="{D196E503-1092-4CAA-BE41-8E6D6DA767C9}" srcOrd="0" destOrd="0" presId="urn:microsoft.com/office/officeart/2018/2/layout/IconVerticalSolidList"/>
    <dgm:cxn modelId="{73BF87BB-1EEF-4140-972C-57792B69562E}" type="presOf" srcId="{644FFBB5-021E-44A9-AD42-0E4356CC8271}" destId="{66E60DDB-E433-44DE-9854-1A158D750A4A}" srcOrd="0" destOrd="0" presId="urn:microsoft.com/office/officeart/2018/2/layout/IconVerticalSolidList"/>
    <dgm:cxn modelId="{95B0B1D4-D2D5-4D50-983B-747BBA2EF1F3}" srcId="{644FFBB5-021E-44A9-AD42-0E4356CC8271}" destId="{4347B1FE-D697-4063-85FD-1AB3F557FA12}" srcOrd="4" destOrd="0" parTransId="{7CEC90EB-02C2-461E-BA07-52BC3A1C3722}" sibTransId="{4748D687-AB58-448B-B7BD-33A302878070}"/>
    <dgm:cxn modelId="{C71195DA-E480-4894-BAE2-E653E25F5F04}" srcId="{644FFBB5-021E-44A9-AD42-0E4356CC8271}" destId="{D51C67C4-D7EA-48DC-8BCA-F43D9BFD6683}" srcOrd="3" destOrd="0" parTransId="{75989EF0-3183-4C28-9B39-5FAEA08E1B01}" sibTransId="{584EE9D5-268D-46BA-BC8A-BC4D3EC42078}"/>
    <dgm:cxn modelId="{89ACE7C3-1376-42F7-BE64-CC6727850A91}" type="presParOf" srcId="{66E60DDB-E433-44DE-9854-1A158D750A4A}" destId="{39A5881E-00EB-4A84-BCCC-D1D7977FA370}" srcOrd="0" destOrd="0" presId="urn:microsoft.com/office/officeart/2018/2/layout/IconVerticalSolidList"/>
    <dgm:cxn modelId="{55DE8FC3-ECD5-4888-8AE0-AFF24D3F2C69}" type="presParOf" srcId="{39A5881E-00EB-4A84-BCCC-D1D7977FA370}" destId="{F8317475-2DDC-4F58-B35D-12B0EAA9E49D}" srcOrd="0" destOrd="0" presId="urn:microsoft.com/office/officeart/2018/2/layout/IconVerticalSolidList"/>
    <dgm:cxn modelId="{C037BF6F-8C04-4E5F-8874-A6D30BC974F1}" type="presParOf" srcId="{39A5881E-00EB-4A84-BCCC-D1D7977FA370}" destId="{4EC413AA-2A3B-4267-8F48-34008DC85DEA}" srcOrd="1" destOrd="0" presId="urn:microsoft.com/office/officeart/2018/2/layout/IconVerticalSolidList"/>
    <dgm:cxn modelId="{3668AD0B-68E2-428A-8136-CD2EC6792716}" type="presParOf" srcId="{39A5881E-00EB-4A84-BCCC-D1D7977FA370}" destId="{7DC9DA70-1041-4A52-B9D3-BEA84F7EE5F7}" srcOrd="2" destOrd="0" presId="urn:microsoft.com/office/officeart/2018/2/layout/IconVerticalSolidList"/>
    <dgm:cxn modelId="{A455D881-38D6-4A7A-A3B2-C310CE4AA303}" type="presParOf" srcId="{39A5881E-00EB-4A84-BCCC-D1D7977FA370}" destId="{9B8DDAA5-B961-41EC-95D8-68E709EB1B9E}" srcOrd="3" destOrd="0" presId="urn:microsoft.com/office/officeart/2018/2/layout/IconVerticalSolidList"/>
    <dgm:cxn modelId="{CD77AC52-B3EB-411B-946E-61EF163729F1}" type="presParOf" srcId="{66E60DDB-E433-44DE-9854-1A158D750A4A}" destId="{B0AC4EFF-B394-4B9D-B661-113BC9E30A29}" srcOrd="1" destOrd="0" presId="urn:microsoft.com/office/officeart/2018/2/layout/IconVerticalSolidList"/>
    <dgm:cxn modelId="{2CE78EF9-5941-4067-BEA4-CBA6AFDF4025}" type="presParOf" srcId="{66E60DDB-E433-44DE-9854-1A158D750A4A}" destId="{B43A6454-DE4B-4B6A-938A-4214BC77E149}" srcOrd="2" destOrd="0" presId="urn:microsoft.com/office/officeart/2018/2/layout/IconVerticalSolidList"/>
    <dgm:cxn modelId="{1A451E21-62B4-4FE0-B9B3-3927507906FE}" type="presParOf" srcId="{B43A6454-DE4B-4B6A-938A-4214BC77E149}" destId="{F4DD5CA2-BA16-4B86-9C4D-8C7808738CD5}" srcOrd="0" destOrd="0" presId="urn:microsoft.com/office/officeart/2018/2/layout/IconVerticalSolidList"/>
    <dgm:cxn modelId="{8BC467E8-6BD5-4E93-86AB-3494FD567371}" type="presParOf" srcId="{B43A6454-DE4B-4B6A-938A-4214BC77E149}" destId="{99121B2D-A6C8-40F5-82BB-C34E80AEC665}" srcOrd="1" destOrd="0" presId="urn:microsoft.com/office/officeart/2018/2/layout/IconVerticalSolidList"/>
    <dgm:cxn modelId="{7DEE3C67-3704-4BBE-AC42-6334F668BE6D}" type="presParOf" srcId="{B43A6454-DE4B-4B6A-938A-4214BC77E149}" destId="{5ECF5A4C-F966-48C1-8EE4-3D7A8B1A97BF}" srcOrd="2" destOrd="0" presId="urn:microsoft.com/office/officeart/2018/2/layout/IconVerticalSolidList"/>
    <dgm:cxn modelId="{16FCA980-0C2D-4C18-8D26-16924AE894C6}" type="presParOf" srcId="{B43A6454-DE4B-4B6A-938A-4214BC77E149}" destId="{C4E68F8A-1422-46E1-813B-3A3A362A65C0}" srcOrd="3" destOrd="0" presId="urn:microsoft.com/office/officeart/2018/2/layout/IconVerticalSolidList"/>
    <dgm:cxn modelId="{7B3549C5-74A6-46AA-9CCF-EF2F55F68991}" type="presParOf" srcId="{66E60DDB-E433-44DE-9854-1A158D750A4A}" destId="{538BA93C-7C4A-4C1E-A849-77D8B93E7651}" srcOrd="3" destOrd="0" presId="urn:microsoft.com/office/officeart/2018/2/layout/IconVerticalSolidList"/>
    <dgm:cxn modelId="{BE18F161-DF73-4E83-9655-AF33C716270C}" type="presParOf" srcId="{66E60DDB-E433-44DE-9854-1A158D750A4A}" destId="{51EDE64E-FBD1-462F-B9FE-8C1419B75EB4}" srcOrd="4" destOrd="0" presId="urn:microsoft.com/office/officeart/2018/2/layout/IconVerticalSolidList"/>
    <dgm:cxn modelId="{C601983A-D9B9-47C9-A14C-8E1A4C0A4670}" type="presParOf" srcId="{51EDE64E-FBD1-462F-B9FE-8C1419B75EB4}" destId="{A8D4657D-9455-436E-8266-3560F6BB7FAE}" srcOrd="0" destOrd="0" presId="urn:microsoft.com/office/officeart/2018/2/layout/IconVerticalSolidList"/>
    <dgm:cxn modelId="{2296CA89-1763-4765-90EE-13E4EE9C4CA7}" type="presParOf" srcId="{51EDE64E-FBD1-462F-B9FE-8C1419B75EB4}" destId="{5DEDA53A-F6FB-4336-84FA-60276AD1D697}" srcOrd="1" destOrd="0" presId="urn:microsoft.com/office/officeart/2018/2/layout/IconVerticalSolidList"/>
    <dgm:cxn modelId="{7179D5D4-679A-48A2-B61B-E1FBF0CB154E}" type="presParOf" srcId="{51EDE64E-FBD1-462F-B9FE-8C1419B75EB4}" destId="{487FD45C-59F8-4F01-9D6A-F525F8B9F5D1}" srcOrd="2" destOrd="0" presId="urn:microsoft.com/office/officeart/2018/2/layout/IconVerticalSolidList"/>
    <dgm:cxn modelId="{BFB830F8-906D-4A64-A5DA-B1BCD53AD88D}" type="presParOf" srcId="{51EDE64E-FBD1-462F-B9FE-8C1419B75EB4}" destId="{7D4F5E51-F7EC-4760-85AD-4C191E09655C}" srcOrd="3" destOrd="0" presId="urn:microsoft.com/office/officeart/2018/2/layout/IconVerticalSolidList"/>
    <dgm:cxn modelId="{1183ADEA-4179-4349-8D84-97F1343CC934}" type="presParOf" srcId="{66E60DDB-E433-44DE-9854-1A158D750A4A}" destId="{9789D2A9-0D47-448F-898C-F792AE87622E}" srcOrd="5" destOrd="0" presId="urn:microsoft.com/office/officeart/2018/2/layout/IconVerticalSolidList"/>
    <dgm:cxn modelId="{7C62A358-E978-4478-AE77-25113E4141A2}" type="presParOf" srcId="{66E60DDB-E433-44DE-9854-1A158D750A4A}" destId="{2CC2B721-211E-4FDC-9289-69D4B5E2DFD5}" srcOrd="6" destOrd="0" presId="urn:microsoft.com/office/officeart/2018/2/layout/IconVerticalSolidList"/>
    <dgm:cxn modelId="{B6609626-992B-48CE-ABE5-A540F3CEB774}" type="presParOf" srcId="{2CC2B721-211E-4FDC-9289-69D4B5E2DFD5}" destId="{3FC59861-D586-482C-B582-FC8001509F23}" srcOrd="0" destOrd="0" presId="urn:microsoft.com/office/officeart/2018/2/layout/IconVerticalSolidList"/>
    <dgm:cxn modelId="{EF33DE2F-840F-4770-8E1F-2E2B7909145C}" type="presParOf" srcId="{2CC2B721-211E-4FDC-9289-69D4B5E2DFD5}" destId="{97F1895C-7337-4509-B0C6-A60E061278E4}" srcOrd="1" destOrd="0" presId="urn:microsoft.com/office/officeart/2018/2/layout/IconVerticalSolidList"/>
    <dgm:cxn modelId="{35AB4EBD-FB85-417E-805D-5EC4A5EEB46C}" type="presParOf" srcId="{2CC2B721-211E-4FDC-9289-69D4B5E2DFD5}" destId="{19751241-6A45-4DE3-9033-79E76A7F55F5}" srcOrd="2" destOrd="0" presId="urn:microsoft.com/office/officeart/2018/2/layout/IconVerticalSolidList"/>
    <dgm:cxn modelId="{F55CF5C4-C32D-4954-86E8-16D2FA874550}" type="presParOf" srcId="{2CC2B721-211E-4FDC-9289-69D4B5E2DFD5}" destId="{9258D8DC-5516-48D0-92F8-2214593DFD46}" srcOrd="3" destOrd="0" presId="urn:microsoft.com/office/officeart/2018/2/layout/IconVerticalSolidList"/>
    <dgm:cxn modelId="{7185ED63-3553-4F0F-99C4-B38B7DC4529A}" type="presParOf" srcId="{66E60DDB-E433-44DE-9854-1A158D750A4A}" destId="{F416AA85-DE0F-4C51-B1B7-0FA6C009CA49}" srcOrd="7" destOrd="0" presId="urn:microsoft.com/office/officeart/2018/2/layout/IconVerticalSolidList"/>
    <dgm:cxn modelId="{888B3231-6471-4A2A-8134-6E4B0F67FAA6}" type="presParOf" srcId="{66E60DDB-E433-44DE-9854-1A158D750A4A}" destId="{DC032DF0-63CB-440A-B09D-7A22E289FC8B}" srcOrd="8" destOrd="0" presId="urn:microsoft.com/office/officeart/2018/2/layout/IconVerticalSolidList"/>
    <dgm:cxn modelId="{9C55F541-D74F-4E3B-A7BA-C705B3F77938}" type="presParOf" srcId="{DC032DF0-63CB-440A-B09D-7A22E289FC8B}" destId="{BA6DBDAD-9CBE-433A-9F0E-A70E7A6A7A74}" srcOrd="0" destOrd="0" presId="urn:microsoft.com/office/officeart/2018/2/layout/IconVerticalSolidList"/>
    <dgm:cxn modelId="{9EE28396-9118-4DBC-8E64-16C53A872D3F}" type="presParOf" srcId="{DC032DF0-63CB-440A-B09D-7A22E289FC8B}" destId="{5277FBFC-0D32-4238-9C5B-972B1EFAF1C7}" srcOrd="1" destOrd="0" presId="urn:microsoft.com/office/officeart/2018/2/layout/IconVerticalSolidList"/>
    <dgm:cxn modelId="{C1E673E6-45E2-46FF-8BFC-F92AEAE1F26F}" type="presParOf" srcId="{DC032DF0-63CB-440A-B09D-7A22E289FC8B}" destId="{91A72743-F94D-4D53-B59D-E9A98A2983ED}" srcOrd="2" destOrd="0" presId="urn:microsoft.com/office/officeart/2018/2/layout/IconVerticalSolidList"/>
    <dgm:cxn modelId="{25471C0A-B439-4E36-9A3D-8A116A268E17}" type="presParOf" srcId="{DC032DF0-63CB-440A-B09D-7A22E289FC8B}" destId="{D196E503-1092-4CAA-BE41-8E6D6DA767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75410-FD35-4295-9833-B427F7AEB9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36107A-20C9-44F9-93AE-3DFCD9A8476E}">
      <dgm:prSet/>
      <dgm:spPr/>
      <dgm:t>
        <a:bodyPr/>
        <a:lstStyle/>
        <a:p>
          <a:r>
            <a:rPr lang="en-GB" dirty="0"/>
            <a:t>Not a lot of data to store, read-heavy application.</a:t>
          </a:r>
          <a:endParaRPr lang="en-US" dirty="0"/>
        </a:p>
      </dgm:t>
    </dgm:pt>
    <dgm:pt modelId="{FD064C3D-0B82-4B8B-AF26-0799653FE881}" type="parTrans" cxnId="{2AC78EC5-7D6C-4695-A5FA-794E13D4BF86}">
      <dgm:prSet/>
      <dgm:spPr/>
      <dgm:t>
        <a:bodyPr/>
        <a:lstStyle/>
        <a:p>
          <a:endParaRPr lang="en-US"/>
        </a:p>
      </dgm:t>
    </dgm:pt>
    <dgm:pt modelId="{4729F0A4-1EFD-450F-8C87-36361A24D340}" type="sibTrans" cxnId="{2AC78EC5-7D6C-4695-A5FA-794E13D4BF86}">
      <dgm:prSet/>
      <dgm:spPr/>
      <dgm:t>
        <a:bodyPr/>
        <a:lstStyle/>
        <a:p>
          <a:endParaRPr lang="en-US"/>
        </a:p>
      </dgm:t>
    </dgm:pt>
    <dgm:pt modelId="{BE1C765B-716E-4B48-B6F5-52FC5B6D36CC}">
      <dgm:prSet/>
      <dgm:spPr/>
      <dgm:t>
        <a:bodyPr/>
        <a:lstStyle/>
        <a:p>
          <a:pPr rtl="0"/>
          <a:r>
            <a:rPr lang="en-GB" dirty="0"/>
            <a:t>NoSQL is a </a:t>
          </a:r>
          <a:r>
            <a:rPr lang="en-GB" dirty="0">
              <a:latin typeface="Calibri Light" panose="020F0302020204030204"/>
            </a:rPr>
            <a:t>good choice</a:t>
          </a:r>
          <a:endParaRPr lang="en-GB" dirty="0"/>
        </a:p>
      </dgm:t>
    </dgm:pt>
    <dgm:pt modelId="{00E3E81F-6F53-4A1C-8CAE-9AFA0A9D63E4}" type="parTrans" cxnId="{C979A9CB-4A9B-4EA3-A766-5C98BDB0CFE1}">
      <dgm:prSet/>
      <dgm:spPr/>
      <dgm:t>
        <a:bodyPr/>
        <a:lstStyle/>
        <a:p>
          <a:endParaRPr lang="en-US"/>
        </a:p>
      </dgm:t>
    </dgm:pt>
    <dgm:pt modelId="{AF679117-B331-4527-A30B-77DA1C06574F}" type="sibTrans" cxnId="{C979A9CB-4A9B-4EA3-A766-5C98BDB0CFE1}">
      <dgm:prSet/>
      <dgm:spPr/>
      <dgm:t>
        <a:bodyPr/>
        <a:lstStyle/>
        <a:p>
          <a:endParaRPr lang="en-US"/>
        </a:p>
      </dgm:t>
    </dgm:pt>
    <dgm:pt modelId="{5E0108C4-3702-41AF-A498-7EEBA3C14A38}">
      <dgm:prSet/>
      <dgm:spPr/>
      <dgm:t>
        <a:bodyPr/>
        <a:lstStyle/>
        <a:p>
          <a:r>
            <a:rPr lang="en-GB" dirty="0"/>
            <a:t>Mongo DB?</a:t>
          </a:r>
          <a:endParaRPr lang="en-US" dirty="0"/>
        </a:p>
      </dgm:t>
    </dgm:pt>
    <dgm:pt modelId="{3202AE04-60AA-4B70-A694-EF104804033E}" type="parTrans" cxnId="{6712719E-BDD2-407D-9F32-E8B4184F2582}">
      <dgm:prSet/>
      <dgm:spPr/>
      <dgm:t>
        <a:bodyPr/>
        <a:lstStyle/>
        <a:p>
          <a:endParaRPr lang="en-US"/>
        </a:p>
      </dgm:t>
    </dgm:pt>
    <dgm:pt modelId="{887ADD05-E83A-404D-A0F0-7296FE415D12}" type="sibTrans" cxnId="{6712719E-BDD2-407D-9F32-E8B4184F2582}">
      <dgm:prSet/>
      <dgm:spPr/>
      <dgm:t>
        <a:bodyPr/>
        <a:lstStyle/>
        <a:p>
          <a:endParaRPr lang="en-US"/>
        </a:p>
      </dgm:t>
    </dgm:pt>
    <dgm:pt modelId="{649BCF19-5D96-4D8A-A7D8-7973C6B17076}" type="pres">
      <dgm:prSet presAssocID="{22B75410-FD35-4295-9833-B427F7AEB957}" presName="root" presStyleCnt="0">
        <dgm:presLayoutVars>
          <dgm:dir/>
          <dgm:resizeHandles val="exact"/>
        </dgm:presLayoutVars>
      </dgm:prSet>
      <dgm:spPr/>
    </dgm:pt>
    <dgm:pt modelId="{B4033DB2-E9AC-4308-BA2A-4F2974018CE0}" type="pres">
      <dgm:prSet presAssocID="{7936107A-20C9-44F9-93AE-3DFCD9A8476E}" presName="compNode" presStyleCnt="0"/>
      <dgm:spPr/>
    </dgm:pt>
    <dgm:pt modelId="{DE6EC32C-6EA4-40D4-BF28-1B28FF777F07}" type="pres">
      <dgm:prSet presAssocID="{7936107A-20C9-44F9-93AE-3DFCD9A8476E}" presName="bgRect" presStyleLbl="bgShp" presStyleIdx="0" presStyleCnt="3"/>
      <dgm:spPr/>
    </dgm:pt>
    <dgm:pt modelId="{0E8C30F5-8531-4043-BC19-094D42999335}" type="pres">
      <dgm:prSet presAssocID="{7936107A-20C9-44F9-93AE-3DFCD9A847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A95F3B04-B4BB-42DE-892A-31B20D94B95D}" type="pres">
      <dgm:prSet presAssocID="{7936107A-20C9-44F9-93AE-3DFCD9A8476E}" presName="spaceRect" presStyleCnt="0"/>
      <dgm:spPr/>
    </dgm:pt>
    <dgm:pt modelId="{AE2A1FFC-6EA9-467D-BF11-C631C988A18A}" type="pres">
      <dgm:prSet presAssocID="{7936107A-20C9-44F9-93AE-3DFCD9A8476E}" presName="parTx" presStyleLbl="revTx" presStyleIdx="0" presStyleCnt="3">
        <dgm:presLayoutVars>
          <dgm:chMax val="0"/>
          <dgm:chPref val="0"/>
        </dgm:presLayoutVars>
      </dgm:prSet>
      <dgm:spPr/>
    </dgm:pt>
    <dgm:pt modelId="{31C6B062-FA25-4684-A5A8-6B32BE43010F}" type="pres">
      <dgm:prSet presAssocID="{4729F0A4-1EFD-450F-8C87-36361A24D340}" presName="sibTrans" presStyleCnt="0"/>
      <dgm:spPr/>
    </dgm:pt>
    <dgm:pt modelId="{AA87CB49-FF74-4730-9BF6-D75A5CC7AF4A}" type="pres">
      <dgm:prSet presAssocID="{BE1C765B-716E-4B48-B6F5-52FC5B6D36CC}" presName="compNode" presStyleCnt="0"/>
      <dgm:spPr/>
    </dgm:pt>
    <dgm:pt modelId="{C70FEDDA-5154-469D-A0F4-7393CF9C38C4}" type="pres">
      <dgm:prSet presAssocID="{BE1C765B-716E-4B48-B6F5-52FC5B6D36CC}" presName="bgRect" presStyleLbl="bgShp" presStyleIdx="1" presStyleCnt="3"/>
      <dgm:spPr/>
    </dgm:pt>
    <dgm:pt modelId="{8B9A9C50-3013-4FC9-91CE-6AA9B7BFE12F}" type="pres">
      <dgm:prSet presAssocID="{BE1C765B-716E-4B48-B6F5-52FC5B6D36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2E40B6B6-317C-41F7-BB4F-DC6B4554E538}" type="pres">
      <dgm:prSet presAssocID="{BE1C765B-716E-4B48-B6F5-52FC5B6D36CC}" presName="spaceRect" presStyleCnt="0"/>
      <dgm:spPr/>
    </dgm:pt>
    <dgm:pt modelId="{9987F106-EFDA-4069-893E-FADC5DA67D60}" type="pres">
      <dgm:prSet presAssocID="{BE1C765B-716E-4B48-B6F5-52FC5B6D36CC}" presName="parTx" presStyleLbl="revTx" presStyleIdx="1" presStyleCnt="3">
        <dgm:presLayoutVars>
          <dgm:chMax val="0"/>
          <dgm:chPref val="0"/>
        </dgm:presLayoutVars>
      </dgm:prSet>
      <dgm:spPr/>
    </dgm:pt>
    <dgm:pt modelId="{03B4D3C0-11F7-4635-AB79-4BD3F9676A69}" type="pres">
      <dgm:prSet presAssocID="{AF679117-B331-4527-A30B-77DA1C06574F}" presName="sibTrans" presStyleCnt="0"/>
      <dgm:spPr/>
    </dgm:pt>
    <dgm:pt modelId="{FD06C45C-EFD7-46F1-9EBF-9EFCE2D061F1}" type="pres">
      <dgm:prSet presAssocID="{5E0108C4-3702-41AF-A498-7EEBA3C14A38}" presName="compNode" presStyleCnt="0"/>
      <dgm:spPr/>
    </dgm:pt>
    <dgm:pt modelId="{F8E1F0E8-8032-45D7-A10E-7DD7AED74CDB}" type="pres">
      <dgm:prSet presAssocID="{5E0108C4-3702-41AF-A498-7EEBA3C14A38}" presName="bgRect" presStyleLbl="bgShp" presStyleIdx="2" presStyleCnt="3"/>
      <dgm:spPr/>
    </dgm:pt>
    <dgm:pt modelId="{8BABA01A-2343-4FCD-9CBB-531734914EF5}" type="pres">
      <dgm:prSet presAssocID="{5E0108C4-3702-41AF-A498-7EEBA3C14A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7DFB0D-BA19-4E7F-90CE-409C33D44566}" type="pres">
      <dgm:prSet presAssocID="{5E0108C4-3702-41AF-A498-7EEBA3C14A38}" presName="spaceRect" presStyleCnt="0"/>
      <dgm:spPr/>
    </dgm:pt>
    <dgm:pt modelId="{6909AF55-11A2-4A7D-AC01-189AAF573057}" type="pres">
      <dgm:prSet presAssocID="{5E0108C4-3702-41AF-A498-7EEBA3C14A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69A66-69EF-48AE-8A91-2B8199869E99}" type="presOf" srcId="{7936107A-20C9-44F9-93AE-3DFCD9A8476E}" destId="{AE2A1FFC-6EA9-467D-BF11-C631C988A18A}" srcOrd="0" destOrd="0" presId="urn:microsoft.com/office/officeart/2018/2/layout/IconVerticalSolidList"/>
    <dgm:cxn modelId="{6712719E-BDD2-407D-9F32-E8B4184F2582}" srcId="{22B75410-FD35-4295-9833-B427F7AEB957}" destId="{5E0108C4-3702-41AF-A498-7EEBA3C14A38}" srcOrd="2" destOrd="0" parTransId="{3202AE04-60AA-4B70-A694-EF104804033E}" sibTransId="{887ADD05-E83A-404D-A0F0-7296FE415D12}"/>
    <dgm:cxn modelId="{33251AAA-1EAB-40AF-A234-D711F8B68C4E}" type="presOf" srcId="{22B75410-FD35-4295-9833-B427F7AEB957}" destId="{649BCF19-5D96-4D8A-A7D8-7973C6B17076}" srcOrd="0" destOrd="0" presId="urn:microsoft.com/office/officeart/2018/2/layout/IconVerticalSolidList"/>
    <dgm:cxn modelId="{490FADAF-F67A-47A3-85E9-0D39DF918A1B}" type="presOf" srcId="{5E0108C4-3702-41AF-A498-7EEBA3C14A38}" destId="{6909AF55-11A2-4A7D-AC01-189AAF573057}" srcOrd="0" destOrd="0" presId="urn:microsoft.com/office/officeart/2018/2/layout/IconVerticalSolidList"/>
    <dgm:cxn modelId="{2AC78EC5-7D6C-4695-A5FA-794E13D4BF86}" srcId="{22B75410-FD35-4295-9833-B427F7AEB957}" destId="{7936107A-20C9-44F9-93AE-3DFCD9A8476E}" srcOrd="0" destOrd="0" parTransId="{FD064C3D-0B82-4B8B-AF26-0799653FE881}" sibTransId="{4729F0A4-1EFD-450F-8C87-36361A24D340}"/>
    <dgm:cxn modelId="{C979A9CB-4A9B-4EA3-A766-5C98BDB0CFE1}" srcId="{22B75410-FD35-4295-9833-B427F7AEB957}" destId="{BE1C765B-716E-4B48-B6F5-52FC5B6D36CC}" srcOrd="1" destOrd="0" parTransId="{00E3E81F-6F53-4A1C-8CAE-9AFA0A9D63E4}" sibTransId="{AF679117-B331-4527-A30B-77DA1C06574F}"/>
    <dgm:cxn modelId="{79CB8CFB-7F2D-411D-8327-F3FECE3131EB}" type="presOf" srcId="{BE1C765B-716E-4B48-B6F5-52FC5B6D36CC}" destId="{9987F106-EFDA-4069-893E-FADC5DA67D60}" srcOrd="0" destOrd="0" presId="urn:microsoft.com/office/officeart/2018/2/layout/IconVerticalSolidList"/>
    <dgm:cxn modelId="{290B3DDD-2B3F-43C0-8873-90AADA93A63C}" type="presParOf" srcId="{649BCF19-5D96-4D8A-A7D8-7973C6B17076}" destId="{B4033DB2-E9AC-4308-BA2A-4F2974018CE0}" srcOrd="0" destOrd="0" presId="urn:microsoft.com/office/officeart/2018/2/layout/IconVerticalSolidList"/>
    <dgm:cxn modelId="{DCF7A0D6-7359-4C7C-95AA-2AA8115A93C7}" type="presParOf" srcId="{B4033DB2-E9AC-4308-BA2A-4F2974018CE0}" destId="{DE6EC32C-6EA4-40D4-BF28-1B28FF777F07}" srcOrd="0" destOrd="0" presId="urn:microsoft.com/office/officeart/2018/2/layout/IconVerticalSolidList"/>
    <dgm:cxn modelId="{CD29B95D-1DD6-49AA-AACD-F0C6C8CAA91E}" type="presParOf" srcId="{B4033DB2-E9AC-4308-BA2A-4F2974018CE0}" destId="{0E8C30F5-8531-4043-BC19-094D42999335}" srcOrd="1" destOrd="0" presId="urn:microsoft.com/office/officeart/2018/2/layout/IconVerticalSolidList"/>
    <dgm:cxn modelId="{DB8B9E6C-9371-428C-B162-2CDF9AF68BA3}" type="presParOf" srcId="{B4033DB2-E9AC-4308-BA2A-4F2974018CE0}" destId="{A95F3B04-B4BB-42DE-892A-31B20D94B95D}" srcOrd="2" destOrd="0" presId="urn:microsoft.com/office/officeart/2018/2/layout/IconVerticalSolidList"/>
    <dgm:cxn modelId="{B652FF1E-38A6-4144-888E-C481778C5DC3}" type="presParOf" srcId="{B4033DB2-E9AC-4308-BA2A-4F2974018CE0}" destId="{AE2A1FFC-6EA9-467D-BF11-C631C988A18A}" srcOrd="3" destOrd="0" presId="urn:microsoft.com/office/officeart/2018/2/layout/IconVerticalSolidList"/>
    <dgm:cxn modelId="{6A5D95AD-DBA7-4909-8B11-9BBC14A09049}" type="presParOf" srcId="{649BCF19-5D96-4D8A-A7D8-7973C6B17076}" destId="{31C6B062-FA25-4684-A5A8-6B32BE43010F}" srcOrd="1" destOrd="0" presId="urn:microsoft.com/office/officeart/2018/2/layout/IconVerticalSolidList"/>
    <dgm:cxn modelId="{E0F2EAF5-D818-4387-BA3F-22366EF57395}" type="presParOf" srcId="{649BCF19-5D96-4D8A-A7D8-7973C6B17076}" destId="{AA87CB49-FF74-4730-9BF6-D75A5CC7AF4A}" srcOrd="2" destOrd="0" presId="urn:microsoft.com/office/officeart/2018/2/layout/IconVerticalSolidList"/>
    <dgm:cxn modelId="{7CB44205-273D-4552-B5B2-B465450BCDC3}" type="presParOf" srcId="{AA87CB49-FF74-4730-9BF6-D75A5CC7AF4A}" destId="{C70FEDDA-5154-469D-A0F4-7393CF9C38C4}" srcOrd="0" destOrd="0" presId="urn:microsoft.com/office/officeart/2018/2/layout/IconVerticalSolidList"/>
    <dgm:cxn modelId="{F6277892-3792-43DD-9D89-6C5B3E08E157}" type="presParOf" srcId="{AA87CB49-FF74-4730-9BF6-D75A5CC7AF4A}" destId="{8B9A9C50-3013-4FC9-91CE-6AA9B7BFE12F}" srcOrd="1" destOrd="0" presId="urn:microsoft.com/office/officeart/2018/2/layout/IconVerticalSolidList"/>
    <dgm:cxn modelId="{799B1EF5-D86C-4829-814E-E5F85E05790E}" type="presParOf" srcId="{AA87CB49-FF74-4730-9BF6-D75A5CC7AF4A}" destId="{2E40B6B6-317C-41F7-BB4F-DC6B4554E538}" srcOrd="2" destOrd="0" presId="urn:microsoft.com/office/officeart/2018/2/layout/IconVerticalSolidList"/>
    <dgm:cxn modelId="{99FB1AF6-3DFD-428D-BE96-4482D7F1C222}" type="presParOf" srcId="{AA87CB49-FF74-4730-9BF6-D75A5CC7AF4A}" destId="{9987F106-EFDA-4069-893E-FADC5DA67D60}" srcOrd="3" destOrd="0" presId="urn:microsoft.com/office/officeart/2018/2/layout/IconVerticalSolidList"/>
    <dgm:cxn modelId="{83151A76-1900-462E-A90B-0DB7E19859D0}" type="presParOf" srcId="{649BCF19-5D96-4D8A-A7D8-7973C6B17076}" destId="{03B4D3C0-11F7-4635-AB79-4BD3F9676A69}" srcOrd="3" destOrd="0" presId="urn:microsoft.com/office/officeart/2018/2/layout/IconVerticalSolidList"/>
    <dgm:cxn modelId="{28157CB7-2E59-46F2-B5FC-EFCBA192645C}" type="presParOf" srcId="{649BCF19-5D96-4D8A-A7D8-7973C6B17076}" destId="{FD06C45C-EFD7-46F1-9EBF-9EFCE2D061F1}" srcOrd="4" destOrd="0" presId="urn:microsoft.com/office/officeart/2018/2/layout/IconVerticalSolidList"/>
    <dgm:cxn modelId="{CF59E6D5-AFC2-4749-9AD8-564E0CC7FC55}" type="presParOf" srcId="{FD06C45C-EFD7-46F1-9EBF-9EFCE2D061F1}" destId="{F8E1F0E8-8032-45D7-A10E-7DD7AED74CDB}" srcOrd="0" destOrd="0" presId="urn:microsoft.com/office/officeart/2018/2/layout/IconVerticalSolidList"/>
    <dgm:cxn modelId="{50422AB4-7642-4E9A-8486-A4146F49466E}" type="presParOf" srcId="{FD06C45C-EFD7-46F1-9EBF-9EFCE2D061F1}" destId="{8BABA01A-2343-4FCD-9CBB-531734914EF5}" srcOrd="1" destOrd="0" presId="urn:microsoft.com/office/officeart/2018/2/layout/IconVerticalSolidList"/>
    <dgm:cxn modelId="{3CE5E1D5-3813-4137-87D7-B4EB213BE4BE}" type="presParOf" srcId="{FD06C45C-EFD7-46F1-9EBF-9EFCE2D061F1}" destId="{247DFB0D-BA19-4E7F-90CE-409C33D44566}" srcOrd="2" destOrd="0" presId="urn:microsoft.com/office/officeart/2018/2/layout/IconVerticalSolidList"/>
    <dgm:cxn modelId="{5B1300B1-DDD0-47C4-9E0C-26C0D1933124}" type="presParOf" srcId="{FD06C45C-EFD7-46F1-9EBF-9EFCE2D061F1}" destId="{6909AF55-11A2-4A7D-AC01-189AAF5730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F7AD0-ECAB-4C60-9C9E-DE526F2EA118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706A-ACE3-4B61-AC73-3BF00E4F93CC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0C0B3-FB6A-4CAD-861D-87F8B71BACC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Shortening to Redirection Requests ratio is 1:100</a:t>
          </a:r>
          <a:endParaRPr lang="en-US" sz="1300" kern="1200"/>
        </a:p>
      </dsp:txBody>
      <dsp:txXfrm>
        <a:off x="4405" y="2245657"/>
        <a:ext cx="1763085" cy="705234"/>
      </dsp:txXfrm>
    </dsp:sp>
    <dsp:sp modelId="{E95DECDE-079B-4AC0-86B8-1FF2AF4FC0AC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FA59C-52FA-49D7-99A0-FAC23A058C2F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08699-D104-4332-ABDB-0B2FBD68333B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200 Million URL shortening requests per month</a:t>
          </a:r>
          <a:endParaRPr lang="en-US" sz="1300" kern="1200"/>
        </a:p>
      </dsp:txBody>
      <dsp:txXfrm>
        <a:off x="2076031" y="2245657"/>
        <a:ext cx="1763085" cy="705234"/>
      </dsp:txXfrm>
    </dsp:sp>
    <dsp:sp modelId="{CF0165A3-89E7-4841-938D-E2BC6A68F0B8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C3299-E94E-4B59-87B2-0C9DA8E54C3F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021F3-D99E-44CC-A3E1-B18C501C2476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A single URL requires 500 Bytes of Storage</a:t>
          </a:r>
          <a:endParaRPr lang="en-US" sz="1300" kern="1200"/>
        </a:p>
      </dsp:txBody>
      <dsp:txXfrm>
        <a:off x="4147657" y="2245657"/>
        <a:ext cx="1763085" cy="705234"/>
      </dsp:txXfrm>
    </dsp:sp>
    <dsp:sp modelId="{D5060E9C-CEA3-49B1-B471-469BCB5C169B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921C3-3BBD-47BA-B868-A3B769F3C3AB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D8D20-1DD8-487F-86AE-D38482FB1ABF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Expiry Time: 5 years (unless explicitly deleted)</a:t>
          </a:r>
          <a:endParaRPr lang="en-US" sz="1300" kern="1200"/>
        </a:p>
      </dsp:txBody>
      <dsp:txXfrm>
        <a:off x="6219283" y="2245657"/>
        <a:ext cx="1763085" cy="705234"/>
      </dsp:txXfrm>
    </dsp:sp>
    <dsp:sp modelId="{B8198A8E-AB2E-4AB1-BC82-AF8671E38EEA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5637F-4A45-43D5-AEF0-A4BDC2D1551E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F9A1-ECA8-441F-AE95-0728F54FE28D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Daily Active Users (DAU)  =  100 Million users</a:t>
          </a:r>
          <a:endParaRPr lang="en-US" sz="1300" kern="1200"/>
        </a:p>
      </dsp:txBody>
      <dsp:txXfrm>
        <a:off x="8290908" y="224565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17475-2DDC-4F58-B35D-12B0EAA9E49D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413AA-2A3B-4267-8F48-34008DC85DEA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DDAA5-B961-41EC-95D8-68E709EB1B9E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Storage Estimation =  200 Million/month * 12 months/year * 5 years * 500 Bytes = 6 TB</a:t>
          </a:r>
          <a:endParaRPr lang="en-US" sz="1900" kern="1200"/>
        </a:p>
      </dsp:txBody>
      <dsp:txXfrm>
        <a:off x="1085908" y="4413"/>
        <a:ext cx="5711766" cy="940180"/>
      </dsp:txXfrm>
    </dsp:sp>
    <dsp:sp modelId="{F4DD5CA2-BA16-4B86-9C4D-8C7808738CD5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21B2D-A6C8-40F5-82BB-C34E80AEC66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8F8A-1422-46E1-813B-3A3A362A65C0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Query Rate Estimation (per second) = 200 Million * 100 / (30 * 24 * 60 * 60) = 76 * 100 = 7.6 K  URLs/s </a:t>
          </a:r>
          <a:endParaRPr lang="en-US" sz="1900" kern="1200"/>
        </a:p>
      </dsp:txBody>
      <dsp:txXfrm>
        <a:off x="1085908" y="1179639"/>
        <a:ext cx="5711766" cy="940180"/>
      </dsp:txXfrm>
    </dsp:sp>
    <dsp:sp modelId="{A8D4657D-9455-436E-8266-3560F6BB7FAE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DA53A-F6FB-4336-84FA-60276AD1D697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F5E51-F7EC-4760-85AD-4C191E09655C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Bandwidth Estimation = 7.6K * 500 Bytes * 8 Bits = 30.4 Mbps</a:t>
          </a:r>
          <a:endParaRPr lang="en-US" sz="1900" kern="1200"/>
        </a:p>
      </dsp:txBody>
      <dsp:txXfrm>
        <a:off x="1085908" y="2354865"/>
        <a:ext cx="5711766" cy="940180"/>
      </dsp:txXfrm>
    </dsp:sp>
    <dsp:sp modelId="{3FC59861-D586-482C-B582-FC8001509F23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1895C-7337-4509-B0C6-A60E061278E4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8D8DC-5516-48D0-92F8-2214593DFD46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Memory Estimation =  0.2 (Considering caching) * 7.68 * 3600 Seconds * 24 Hours * 500 Bytes = 66 GB</a:t>
          </a:r>
          <a:endParaRPr lang="en-US" sz="1900" kern="1200"/>
        </a:p>
      </dsp:txBody>
      <dsp:txXfrm>
        <a:off x="1085908" y="3530091"/>
        <a:ext cx="5711766" cy="940180"/>
      </dsp:txXfrm>
    </dsp:sp>
    <dsp:sp modelId="{BA6DBDAD-9CBE-433A-9F0E-A70E7A6A7A74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7FBFC-0D32-4238-9C5B-972B1EFAF1C7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6E503-1092-4CAA-BE41-8E6D6DA767C9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Number of Servers =  100 M (DAU) / 8000 = 12500 servers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EC32C-6EA4-40D4-BF28-1B28FF777F07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C30F5-8531-4043-BC19-094D42999335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A1FFC-6EA9-467D-BF11-C631C988A18A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Not a lot of data to store, read-heavy application.</a:t>
          </a:r>
          <a:endParaRPr lang="en-US" sz="2500" kern="1200" dirty="0"/>
        </a:p>
      </dsp:txBody>
      <dsp:txXfrm>
        <a:off x="1864015" y="689"/>
        <a:ext cx="4933659" cy="1613866"/>
      </dsp:txXfrm>
    </dsp:sp>
    <dsp:sp modelId="{C70FEDDA-5154-469D-A0F4-7393CF9C38C4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A9C50-3013-4FC9-91CE-6AA9B7BFE12F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F106-EFDA-4069-893E-FADC5DA67D60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NoSQL is a </a:t>
          </a:r>
          <a:r>
            <a:rPr lang="en-GB" sz="2500" kern="1200" dirty="0">
              <a:latin typeface="Calibri Light" panose="020F0302020204030204"/>
            </a:rPr>
            <a:t>good choice</a:t>
          </a:r>
          <a:endParaRPr lang="en-GB" sz="2500" kern="1200" dirty="0"/>
        </a:p>
      </dsp:txBody>
      <dsp:txXfrm>
        <a:off x="1864015" y="2018022"/>
        <a:ext cx="4933659" cy="1613866"/>
      </dsp:txXfrm>
    </dsp:sp>
    <dsp:sp modelId="{F8E1F0E8-8032-45D7-A10E-7DD7AED74CDB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BA01A-2343-4FCD-9CBB-531734914EF5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9AF55-11A2-4A7D-AC01-189AAF57305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Mongo DB?</a:t>
          </a:r>
          <a:endParaRPr lang="en-US" sz="2500" kern="1200" dirty="0"/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9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0F1-DEFB-975B-6DEF-EE8148EA6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System Design – URL Shortening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C74E0-176E-E1A6-1606-C12D1A20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585" y="4782209"/>
            <a:ext cx="3048000" cy="3640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GB" dirty="0">
                <a:cs typeface="Calibri"/>
              </a:rPr>
              <a:t>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70131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3249C-B6A7-C5D7-824A-C1F4D2522C4D}"/>
              </a:ext>
            </a:extLst>
          </p:cNvPr>
          <p:cNvSpPr txBox="1"/>
          <p:nvPr/>
        </p:nvSpPr>
        <p:spPr>
          <a:xfrm>
            <a:off x="3373739" y="2593650"/>
            <a:ext cx="50088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dirty="0">
                <a:ea typeface="Calibri"/>
                <a:cs typeface="Calibri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8219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66B-6462-9C06-3F6C-63315833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Functional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75E8-E732-5DEC-E7AB-9D9219FC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2490"/>
            <a:ext cx="10058400" cy="3029043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Short URL generation</a:t>
            </a: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Redirection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Custom Short Links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Deletion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Update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Expire the URL generated</a:t>
            </a:r>
          </a:p>
        </p:txBody>
      </p:sp>
    </p:spTree>
    <p:extLst>
      <p:ext uri="{BB962C8B-B14F-4D97-AF65-F5344CB8AC3E}">
        <p14:creationId xmlns:p14="http://schemas.microsoft.com/office/powerpoint/2010/main" val="388710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BE9-5A1A-5E20-1514-10B69600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Non-Functional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03CD-5B5A-C448-461B-04B7EE44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6027"/>
            <a:ext cx="10058400" cy="252723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Highly Available</a:t>
            </a: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Horizontally Scalable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URLs easily readable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Low Latency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 dirty="0">
                <a:cs typeface="Calibri"/>
              </a:rPr>
              <a:t>Unpredictable</a:t>
            </a:r>
          </a:p>
          <a:p>
            <a:pPr>
              <a:buFont typeface="Arial" panose="020F0502020204030204" pitchFamily="34" charset="0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9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E01A-0133-B23D-1258-7D8BB236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Resource Estimation Assumptions  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2B3AFC-5877-3FB2-66F2-770E5ED03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726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16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B81F2-E69F-4E25-BFF1-56F9A824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ea typeface="Calibri Light"/>
                <a:cs typeface="Calibri Light"/>
              </a:rPr>
              <a:t>Resource Estimations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D8880D-0298-326D-9DFA-278F3A981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0444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16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FAE0-4E99-6700-395B-3B5A182D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High-Level Design</a:t>
            </a:r>
            <a:endParaRPr lang="en-GB" dirty="0"/>
          </a:p>
        </p:txBody>
      </p:sp>
      <p:pic>
        <p:nvPicPr>
          <p:cNvPr id="9" name="Content Placeholder 8" descr="A diagram of a computer service&#10;&#10;Description automatically generated">
            <a:extLst>
              <a:ext uri="{FF2B5EF4-FFF2-40B4-BE49-F238E27FC236}">
                <a16:creationId xmlns:a16="http://schemas.microsoft.com/office/drawing/2014/main" id="{7715AE30-1D7E-75FA-1A1D-5041CF1AD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8977"/>
            <a:ext cx="10058400" cy="3596874"/>
          </a:xfrm>
        </p:spPr>
      </p:pic>
    </p:spTree>
    <p:extLst>
      <p:ext uri="{BB962C8B-B14F-4D97-AF65-F5344CB8AC3E}">
        <p14:creationId xmlns:p14="http://schemas.microsoft.com/office/powerpoint/2010/main" val="323437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368FA-2E31-4C86-E858-C2084CBF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ea typeface="Calibri Light"/>
                <a:cs typeface="Calibri Light"/>
              </a:rPr>
              <a:t>Database Selection  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C322F7-4CA3-F994-C695-C86F4F3E4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0335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99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6342-1B91-CAA5-BF31-8C3526BA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System APIs 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A14E-9F67-E4E8-702E-037A0286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ea typeface="Calibri"/>
                <a:cs typeface="Calibri"/>
              </a:rPr>
              <a:t>Shortening a URL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ea typeface="Calibri"/>
                <a:cs typeface="Calibri"/>
              </a:rPr>
              <a:t>Redirecting a short URL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ea typeface="Calibri"/>
                <a:cs typeface="Calibri"/>
              </a:rPr>
              <a:t>Deleting a URL</a:t>
            </a:r>
          </a:p>
          <a:p>
            <a:pPr>
              <a:buFont typeface="Arial" panose="020F0502020204030204" pitchFamily="34" charset="0"/>
              <a:buChar char="•"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** Every API will have a secure API key for the user account's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54454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2738-420A-A4A0-B05B-0EB04918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Fulfilling Non-Functional Requirements (NFR)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E17C9B-7CF2-0D74-2DBE-59F972EBF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26187"/>
              </p:ext>
            </p:extLst>
          </p:nvPr>
        </p:nvGraphicFramePr>
        <p:xfrm>
          <a:off x="1069085" y="2273726"/>
          <a:ext cx="10058400" cy="276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84439077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2960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5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Load Balancer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5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Horizontal Sharding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742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Readibility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GB" dirty="0"/>
                        <a:t>Remove non-alphanumeric characters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GB" dirty="0"/>
                        <a:t>Remove look-alike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2653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dirty="0"/>
                        <a:t>Caching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290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Unpredictability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dirty="0"/>
                        <a:t>Random number allocation instead of going by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9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83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System Design – URL Shortening Service</vt:lpstr>
      <vt:lpstr>Functional Requirements</vt:lpstr>
      <vt:lpstr>Non-Functional Requirements</vt:lpstr>
      <vt:lpstr>Resource Estimation Assumptions  </vt:lpstr>
      <vt:lpstr>Resource Estimations</vt:lpstr>
      <vt:lpstr>High-Level Design</vt:lpstr>
      <vt:lpstr>Database Selection  </vt:lpstr>
      <vt:lpstr>System APIs </vt:lpstr>
      <vt:lpstr>Fulfilling Non-Functional Requirements (NFR)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249</cp:revision>
  <dcterms:created xsi:type="dcterms:W3CDTF">2013-07-15T20:26:40Z</dcterms:created>
  <dcterms:modified xsi:type="dcterms:W3CDTF">2024-03-05T20:49:12Z</dcterms:modified>
</cp:coreProperties>
</file>