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0"/>
  </p:notesMasterIdLst>
  <p:sldIdLst>
    <p:sldId id="262" r:id="rId2"/>
    <p:sldId id="273" r:id="rId3"/>
    <p:sldId id="257" r:id="rId4"/>
    <p:sldId id="258" r:id="rId5"/>
    <p:sldId id="256" r:id="rId6"/>
    <p:sldId id="259" r:id="rId7"/>
    <p:sldId id="260" r:id="rId8"/>
    <p:sldId id="270" r:id="rId9"/>
    <p:sldId id="271" r:id="rId10"/>
    <p:sldId id="272" r:id="rId11"/>
    <p:sldId id="274" r:id="rId12"/>
    <p:sldId id="261" r:id="rId13"/>
    <p:sldId id="263" r:id="rId14"/>
    <p:sldId id="264" r:id="rId15"/>
    <p:sldId id="265" r:id="rId16"/>
    <p:sldId id="267" r:id="rId17"/>
    <p:sldId id="268" r:id="rId18"/>
    <p:sldId id="269"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7" autoAdjust="0"/>
    <p:restoredTop sz="94660"/>
  </p:normalViewPr>
  <p:slideViewPr>
    <p:cSldViewPr>
      <p:cViewPr varScale="1">
        <p:scale>
          <a:sx n="72" d="100"/>
          <a:sy n="72" d="100"/>
        </p:scale>
        <p:origin x="-1001" y="-3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57E6B0-B3A2-42E5-858D-786BF01CCDBB}" type="doc">
      <dgm:prSet loTypeId="urn:microsoft.com/office/officeart/2009/3/layout/StepUpProcess" loCatId="process" qsTypeId="urn:microsoft.com/office/officeart/2005/8/quickstyle/simple1" qsCatId="simple" csTypeId="urn:microsoft.com/office/officeart/2005/8/colors/colorful2" csCatId="colorful" phldr="1"/>
      <dgm:spPr/>
      <dgm:t>
        <a:bodyPr/>
        <a:lstStyle/>
        <a:p>
          <a:endParaRPr lang="x-none"/>
        </a:p>
      </dgm:t>
    </dgm:pt>
    <dgm:pt modelId="{AE27EA68-E6E1-4892-9DFA-E57E89801D6B}">
      <dgm:prSet phldrT="[Text]"/>
      <dgm:spPr/>
      <dgm:t>
        <a:bodyPr/>
        <a:lstStyle/>
        <a:p>
          <a:r>
            <a:rPr lang="en-US" dirty="0" err="1">
              <a:latin typeface="Adobe Gothic Std B" panose="020B0800000000000000" pitchFamily="34" charset="-128"/>
              <a:ea typeface="Adobe Gothic Std B" panose="020B0800000000000000" pitchFamily="34" charset="-128"/>
            </a:rPr>
            <a:t>Iheb</a:t>
          </a:r>
          <a:r>
            <a:rPr lang="en-US" dirty="0">
              <a:latin typeface="Adobe Gothic Std B" panose="020B0800000000000000" pitchFamily="34" charset="-128"/>
              <a:ea typeface="Adobe Gothic Std B" panose="020B0800000000000000" pitchFamily="34" charset="-128"/>
            </a:rPr>
            <a:t> </a:t>
          </a:r>
          <a:r>
            <a:rPr lang="en-US" dirty="0" smtClean="0"/>
            <a:t> </a:t>
          </a:r>
          <a:r>
            <a:rPr lang="en-US" dirty="0"/>
            <a:t>	</a:t>
          </a:r>
          <a:endParaRPr lang="x-none" dirty="0"/>
        </a:p>
      </dgm:t>
    </dgm:pt>
    <dgm:pt modelId="{1EF8360F-DED9-49F2-9607-863B4333062C}" type="parTrans" cxnId="{D0B1DE37-BB8B-4E4C-9C0B-D75462D21405}">
      <dgm:prSet/>
      <dgm:spPr/>
      <dgm:t>
        <a:bodyPr/>
        <a:lstStyle/>
        <a:p>
          <a:endParaRPr lang="x-none"/>
        </a:p>
      </dgm:t>
    </dgm:pt>
    <dgm:pt modelId="{40965900-76E3-4F20-9BA2-9B6A477DDFB7}" type="sibTrans" cxnId="{D0B1DE37-BB8B-4E4C-9C0B-D75462D21405}">
      <dgm:prSet/>
      <dgm:spPr/>
      <dgm:t>
        <a:bodyPr/>
        <a:lstStyle/>
        <a:p>
          <a:endParaRPr lang="x-none"/>
        </a:p>
      </dgm:t>
    </dgm:pt>
    <dgm:pt modelId="{430DBAAD-E4D8-4089-86E7-2AE309D08D96}">
      <dgm:prSet phldrT="[Text]"/>
      <dgm:spPr/>
      <dgm:t>
        <a:bodyPr/>
        <a:lstStyle/>
        <a:p>
          <a:r>
            <a:rPr lang="en-US" dirty="0" err="1" smtClean="0">
              <a:latin typeface="Adobe Gothic Std B" panose="020B0800000000000000" pitchFamily="34" charset="-128"/>
              <a:ea typeface="Adobe Gothic Std B" panose="020B0800000000000000" pitchFamily="34" charset="-128"/>
            </a:rPr>
            <a:t>Sioud</a:t>
          </a:r>
          <a:r>
            <a:rPr lang="en-US" kern="1200" dirty="0" smtClean="0"/>
            <a:t> </a:t>
          </a:r>
          <a:endParaRPr lang="x-none" kern="1200" dirty="0">
            <a:latin typeface="Adobe Gothic Std B" panose="020B0800000000000000" pitchFamily="34" charset="-128"/>
            <a:ea typeface="Adobe Gothic Std B" panose="020B0800000000000000" pitchFamily="34" charset="-128"/>
            <a:cs typeface="+mn-cs"/>
          </a:endParaRPr>
        </a:p>
      </dgm:t>
    </dgm:pt>
    <dgm:pt modelId="{3DC2C6F1-F8D7-477E-83DD-C70C4A904E7F}" type="parTrans" cxnId="{81D5581A-2691-4073-BD75-56BC7D3A83DB}">
      <dgm:prSet/>
      <dgm:spPr/>
      <dgm:t>
        <a:bodyPr/>
        <a:lstStyle/>
        <a:p>
          <a:endParaRPr lang="x-none"/>
        </a:p>
      </dgm:t>
    </dgm:pt>
    <dgm:pt modelId="{EB42D8E2-3561-4F77-B32A-2B90C172912A}" type="sibTrans" cxnId="{81D5581A-2691-4073-BD75-56BC7D3A83DB}">
      <dgm:prSet/>
      <dgm:spPr/>
      <dgm:t>
        <a:bodyPr/>
        <a:lstStyle/>
        <a:p>
          <a:endParaRPr lang="x-none"/>
        </a:p>
      </dgm:t>
    </dgm:pt>
    <dgm:pt modelId="{852A520E-4DE5-4B90-A089-752044494172}">
      <dgm:prSet phldrT="[Text]"/>
      <dgm:spPr/>
      <dgm:t>
        <a:bodyPr/>
        <a:lstStyle/>
        <a:p>
          <a:r>
            <a:rPr lang="en-US" kern="1200" dirty="0" smtClean="0">
              <a:latin typeface="Adobe Gothic Std B" panose="020B0800000000000000" pitchFamily="34" charset="-128"/>
              <a:ea typeface="Adobe Gothic Std B" panose="020B0800000000000000" pitchFamily="34" charset="-128"/>
              <a:cs typeface="+mn-cs"/>
            </a:rPr>
            <a:t>1 LFIG G8</a:t>
          </a:r>
          <a:endParaRPr lang="x-none" kern="1200" dirty="0">
            <a:latin typeface="Adobe Gothic Std B" panose="020B0800000000000000" pitchFamily="34" charset="-128"/>
            <a:ea typeface="Adobe Gothic Std B" panose="020B0800000000000000" pitchFamily="34" charset="-128"/>
            <a:cs typeface="+mn-cs"/>
          </a:endParaRPr>
        </a:p>
      </dgm:t>
    </dgm:pt>
    <dgm:pt modelId="{2EC41F50-600A-4EAD-A96C-7CE8D78BED96}" type="parTrans" cxnId="{42225F92-2CB2-438E-B98C-8DEDB61BF397}">
      <dgm:prSet/>
      <dgm:spPr/>
      <dgm:t>
        <a:bodyPr/>
        <a:lstStyle/>
        <a:p>
          <a:endParaRPr lang="x-none"/>
        </a:p>
      </dgm:t>
    </dgm:pt>
    <dgm:pt modelId="{B2E72916-E94B-4C46-86B9-3DA38F374E0D}" type="sibTrans" cxnId="{42225F92-2CB2-438E-B98C-8DEDB61BF397}">
      <dgm:prSet/>
      <dgm:spPr/>
      <dgm:t>
        <a:bodyPr/>
        <a:lstStyle/>
        <a:p>
          <a:endParaRPr lang="x-none"/>
        </a:p>
      </dgm:t>
    </dgm:pt>
    <dgm:pt modelId="{A1D1F600-DC6D-49D5-93A8-BAAD2D2F4DD2}" type="pres">
      <dgm:prSet presAssocID="{1F57E6B0-B3A2-42E5-858D-786BF01CCDBB}" presName="rootnode" presStyleCnt="0">
        <dgm:presLayoutVars>
          <dgm:chMax/>
          <dgm:chPref/>
          <dgm:dir/>
          <dgm:animLvl val="lvl"/>
        </dgm:presLayoutVars>
      </dgm:prSet>
      <dgm:spPr/>
      <dgm:t>
        <a:bodyPr/>
        <a:lstStyle/>
        <a:p>
          <a:endParaRPr lang="fr-FR"/>
        </a:p>
      </dgm:t>
    </dgm:pt>
    <dgm:pt modelId="{93171267-0FCE-4581-81D5-AFDCB24455BD}" type="pres">
      <dgm:prSet presAssocID="{AE27EA68-E6E1-4892-9DFA-E57E89801D6B}" presName="composite" presStyleCnt="0"/>
      <dgm:spPr/>
      <dgm:t>
        <a:bodyPr/>
        <a:lstStyle/>
        <a:p>
          <a:endParaRPr lang="fr-FR"/>
        </a:p>
      </dgm:t>
    </dgm:pt>
    <dgm:pt modelId="{6F946323-768E-4F58-A1BB-8BF3DC7C4393}" type="pres">
      <dgm:prSet presAssocID="{AE27EA68-E6E1-4892-9DFA-E57E89801D6B}" presName="LShape" presStyleLbl="alignNode1" presStyleIdx="0" presStyleCnt="5">
        <dgm:style>
          <a:lnRef idx="2">
            <a:schemeClr val="accent6"/>
          </a:lnRef>
          <a:fillRef idx="1">
            <a:schemeClr val="lt1"/>
          </a:fillRef>
          <a:effectRef idx="0">
            <a:schemeClr val="accent6"/>
          </a:effectRef>
          <a:fontRef idx="minor">
            <a:schemeClr val="dk1"/>
          </a:fontRef>
        </dgm:style>
      </dgm:prSet>
      <dgm:spPr/>
      <dgm:t>
        <a:bodyPr/>
        <a:lstStyle/>
        <a:p>
          <a:endParaRPr lang="fr-FR"/>
        </a:p>
      </dgm:t>
    </dgm:pt>
    <dgm:pt modelId="{4A0E7452-EE6D-446D-8D95-F4AAB9F84E13}" type="pres">
      <dgm:prSet presAssocID="{AE27EA68-E6E1-4892-9DFA-E57E89801D6B}" presName="ParentText" presStyleLbl="revTx" presStyleIdx="0" presStyleCnt="3">
        <dgm:presLayoutVars>
          <dgm:chMax val="0"/>
          <dgm:chPref val="0"/>
          <dgm:bulletEnabled val="1"/>
        </dgm:presLayoutVars>
      </dgm:prSet>
      <dgm:spPr/>
      <dgm:t>
        <a:bodyPr/>
        <a:lstStyle/>
        <a:p>
          <a:endParaRPr lang="fr-FR"/>
        </a:p>
      </dgm:t>
    </dgm:pt>
    <dgm:pt modelId="{75518F76-F1B4-4F75-AF0C-C99A7069F0E8}" type="pres">
      <dgm:prSet presAssocID="{AE27EA68-E6E1-4892-9DFA-E57E89801D6B}" presName="Triangle" presStyleLbl="alignNode1" presStyleIdx="1" presStyleCnt="5">
        <dgm:style>
          <a:lnRef idx="2">
            <a:schemeClr val="accent6"/>
          </a:lnRef>
          <a:fillRef idx="1">
            <a:schemeClr val="lt1"/>
          </a:fillRef>
          <a:effectRef idx="0">
            <a:schemeClr val="accent6"/>
          </a:effectRef>
          <a:fontRef idx="minor">
            <a:schemeClr val="dk1"/>
          </a:fontRef>
        </dgm:style>
      </dgm:prSet>
      <dgm:spPr>
        <a:solidFill>
          <a:schemeClr val="tx2"/>
        </a:solidFill>
      </dgm:spPr>
      <dgm:t>
        <a:bodyPr/>
        <a:lstStyle/>
        <a:p>
          <a:endParaRPr lang="fr-FR"/>
        </a:p>
      </dgm:t>
    </dgm:pt>
    <dgm:pt modelId="{9383F9BC-B3D4-40CD-8968-367727AFC60E}" type="pres">
      <dgm:prSet presAssocID="{40965900-76E3-4F20-9BA2-9B6A477DDFB7}" presName="sibTrans" presStyleCnt="0"/>
      <dgm:spPr/>
      <dgm:t>
        <a:bodyPr/>
        <a:lstStyle/>
        <a:p>
          <a:endParaRPr lang="fr-FR"/>
        </a:p>
      </dgm:t>
    </dgm:pt>
    <dgm:pt modelId="{A6CA54E6-EC2A-445F-A2E4-9DD50C049917}" type="pres">
      <dgm:prSet presAssocID="{40965900-76E3-4F20-9BA2-9B6A477DDFB7}" presName="space" presStyleCnt="0"/>
      <dgm:spPr/>
      <dgm:t>
        <a:bodyPr/>
        <a:lstStyle/>
        <a:p>
          <a:endParaRPr lang="fr-FR"/>
        </a:p>
      </dgm:t>
    </dgm:pt>
    <dgm:pt modelId="{B6A6C363-635A-4E40-933E-7B2A95891183}" type="pres">
      <dgm:prSet presAssocID="{430DBAAD-E4D8-4089-86E7-2AE309D08D96}" presName="composite" presStyleCnt="0"/>
      <dgm:spPr/>
      <dgm:t>
        <a:bodyPr/>
        <a:lstStyle/>
        <a:p>
          <a:endParaRPr lang="fr-FR"/>
        </a:p>
      </dgm:t>
    </dgm:pt>
    <dgm:pt modelId="{A5BF4FE8-B514-4470-B619-B7411432710C}" type="pres">
      <dgm:prSet presAssocID="{430DBAAD-E4D8-4089-86E7-2AE309D08D96}" presName="LShape" presStyleLbl="alignNode1" presStyleIdx="2" presStyleCnt="5">
        <dgm:style>
          <a:lnRef idx="2">
            <a:schemeClr val="accent6"/>
          </a:lnRef>
          <a:fillRef idx="1">
            <a:schemeClr val="lt1"/>
          </a:fillRef>
          <a:effectRef idx="0">
            <a:schemeClr val="accent6"/>
          </a:effectRef>
          <a:fontRef idx="minor">
            <a:schemeClr val="dk1"/>
          </a:fontRef>
        </dgm:style>
      </dgm:prSet>
      <dgm:spPr/>
      <dgm:t>
        <a:bodyPr/>
        <a:lstStyle/>
        <a:p>
          <a:endParaRPr lang="fr-FR"/>
        </a:p>
      </dgm:t>
    </dgm:pt>
    <dgm:pt modelId="{EDCDDFAF-C88D-4A1B-B0F4-0FB2C11B117C}" type="pres">
      <dgm:prSet presAssocID="{430DBAAD-E4D8-4089-86E7-2AE309D08D96}" presName="ParentText" presStyleLbl="revTx" presStyleIdx="1" presStyleCnt="3">
        <dgm:presLayoutVars>
          <dgm:chMax val="0"/>
          <dgm:chPref val="0"/>
          <dgm:bulletEnabled val="1"/>
        </dgm:presLayoutVars>
      </dgm:prSet>
      <dgm:spPr/>
      <dgm:t>
        <a:bodyPr/>
        <a:lstStyle/>
        <a:p>
          <a:endParaRPr lang="fr-FR"/>
        </a:p>
      </dgm:t>
    </dgm:pt>
    <dgm:pt modelId="{AAEC228B-4A8F-442F-9A13-9029055CF57D}" type="pres">
      <dgm:prSet presAssocID="{430DBAAD-E4D8-4089-86E7-2AE309D08D96}" presName="Triangle" presStyleLbl="alignNode1" presStyleIdx="3" presStyleCnt="5">
        <dgm:style>
          <a:lnRef idx="2">
            <a:schemeClr val="accent6"/>
          </a:lnRef>
          <a:fillRef idx="1">
            <a:schemeClr val="lt1"/>
          </a:fillRef>
          <a:effectRef idx="0">
            <a:schemeClr val="accent6"/>
          </a:effectRef>
          <a:fontRef idx="minor">
            <a:schemeClr val="dk1"/>
          </a:fontRef>
        </dgm:style>
      </dgm:prSet>
      <dgm:spPr>
        <a:solidFill>
          <a:schemeClr val="tx2"/>
        </a:solidFill>
      </dgm:spPr>
      <dgm:t>
        <a:bodyPr/>
        <a:lstStyle/>
        <a:p>
          <a:endParaRPr lang="fr-FR"/>
        </a:p>
      </dgm:t>
    </dgm:pt>
    <dgm:pt modelId="{9989D51D-B048-4B7D-ACEC-B3BE7133FED4}" type="pres">
      <dgm:prSet presAssocID="{EB42D8E2-3561-4F77-B32A-2B90C172912A}" presName="sibTrans" presStyleCnt="0"/>
      <dgm:spPr/>
      <dgm:t>
        <a:bodyPr/>
        <a:lstStyle/>
        <a:p>
          <a:endParaRPr lang="fr-FR"/>
        </a:p>
      </dgm:t>
    </dgm:pt>
    <dgm:pt modelId="{3286751B-85AD-43F7-AF08-FBA5D2730572}" type="pres">
      <dgm:prSet presAssocID="{EB42D8E2-3561-4F77-B32A-2B90C172912A}" presName="space" presStyleCnt="0"/>
      <dgm:spPr/>
      <dgm:t>
        <a:bodyPr/>
        <a:lstStyle/>
        <a:p>
          <a:endParaRPr lang="fr-FR"/>
        </a:p>
      </dgm:t>
    </dgm:pt>
    <dgm:pt modelId="{E9507B8E-AA69-4385-8411-52F68317AF15}" type="pres">
      <dgm:prSet presAssocID="{852A520E-4DE5-4B90-A089-752044494172}" presName="composite" presStyleCnt="0"/>
      <dgm:spPr/>
      <dgm:t>
        <a:bodyPr/>
        <a:lstStyle/>
        <a:p>
          <a:endParaRPr lang="fr-FR"/>
        </a:p>
      </dgm:t>
    </dgm:pt>
    <dgm:pt modelId="{110A8D87-6E35-4921-B4B5-C99CA22D2159}" type="pres">
      <dgm:prSet presAssocID="{852A520E-4DE5-4B90-A089-752044494172}" presName="LShape" presStyleLbl="alignNode1" presStyleIdx="4" presStyleCnt="5">
        <dgm:style>
          <a:lnRef idx="2">
            <a:schemeClr val="accent6"/>
          </a:lnRef>
          <a:fillRef idx="1">
            <a:schemeClr val="lt1"/>
          </a:fillRef>
          <a:effectRef idx="0">
            <a:schemeClr val="accent6"/>
          </a:effectRef>
          <a:fontRef idx="minor">
            <a:schemeClr val="dk1"/>
          </a:fontRef>
        </dgm:style>
      </dgm:prSet>
      <dgm:spPr/>
      <dgm:t>
        <a:bodyPr/>
        <a:lstStyle/>
        <a:p>
          <a:endParaRPr lang="fr-FR"/>
        </a:p>
      </dgm:t>
    </dgm:pt>
    <dgm:pt modelId="{D99BC277-DABF-4E0C-B40F-444E47919335}" type="pres">
      <dgm:prSet presAssocID="{852A520E-4DE5-4B90-A089-752044494172}" presName="ParentText" presStyleLbl="revTx" presStyleIdx="2" presStyleCnt="3">
        <dgm:presLayoutVars>
          <dgm:chMax val="0"/>
          <dgm:chPref val="0"/>
          <dgm:bulletEnabled val="1"/>
        </dgm:presLayoutVars>
      </dgm:prSet>
      <dgm:spPr/>
      <dgm:t>
        <a:bodyPr/>
        <a:lstStyle/>
        <a:p>
          <a:endParaRPr lang="fr-FR"/>
        </a:p>
      </dgm:t>
    </dgm:pt>
  </dgm:ptLst>
  <dgm:cxnLst>
    <dgm:cxn modelId="{B7275B4A-AA74-4EB6-96BD-334D81046517}" type="presOf" srcId="{1F57E6B0-B3A2-42E5-858D-786BF01CCDBB}" destId="{A1D1F600-DC6D-49D5-93A8-BAAD2D2F4DD2}" srcOrd="0" destOrd="0" presId="urn:microsoft.com/office/officeart/2009/3/layout/StepUpProcess"/>
    <dgm:cxn modelId="{68059E66-D523-4DC2-9CD9-08449761BE55}" type="presOf" srcId="{852A520E-4DE5-4B90-A089-752044494172}" destId="{D99BC277-DABF-4E0C-B40F-444E47919335}" srcOrd="0" destOrd="0" presId="urn:microsoft.com/office/officeart/2009/3/layout/StepUpProcess"/>
    <dgm:cxn modelId="{81D5581A-2691-4073-BD75-56BC7D3A83DB}" srcId="{1F57E6B0-B3A2-42E5-858D-786BF01CCDBB}" destId="{430DBAAD-E4D8-4089-86E7-2AE309D08D96}" srcOrd="1" destOrd="0" parTransId="{3DC2C6F1-F8D7-477E-83DD-C70C4A904E7F}" sibTransId="{EB42D8E2-3561-4F77-B32A-2B90C172912A}"/>
    <dgm:cxn modelId="{B0593D73-5171-491E-8AF6-F0D8A08DC556}" type="presOf" srcId="{AE27EA68-E6E1-4892-9DFA-E57E89801D6B}" destId="{4A0E7452-EE6D-446D-8D95-F4AAB9F84E13}" srcOrd="0" destOrd="0" presId="urn:microsoft.com/office/officeart/2009/3/layout/StepUpProcess"/>
    <dgm:cxn modelId="{02C71E4A-694A-4389-B672-5D5352AB5F91}" type="presOf" srcId="{430DBAAD-E4D8-4089-86E7-2AE309D08D96}" destId="{EDCDDFAF-C88D-4A1B-B0F4-0FB2C11B117C}" srcOrd="0" destOrd="0" presId="urn:microsoft.com/office/officeart/2009/3/layout/StepUpProcess"/>
    <dgm:cxn modelId="{D0B1DE37-BB8B-4E4C-9C0B-D75462D21405}" srcId="{1F57E6B0-B3A2-42E5-858D-786BF01CCDBB}" destId="{AE27EA68-E6E1-4892-9DFA-E57E89801D6B}" srcOrd="0" destOrd="0" parTransId="{1EF8360F-DED9-49F2-9607-863B4333062C}" sibTransId="{40965900-76E3-4F20-9BA2-9B6A477DDFB7}"/>
    <dgm:cxn modelId="{42225F92-2CB2-438E-B98C-8DEDB61BF397}" srcId="{1F57E6B0-B3A2-42E5-858D-786BF01CCDBB}" destId="{852A520E-4DE5-4B90-A089-752044494172}" srcOrd="2" destOrd="0" parTransId="{2EC41F50-600A-4EAD-A96C-7CE8D78BED96}" sibTransId="{B2E72916-E94B-4C46-86B9-3DA38F374E0D}"/>
    <dgm:cxn modelId="{276E63EF-A30E-4AE0-9EB0-63C4B8D13501}" type="presParOf" srcId="{A1D1F600-DC6D-49D5-93A8-BAAD2D2F4DD2}" destId="{93171267-0FCE-4581-81D5-AFDCB24455BD}" srcOrd="0" destOrd="0" presId="urn:microsoft.com/office/officeart/2009/3/layout/StepUpProcess"/>
    <dgm:cxn modelId="{0AB3C813-0700-46E3-A6C0-6B9BE855C267}" type="presParOf" srcId="{93171267-0FCE-4581-81D5-AFDCB24455BD}" destId="{6F946323-768E-4F58-A1BB-8BF3DC7C4393}" srcOrd="0" destOrd="0" presId="urn:microsoft.com/office/officeart/2009/3/layout/StepUpProcess"/>
    <dgm:cxn modelId="{8AA9F995-56B0-4721-8C13-EC1705465FC7}" type="presParOf" srcId="{93171267-0FCE-4581-81D5-AFDCB24455BD}" destId="{4A0E7452-EE6D-446D-8D95-F4AAB9F84E13}" srcOrd="1" destOrd="0" presId="urn:microsoft.com/office/officeart/2009/3/layout/StepUpProcess"/>
    <dgm:cxn modelId="{7942B91F-0FC1-4F94-8BDD-39F0E36E3BFD}" type="presParOf" srcId="{93171267-0FCE-4581-81D5-AFDCB24455BD}" destId="{75518F76-F1B4-4F75-AF0C-C99A7069F0E8}" srcOrd="2" destOrd="0" presId="urn:microsoft.com/office/officeart/2009/3/layout/StepUpProcess"/>
    <dgm:cxn modelId="{3147260D-90F1-4EA2-8690-30A09513FDC4}" type="presParOf" srcId="{A1D1F600-DC6D-49D5-93A8-BAAD2D2F4DD2}" destId="{9383F9BC-B3D4-40CD-8968-367727AFC60E}" srcOrd="1" destOrd="0" presId="urn:microsoft.com/office/officeart/2009/3/layout/StepUpProcess"/>
    <dgm:cxn modelId="{2F456EBB-4EE4-4CFB-AF5D-011BFA1F2808}" type="presParOf" srcId="{9383F9BC-B3D4-40CD-8968-367727AFC60E}" destId="{A6CA54E6-EC2A-445F-A2E4-9DD50C049917}" srcOrd="0" destOrd="0" presId="urn:microsoft.com/office/officeart/2009/3/layout/StepUpProcess"/>
    <dgm:cxn modelId="{8EC02C38-7D5E-41B4-9467-70BA5B66013B}" type="presParOf" srcId="{A1D1F600-DC6D-49D5-93A8-BAAD2D2F4DD2}" destId="{B6A6C363-635A-4E40-933E-7B2A95891183}" srcOrd="2" destOrd="0" presId="urn:microsoft.com/office/officeart/2009/3/layout/StepUpProcess"/>
    <dgm:cxn modelId="{5B3AB310-DEEF-4486-B2C8-4776C81B32C8}" type="presParOf" srcId="{B6A6C363-635A-4E40-933E-7B2A95891183}" destId="{A5BF4FE8-B514-4470-B619-B7411432710C}" srcOrd="0" destOrd="0" presId="urn:microsoft.com/office/officeart/2009/3/layout/StepUpProcess"/>
    <dgm:cxn modelId="{AB9A666E-6018-46D9-94ED-A9E4246455BC}" type="presParOf" srcId="{B6A6C363-635A-4E40-933E-7B2A95891183}" destId="{EDCDDFAF-C88D-4A1B-B0F4-0FB2C11B117C}" srcOrd="1" destOrd="0" presId="urn:microsoft.com/office/officeart/2009/3/layout/StepUpProcess"/>
    <dgm:cxn modelId="{65F0EDD1-2C42-4177-8C66-2C3D5208225D}" type="presParOf" srcId="{B6A6C363-635A-4E40-933E-7B2A95891183}" destId="{AAEC228B-4A8F-442F-9A13-9029055CF57D}" srcOrd="2" destOrd="0" presId="urn:microsoft.com/office/officeart/2009/3/layout/StepUpProcess"/>
    <dgm:cxn modelId="{1C1C8E93-83E2-44EA-82BA-4F72378F59B2}" type="presParOf" srcId="{A1D1F600-DC6D-49D5-93A8-BAAD2D2F4DD2}" destId="{9989D51D-B048-4B7D-ACEC-B3BE7133FED4}" srcOrd="3" destOrd="0" presId="urn:microsoft.com/office/officeart/2009/3/layout/StepUpProcess"/>
    <dgm:cxn modelId="{7F5A6605-A528-4BC1-8FEB-FD966D9128FB}" type="presParOf" srcId="{9989D51D-B048-4B7D-ACEC-B3BE7133FED4}" destId="{3286751B-85AD-43F7-AF08-FBA5D2730572}" srcOrd="0" destOrd="0" presId="urn:microsoft.com/office/officeart/2009/3/layout/StepUpProcess"/>
    <dgm:cxn modelId="{7318BC83-53CB-4429-8F33-C64A0148B623}" type="presParOf" srcId="{A1D1F600-DC6D-49D5-93A8-BAAD2D2F4DD2}" destId="{E9507B8E-AA69-4385-8411-52F68317AF15}" srcOrd="4" destOrd="0" presId="urn:microsoft.com/office/officeart/2009/3/layout/StepUpProcess"/>
    <dgm:cxn modelId="{1B1F6879-D14A-4135-AE84-A10F358805F4}" type="presParOf" srcId="{E9507B8E-AA69-4385-8411-52F68317AF15}" destId="{110A8D87-6E35-4921-B4B5-C99CA22D2159}" srcOrd="0" destOrd="0" presId="urn:microsoft.com/office/officeart/2009/3/layout/StepUpProcess"/>
    <dgm:cxn modelId="{8785503E-8492-41B3-AA7C-E25AAA05A366}" type="presParOf" srcId="{E9507B8E-AA69-4385-8411-52F68317AF15}" destId="{D99BC277-DABF-4E0C-B40F-444E47919335}"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3463267-E5B0-44A5-ADC8-0757EF7EDB54}" type="doc">
      <dgm:prSet loTypeId="urn:microsoft.com/office/officeart/2008/layout/NameandTitleOrganizationalChart" loCatId="hierarchy" qsTypeId="urn:microsoft.com/office/officeart/2009/2/quickstyle/3d8" qsCatId="3D" csTypeId="urn:microsoft.com/office/officeart/2005/8/colors/accent3_1" csCatId="accent3" phldr="1"/>
      <dgm:spPr/>
      <dgm:t>
        <a:bodyPr/>
        <a:lstStyle/>
        <a:p>
          <a:endParaRPr lang="fr-FR"/>
        </a:p>
      </dgm:t>
    </dgm:pt>
    <dgm:pt modelId="{5282C117-FBA7-4355-9FA0-B0E13D40CE65}">
      <dgm:prSet phldrT="[Texte]"/>
      <dgm:spPr/>
      <dgm:t>
        <a:bodyPr/>
        <a:lstStyle/>
        <a:p>
          <a:r>
            <a:rPr lang="fr-FR" dirty="0" smtClean="0"/>
            <a:t>GNU</a:t>
          </a:r>
          <a:endParaRPr lang="fr-FR" dirty="0"/>
        </a:p>
      </dgm:t>
    </dgm:pt>
    <dgm:pt modelId="{169E2F8C-5061-4495-8A03-4D0281A2B38B}" type="parTrans" cxnId="{DCD17B16-631F-4A3F-9FB7-CC32CAA4C240}">
      <dgm:prSet/>
      <dgm:spPr/>
      <dgm:t>
        <a:bodyPr/>
        <a:lstStyle/>
        <a:p>
          <a:endParaRPr lang="fr-FR"/>
        </a:p>
      </dgm:t>
    </dgm:pt>
    <dgm:pt modelId="{EE385D48-8C5D-44A3-AAB5-D536CEB2F3C7}" type="sibTrans" cxnId="{DCD17B16-631F-4A3F-9FB7-CC32CAA4C240}">
      <dgm:prSet/>
      <dgm:spPr/>
      <dgm:t>
        <a:bodyPr/>
        <a:lstStyle/>
        <a:p>
          <a:pPr algn="ctr"/>
          <a:r>
            <a:rPr lang="fr-FR" dirty="0" smtClean="0"/>
            <a:t>Utilitaires</a:t>
          </a:r>
          <a:endParaRPr lang="fr-FR" dirty="0"/>
        </a:p>
      </dgm:t>
    </dgm:pt>
    <dgm:pt modelId="{AA2B73C9-2E13-486C-A293-9208A4044D40}" type="asst">
      <dgm:prSet phldrT="[Texte]"/>
      <dgm:spPr/>
      <dgm:t>
        <a:bodyPr/>
        <a:lstStyle/>
        <a:p>
          <a:r>
            <a:rPr lang="fr-FR" dirty="0" smtClean="0"/>
            <a:t>GNU/LINUX</a:t>
          </a:r>
          <a:endParaRPr lang="fr-FR" dirty="0"/>
        </a:p>
      </dgm:t>
    </dgm:pt>
    <dgm:pt modelId="{51A4471E-BD9D-4F14-B1BA-6E9EF04BAFD3}" type="parTrans" cxnId="{D2C28B28-613C-4753-8167-20D5B442463B}">
      <dgm:prSet/>
      <dgm:spPr/>
      <dgm:t>
        <a:bodyPr/>
        <a:lstStyle/>
        <a:p>
          <a:endParaRPr lang="fr-FR"/>
        </a:p>
      </dgm:t>
    </dgm:pt>
    <dgm:pt modelId="{1EE7A9E1-424C-408A-9E3A-BA29EFE29BD6}" type="sibTrans" cxnId="{D2C28B28-613C-4753-8167-20D5B442463B}">
      <dgm:prSet/>
      <dgm:spPr/>
      <dgm:t>
        <a:bodyPr/>
        <a:lstStyle/>
        <a:p>
          <a:r>
            <a:rPr lang="fr-FR" dirty="0" smtClean="0"/>
            <a:t>Système d’exploitation </a:t>
          </a:r>
          <a:endParaRPr lang="fr-FR" dirty="0"/>
        </a:p>
      </dgm:t>
    </dgm:pt>
    <dgm:pt modelId="{BDBBF59B-C47F-41AA-BB81-0ADE6AEBC433}">
      <dgm:prSet phldrT="[Texte]"/>
      <dgm:spPr/>
      <dgm:t>
        <a:bodyPr/>
        <a:lstStyle/>
        <a:p>
          <a:r>
            <a:rPr lang="fr-FR" dirty="0" err="1" smtClean="0"/>
            <a:t>Debain</a:t>
          </a:r>
          <a:endParaRPr lang="fr-FR" dirty="0"/>
        </a:p>
      </dgm:t>
    </dgm:pt>
    <dgm:pt modelId="{D8FE562E-4D8D-4060-BF62-C903E3EC0114}" type="parTrans" cxnId="{EB9C2D81-BF40-436C-AA7B-25A7B2DE9C10}">
      <dgm:prSet/>
      <dgm:spPr/>
      <dgm:t>
        <a:bodyPr/>
        <a:lstStyle/>
        <a:p>
          <a:endParaRPr lang="fr-FR"/>
        </a:p>
      </dgm:t>
    </dgm:pt>
    <dgm:pt modelId="{0D0E4B9B-745A-4040-B0CC-A7AB18632C78}" type="sibTrans" cxnId="{EB9C2D81-BF40-436C-AA7B-25A7B2DE9C10}">
      <dgm:prSet/>
      <dgm:spPr/>
      <dgm:t>
        <a:bodyPr/>
        <a:lstStyle/>
        <a:p>
          <a:r>
            <a:rPr lang="fr-FR" smtClean="0"/>
            <a:t>Distrubtion</a:t>
          </a:r>
          <a:r>
            <a:rPr lang="fr-FR" dirty="0" smtClean="0"/>
            <a:t>  </a:t>
          </a:r>
          <a:endParaRPr lang="fr-FR" dirty="0"/>
        </a:p>
      </dgm:t>
    </dgm:pt>
    <dgm:pt modelId="{491CCD3A-9D96-445C-9714-736EE2D5978D}">
      <dgm:prSet phldrT="[Texte]"/>
      <dgm:spPr/>
      <dgm:t>
        <a:bodyPr/>
        <a:lstStyle/>
        <a:p>
          <a:r>
            <a:rPr lang="fr-FR" dirty="0" smtClean="0"/>
            <a:t>Mandriva </a:t>
          </a:r>
          <a:endParaRPr lang="fr-FR" dirty="0"/>
        </a:p>
      </dgm:t>
    </dgm:pt>
    <dgm:pt modelId="{E0E48662-B2F0-430C-925B-5F40DD404CD2}" type="parTrans" cxnId="{623571CB-AD49-4195-A074-A7388A60F79D}">
      <dgm:prSet/>
      <dgm:spPr/>
      <dgm:t>
        <a:bodyPr/>
        <a:lstStyle/>
        <a:p>
          <a:endParaRPr lang="fr-FR"/>
        </a:p>
      </dgm:t>
    </dgm:pt>
    <dgm:pt modelId="{A1563D2D-3F2D-4FD6-9CC5-4E8250C1EF9A}" type="sibTrans" cxnId="{623571CB-AD49-4195-A074-A7388A60F79D}">
      <dgm:prSet/>
      <dgm:spPr/>
      <dgm:t>
        <a:bodyPr/>
        <a:lstStyle/>
        <a:p>
          <a:r>
            <a:rPr lang="fr-FR" dirty="0" smtClean="0"/>
            <a:t>Distribution </a:t>
          </a:r>
          <a:endParaRPr lang="fr-FR" dirty="0"/>
        </a:p>
      </dgm:t>
    </dgm:pt>
    <dgm:pt modelId="{7251436A-8D3C-436C-AEAB-EA1F82842863}">
      <dgm:prSet phldrT="[Texte]"/>
      <dgm:spPr/>
      <dgm:t>
        <a:bodyPr/>
        <a:lstStyle/>
        <a:p>
          <a:r>
            <a:rPr lang="fr-FR" dirty="0" smtClean="0"/>
            <a:t>Linux </a:t>
          </a:r>
          <a:r>
            <a:rPr lang="fr-FR" dirty="0" err="1" smtClean="0"/>
            <a:t>Mint</a:t>
          </a:r>
          <a:r>
            <a:rPr lang="fr-FR" dirty="0" smtClean="0"/>
            <a:t> </a:t>
          </a:r>
          <a:endParaRPr lang="fr-FR" dirty="0"/>
        </a:p>
      </dgm:t>
    </dgm:pt>
    <dgm:pt modelId="{388D79D3-D124-44F6-8C84-4BEB0424EAC5}" type="parTrans" cxnId="{320AA4DA-B26D-44B5-8625-EA3AC382B991}">
      <dgm:prSet/>
      <dgm:spPr/>
      <dgm:t>
        <a:bodyPr/>
        <a:lstStyle/>
        <a:p>
          <a:endParaRPr lang="fr-FR"/>
        </a:p>
      </dgm:t>
    </dgm:pt>
    <dgm:pt modelId="{04C5C9E4-B2B5-496B-A9D9-2987D7B5C0B8}" type="sibTrans" cxnId="{320AA4DA-B26D-44B5-8625-EA3AC382B991}">
      <dgm:prSet/>
      <dgm:spPr/>
      <dgm:t>
        <a:bodyPr/>
        <a:lstStyle/>
        <a:p>
          <a:r>
            <a:rPr lang="fr-FR" dirty="0" smtClean="0"/>
            <a:t>Distribution </a:t>
          </a:r>
          <a:endParaRPr lang="fr-FR" dirty="0"/>
        </a:p>
      </dgm:t>
    </dgm:pt>
    <dgm:pt modelId="{2C9869D9-136A-43F0-BB5D-604A44B73CAA}">
      <dgm:prSet phldrT="[Texte]"/>
      <dgm:spPr/>
      <dgm:t>
        <a:bodyPr/>
        <a:lstStyle/>
        <a:p>
          <a:r>
            <a:rPr lang="fr-FR" dirty="0" smtClean="0"/>
            <a:t>Linux</a:t>
          </a:r>
          <a:endParaRPr lang="fr-FR" dirty="0"/>
        </a:p>
      </dgm:t>
    </dgm:pt>
    <dgm:pt modelId="{6360852D-393E-4CCA-8CB7-78F0BC2A9BB8}" type="parTrans" cxnId="{BE55CB9E-5466-402B-8911-C5605A9904D4}">
      <dgm:prSet/>
      <dgm:spPr/>
      <dgm:t>
        <a:bodyPr/>
        <a:lstStyle/>
        <a:p>
          <a:endParaRPr lang="fr-FR"/>
        </a:p>
      </dgm:t>
    </dgm:pt>
    <dgm:pt modelId="{064C5A36-7DED-4E57-A770-624C5DE76978}" type="sibTrans" cxnId="{BE55CB9E-5466-402B-8911-C5605A9904D4}">
      <dgm:prSet/>
      <dgm:spPr/>
      <dgm:t>
        <a:bodyPr/>
        <a:lstStyle/>
        <a:p>
          <a:pPr algn="ctr"/>
          <a:r>
            <a:rPr lang="fr-FR" dirty="0" smtClean="0"/>
            <a:t>Noyau </a:t>
          </a:r>
          <a:endParaRPr lang="fr-FR" dirty="0"/>
        </a:p>
      </dgm:t>
    </dgm:pt>
    <dgm:pt modelId="{08DEDC7A-BC08-46B9-BB37-DA5BC5C69399}">
      <dgm:prSet phldrT="[Texte]"/>
      <dgm:spPr/>
      <dgm:t>
        <a:bodyPr/>
        <a:lstStyle/>
        <a:p>
          <a:r>
            <a:rPr lang="fr-FR" dirty="0" err="1" smtClean="0"/>
            <a:t>RedHat</a:t>
          </a:r>
          <a:r>
            <a:rPr lang="fr-FR" dirty="0" smtClean="0"/>
            <a:t> </a:t>
          </a:r>
          <a:endParaRPr lang="fr-FR" dirty="0"/>
        </a:p>
      </dgm:t>
    </dgm:pt>
    <dgm:pt modelId="{810E8DF0-47CF-4E6B-93C0-072F87078356}" type="parTrans" cxnId="{31E5257E-9446-4109-A0FB-FF2BB87C3FE1}">
      <dgm:prSet/>
      <dgm:spPr/>
      <dgm:t>
        <a:bodyPr/>
        <a:lstStyle/>
        <a:p>
          <a:endParaRPr lang="fr-FR"/>
        </a:p>
      </dgm:t>
    </dgm:pt>
    <dgm:pt modelId="{7D3A9F45-BAD9-419D-B5D0-66E849395E0F}" type="sibTrans" cxnId="{31E5257E-9446-4109-A0FB-FF2BB87C3FE1}">
      <dgm:prSet/>
      <dgm:spPr/>
      <dgm:t>
        <a:bodyPr/>
        <a:lstStyle/>
        <a:p>
          <a:r>
            <a:rPr lang="fr-FR" dirty="0" err="1" smtClean="0"/>
            <a:t>Distrubtion</a:t>
          </a:r>
          <a:r>
            <a:rPr lang="fr-FR" dirty="0" smtClean="0"/>
            <a:t> </a:t>
          </a:r>
          <a:endParaRPr lang="fr-FR" dirty="0"/>
        </a:p>
      </dgm:t>
    </dgm:pt>
    <dgm:pt modelId="{FBB62E2A-3C42-45EC-BDF6-931414A880A7}">
      <dgm:prSet phldrT="[Texte]"/>
      <dgm:spPr/>
      <dgm:t>
        <a:bodyPr/>
        <a:lstStyle/>
        <a:p>
          <a:r>
            <a:rPr lang="fr-FR" dirty="0" err="1" smtClean="0"/>
            <a:t>Fedoro</a:t>
          </a:r>
          <a:r>
            <a:rPr lang="fr-FR" dirty="0" smtClean="0"/>
            <a:t> </a:t>
          </a:r>
          <a:endParaRPr lang="fr-FR" dirty="0"/>
        </a:p>
      </dgm:t>
    </dgm:pt>
    <dgm:pt modelId="{023F608B-68FD-4924-8736-C41C119646F8}" type="parTrans" cxnId="{EE1B8273-08CF-4A9B-A761-62716F8E2E14}">
      <dgm:prSet/>
      <dgm:spPr/>
      <dgm:t>
        <a:bodyPr/>
        <a:lstStyle/>
        <a:p>
          <a:endParaRPr lang="fr-FR"/>
        </a:p>
      </dgm:t>
    </dgm:pt>
    <dgm:pt modelId="{D84D4B42-4E5B-44DF-8F1A-A418CFDDA363}" type="sibTrans" cxnId="{EE1B8273-08CF-4A9B-A761-62716F8E2E14}">
      <dgm:prSet/>
      <dgm:spPr/>
      <dgm:t>
        <a:bodyPr/>
        <a:lstStyle/>
        <a:p>
          <a:r>
            <a:rPr lang="fr-FR" dirty="0" smtClean="0"/>
            <a:t>Distribution </a:t>
          </a:r>
          <a:endParaRPr lang="fr-FR" dirty="0"/>
        </a:p>
      </dgm:t>
    </dgm:pt>
    <dgm:pt modelId="{A4434536-EE02-4532-BC97-E1D03004D40F}" type="pres">
      <dgm:prSet presAssocID="{A3463267-E5B0-44A5-ADC8-0757EF7EDB54}" presName="hierChild1" presStyleCnt="0">
        <dgm:presLayoutVars>
          <dgm:orgChart val="1"/>
          <dgm:chPref val="1"/>
          <dgm:dir/>
          <dgm:animOne val="branch"/>
          <dgm:animLvl val="lvl"/>
          <dgm:resizeHandles/>
        </dgm:presLayoutVars>
      </dgm:prSet>
      <dgm:spPr/>
      <dgm:t>
        <a:bodyPr/>
        <a:lstStyle/>
        <a:p>
          <a:endParaRPr lang="fr-FR"/>
        </a:p>
      </dgm:t>
    </dgm:pt>
    <dgm:pt modelId="{0CDFE8B0-EC29-4CD0-9289-04BDCE850FCF}" type="pres">
      <dgm:prSet presAssocID="{5282C117-FBA7-4355-9FA0-B0E13D40CE65}" presName="hierRoot1" presStyleCnt="0">
        <dgm:presLayoutVars>
          <dgm:hierBranch val="init"/>
        </dgm:presLayoutVars>
      </dgm:prSet>
      <dgm:spPr/>
    </dgm:pt>
    <dgm:pt modelId="{B8BB57CB-C095-40CA-91BF-9810D03BC35F}" type="pres">
      <dgm:prSet presAssocID="{5282C117-FBA7-4355-9FA0-B0E13D40CE65}" presName="rootComposite1" presStyleCnt="0"/>
      <dgm:spPr/>
    </dgm:pt>
    <dgm:pt modelId="{A3993C7D-C95F-4C5A-BF90-41712320A088}" type="pres">
      <dgm:prSet presAssocID="{5282C117-FBA7-4355-9FA0-B0E13D40CE65}" presName="rootText1" presStyleLbl="node0" presStyleIdx="0" presStyleCnt="2">
        <dgm:presLayoutVars>
          <dgm:chMax/>
          <dgm:chPref val="3"/>
        </dgm:presLayoutVars>
      </dgm:prSet>
      <dgm:spPr/>
      <dgm:t>
        <a:bodyPr/>
        <a:lstStyle/>
        <a:p>
          <a:endParaRPr lang="fr-FR"/>
        </a:p>
      </dgm:t>
    </dgm:pt>
    <dgm:pt modelId="{94A8FB10-9337-4CB8-BB66-4EB22AE89C82}" type="pres">
      <dgm:prSet presAssocID="{5282C117-FBA7-4355-9FA0-B0E13D40CE65}" presName="titleText1" presStyleLbl="fgAcc0" presStyleIdx="0" presStyleCnt="2">
        <dgm:presLayoutVars>
          <dgm:chMax val="0"/>
          <dgm:chPref val="0"/>
        </dgm:presLayoutVars>
      </dgm:prSet>
      <dgm:spPr/>
      <dgm:t>
        <a:bodyPr/>
        <a:lstStyle/>
        <a:p>
          <a:endParaRPr lang="fr-FR"/>
        </a:p>
      </dgm:t>
    </dgm:pt>
    <dgm:pt modelId="{83BF86BD-9946-4ECB-AD5C-E8A57ACDB70B}" type="pres">
      <dgm:prSet presAssocID="{5282C117-FBA7-4355-9FA0-B0E13D40CE65}" presName="rootConnector1" presStyleLbl="node1" presStyleIdx="0" presStyleCnt="5"/>
      <dgm:spPr/>
      <dgm:t>
        <a:bodyPr/>
        <a:lstStyle/>
        <a:p>
          <a:endParaRPr lang="fr-FR"/>
        </a:p>
      </dgm:t>
    </dgm:pt>
    <dgm:pt modelId="{E3566D99-BAA6-4912-BF80-FC881D8DA857}" type="pres">
      <dgm:prSet presAssocID="{5282C117-FBA7-4355-9FA0-B0E13D40CE65}" presName="hierChild2" presStyleCnt="0"/>
      <dgm:spPr/>
    </dgm:pt>
    <dgm:pt modelId="{6043A0D9-821B-418D-9222-91617B1ADF88}" type="pres">
      <dgm:prSet presAssocID="{5282C117-FBA7-4355-9FA0-B0E13D40CE65}" presName="hierChild3" presStyleCnt="0"/>
      <dgm:spPr/>
    </dgm:pt>
    <dgm:pt modelId="{8C8489CA-9138-4ECE-B8BF-B85E5C730FF2}" type="pres">
      <dgm:prSet presAssocID="{2C9869D9-136A-43F0-BB5D-604A44B73CAA}" presName="hierRoot1" presStyleCnt="0">
        <dgm:presLayoutVars>
          <dgm:hierBranch val="init"/>
        </dgm:presLayoutVars>
      </dgm:prSet>
      <dgm:spPr/>
    </dgm:pt>
    <dgm:pt modelId="{20A5EC13-B8FB-44AE-93DE-C30787BA291F}" type="pres">
      <dgm:prSet presAssocID="{2C9869D9-136A-43F0-BB5D-604A44B73CAA}" presName="rootComposite1" presStyleCnt="0"/>
      <dgm:spPr/>
    </dgm:pt>
    <dgm:pt modelId="{01708974-40B5-4F29-B7C4-1465E937EDED}" type="pres">
      <dgm:prSet presAssocID="{2C9869D9-136A-43F0-BB5D-604A44B73CAA}" presName="rootText1" presStyleLbl="node0" presStyleIdx="1" presStyleCnt="2">
        <dgm:presLayoutVars>
          <dgm:chMax/>
          <dgm:chPref val="3"/>
        </dgm:presLayoutVars>
      </dgm:prSet>
      <dgm:spPr/>
      <dgm:t>
        <a:bodyPr/>
        <a:lstStyle/>
        <a:p>
          <a:endParaRPr lang="fr-FR"/>
        </a:p>
      </dgm:t>
    </dgm:pt>
    <dgm:pt modelId="{E26D556B-2A27-400E-9A55-B5F4940F26B7}" type="pres">
      <dgm:prSet presAssocID="{2C9869D9-136A-43F0-BB5D-604A44B73CAA}" presName="titleText1" presStyleLbl="fgAcc0" presStyleIdx="1" presStyleCnt="2">
        <dgm:presLayoutVars>
          <dgm:chMax val="0"/>
          <dgm:chPref val="0"/>
        </dgm:presLayoutVars>
      </dgm:prSet>
      <dgm:spPr/>
      <dgm:t>
        <a:bodyPr/>
        <a:lstStyle/>
        <a:p>
          <a:endParaRPr lang="fr-FR"/>
        </a:p>
      </dgm:t>
    </dgm:pt>
    <dgm:pt modelId="{772B97C5-6A90-4668-980E-000AD27F87EA}" type="pres">
      <dgm:prSet presAssocID="{2C9869D9-136A-43F0-BB5D-604A44B73CAA}" presName="rootConnector1" presStyleLbl="node1" presStyleIdx="0" presStyleCnt="5"/>
      <dgm:spPr/>
      <dgm:t>
        <a:bodyPr/>
        <a:lstStyle/>
        <a:p>
          <a:endParaRPr lang="fr-FR"/>
        </a:p>
      </dgm:t>
    </dgm:pt>
    <dgm:pt modelId="{5532B20D-1BCC-45D2-A9CA-BCF6B683B217}" type="pres">
      <dgm:prSet presAssocID="{2C9869D9-136A-43F0-BB5D-604A44B73CAA}" presName="hierChild2" presStyleCnt="0"/>
      <dgm:spPr/>
    </dgm:pt>
    <dgm:pt modelId="{F1C68E71-7F45-4521-9A75-9FBE49D03214}" type="pres">
      <dgm:prSet presAssocID="{D8FE562E-4D8D-4060-BF62-C903E3EC0114}" presName="Name37" presStyleLbl="parChTrans1D2" presStyleIdx="0" presStyleCnt="6"/>
      <dgm:spPr/>
      <dgm:t>
        <a:bodyPr/>
        <a:lstStyle/>
        <a:p>
          <a:endParaRPr lang="fr-FR"/>
        </a:p>
      </dgm:t>
    </dgm:pt>
    <dgm:pt modelId="{9F5E05D6-05A8-4AD7-A358-7D783D7C19A1}" type="pres">
      <dgm:prSet presAssocID="{BDBBF59B-C47F-41AA-BB81-0ADE6AEBC433}" presName="hierRoot2" presStyleCnt="0">
        <dgm:presLayoutVars>
          <dgm:hierBranch val="init"/>
        </dgm:presLayoutVars>
      </dgm:prSet>
      <dgm:spPr/>
    </dgm:pt>
    <dgm:pt modelId="{109D6E89-2FA6-4BDF-BA42-C8791D272264}" type="pres">
      <dgm:prSet presAssocID="{BDBBF59B-C47F-41AA-BB81-0ADE6AEBC433}" presName="rootComposite" presStyleCnt="0"/>
      <dgm:spPr/>
    </dgm:pt>
    <dgm:pt modelId="{38FD7FC1-AC87-41C3-93BA-E3956BD1CD0E}" type="pres">
      <dgm:prSet presAssocID="{BDBBF59B-C47F-41AA-BB81-0ADE6AEBC433}" presName="rootText" presStyleLbl="node1" presStyleIdx="0" presStyleCnt="5">
        <dgm:presLayoutVars>
          <dgm:chMax/>
          <dgm:chPref val="3"/>
        </dgm:presLayoutVars>
      </dgm:prSet>
      <dgm:spPr/>
      <dgm:t>
        <a:bodyPr/>
        <a:lstStyle/>
        <a:p>
          <a:endParaRPr lang="fr-FR"/>
        </a:p>
      </dgm:t>
    </dgm:pt>
    <dgm:pt modelId="{DD744FC2-378B-4465-A0E4-DBF55C7ABE4C}" type="pres">
      <dgm:prSet presAssocID="{BDBBF59B-C47F-41AA-BB81-0ADE6AEBC433}" presName="titleText2" presStyleLbl="fgAcc1" presStyleIdx="0" presStyleCnt="5">
        <dgm:presLayoutVars>
          <dgm:chMax val="0"/>
          <dgm:chPref val="0"/>
        </dgm:presLayoutVars>
      </dgm:prSet>
      <dgm:spPr/>
      <dgm:t>
        <a:bodyPr/>
        <a:lstStyle/>
        <a:p>
          <a:endParaRPr lang="fr-FR"/>
        </a:p>
      </dgm:t>
    </dgm:pt>
    <dgm:pt modelId="{E54FA3CA-B20D-4FDF-948B-70632DBD262A}" type="pres">
      <dgm:prSet presAssocID="{BDBBF59B-C47F-41AA-BB81-0ADE6AEBC433}" presName="rootConnector" presStyleLbl="node2" presStyleIdx="0" presStyleCnt="0"/>
      <dgm:spPr/>
      <dgm:t>
        <a:bodyPr/>
        <a:lstStyle/>
        <a:p>
          <a:endParaRPr lang="fr-FR"/>
        </a:p>
      </dgm:t>
    </dgm:pt>
    <dgm:pt modelId="{29D1D5E4-3065-472B-8ACA-A8799FEF78F5}" type="pres">
      <dgm:prSet presAssocID="{BDBBF59B-C47F-41AA-BB81-0ADE6AEBC433}" presName="hierChild4" presStyleCnt="0"/>
      <dgm:spPr/>
    </dgm:pt>
    <dgm:pt modelId="{084D5DBD-93C8-45AD-9BD9-916CAA63D4E6}" type="pres">
      <dgm:prSet presAssocID="{BDBBF59B-C47F-41AA-BB81-0ADE6AEBC433}" presName="hierChild5" presStyleCnt="0"/>
      <dgm:spPr/>
    </dgm:pt>
    <dgm:pt modelId="{E85BF38D-AF4F-4636-926D-398C3F5AB661}" type="pres">
      <dgm:prSet presAssocID="{E0E48662-B2F0-430C-925B-5F40DD404CD2}" presName="Name37" presStyleLbl="parChTrans1D2" presStyleIdx="1" presStyleCnt="6"/>
      <dgm:spPr/>
      <dgm:t>
        <a:bodyPr/>
        <a:lstStyle/>
        <a:p>
          <a:endParaRPr lang="fr-FR"/>
        </a:p>
      </dgm:t>
    </dgm:pt>
    <dgm:pt modelId="{0012EC50-B685-4E0C-ABF6-DFBA89FC860C}" type="pres">
      <dgm:prSet presAssocID="{491CCD3A-9D96-445C-9714-736EE2D5978D}" presName="hierRoot2" presStyleCnt="0">
        <dgm:presLayoutVars>
          <dgm:hierBranch val="init"/>
        </dgm:presLayoutVars>
      </dgm:prSet>
      <dgm:spPr/>
    </dgm:pt>
    <dgm:pt modelId="{A13B742A-1B73-48E7-86B0-1FF50FC9734A}" type="pres">
      <dgm:prSet presAssocID="{491CCD3A-9D96-445C-9714-736EE2D5978D}" presName="rootComposite" presStyleCnt="0"/>
      <dgm:spPr/>
    </dgm:pt>
    <dgm:pt modelId="{A3C58B2B-60C7-48FC-B8A1-E81F08C62A73}" type="pres">
      <dgm:prSet presAssocID="{491CCD3A-9D96-445C-9714-736EE2D5978D}" presName="rootText" presStyleLbl="node1" presStyleIdx="1" presStyleCnt="5">
        <dgm:presLayoutVars>
          <dgm:chMax/>
          <dgm:chPref val="3"/>
        </dgm:presLayoutVars>
      </dgm:prSet>
      <dgm:spPr/>
      <dgm:t>
        <a:bodyPr/>
        <a:lstStyle/>
        <a:p>
          <a:endParaRPr lang="fr-FR"/>
        </a:p>
      </dgm:t>
    </dgm:pt>
    <dgm:pt modelId="{F734F53E-9C6E-4CA2-9E63-DCF2424FD2F2}" type="pres">
      <dgm:prSet presAssocID="{491CCD3A-9D96-445C-9714-736EE2D5978D}" presName="titleText2" presStyleLbl="fgAcc1" presStyleIdx="1" presStyleCnt="5">
        <dgm:presLayoutVars>
          <dgm:chMax val="0"/>
          <dgm:chPref val="0"/>
        </dgm:presLayoutVars>
      </dgm:prSet>
      <dgm:spPr/>
      <dgm:t>
        <a:bodyPr/>
        <a:lstStyle/>
        <a:p>
          <a:endParaRPr lang="fr-FR"/>
        </a:p>
      </dgm:t>
    </dgm:pt>
    <dgm:pt modelId="{696FE61A-6219-4A43-8011-B044F7E1D0E1}" type="pres">
      <dgm:prSet presAssocID="{491CCD3A-9D96-445C-9714-736EE2D5978D}" presName="rootConnector" presStyleLbl="node2" presStyleIdx="0" presStyleCnt="0"/>
      <dgm:spPr/>
      <dgm:t>
        <a:bodyPr/>
        <a:lstStyle/>
        <a:p>
          <a:endParaRPr lang="fr-FR"/>
        </a:p>
      </dgm:t>
    </dgm:pt>
    <dgm:pt modelId="{9D0AB122-926B-497D-B3A2-F37124CE2F0C}" type="pres">
      <dgm:prSet presAssocID="{491CCD3A-9D96-445C-9714-736EE2D5978D}" presName="hierChild4" presStyleCnt="0"/>
      <dgm:spPr/>
    </dgm:pt>
    <dgm:pt modelId="{9832764E-2896-4073-90F0-C8698479771E}" type="pres">
      <dgm:prSet presAssocID="{491CCD3A-9D96-445C-9714-736EE2D5978D}" presName="hierChild5" presStyleCnt="0"/>
      <dgm:spPr/>
    </dgm:pt>
    <dgm:pt modelId="{F8F0F967-7C49-4B59-B114-2CB3CBD2191E}" type="pres">
      <dgm:prSet presAssocID="{388D79D3-D124-44F6-8C84-4BEB0424EAC5}" presName="Name37" presStyleLbl="parChTrans1D2" presStyleIdx="2" presStyleCnt="6"/>
      <dgm:spPr/>
      <dgm:t>
        <a:bodyPr/>
        <a:lstStyle/>
        <a:p>
          <a:endParaRPr lang="fr-FR"/>
        </a:p>
      </dgm:t>
    </dgm:pt>
    <dgm:pt modelId="{B2A1CDD6-BB7F-4B2C-B9D6-D2F26224A0E1}" type="pres">
      <dgm:prSet presAssocID="{7251436A-8D3C-436C-AEAB-EA1F82842863}" presName="hierRoot2" presStyleCnt="0">
        <dgm:presLayoutVars>
          <dgm:hierBranch val="init"/>
        </dgm:presLayoutVars>
      </dgm:prSet>
      <dgm:spPr/>
    </dgm:pt>
    <dgm:pt modelId="{D88FBB6D-C679-4051-862F-A396C88D971A}" type="pres">
      <dgm:prSet presAssocID="{7251436A-8D3C-436C-AEAB-EA1F82842863}" presName="rootComposite" presStyleCnt="0"/>
      <dgm:spPr/>
    </dgm:pt>
    <dgm:pt modelId="{3938B5D8-ECF9-4D26-9F93-6A02D02D89BF}" type="pres">
      <dgm:prSet presAssocID="{7251436A-8D3C-436C-AEAB-EA1F82842863}" presName="rootText" presStyleLbl="node1" presStyleIdx="2" presStyleCnt="5">
        <dgm:presLayoutVars>
          <dgm:chMax/>
          <dgm:chPref val="3"/>
        </dgm:presLayoutVars>
      </dgm:prSet>
      <dgm:spPr/>
      <dgm:t>
        <a:bodyPr/>
        <a:lstStyle/>
        <a:p>
          <a:endParaRPr lang="fr-FR"/>
        </a:p>
      </dgm:t>
    </dgm:pt>
    <dgm:pt modelId="{F000B8FB-F67B-47C7-AB1A-F1956BD4B880}" type="pres">
      <dgm:prSet presAssocID="{7251436A-8D3C-436C-AEAB-EA1F82842863}" presName="titleText2" presStyleLbl="fgAcc1" presStyleIdx="2" presStyleCnt="5">
        <dgm:presLayoutVars>
          <dgm:chMax val="0"/>
          <dgm:chPref val="0"/>
        </dgm:presLayoutVars>
      </dgm:prSet>
      <dgm:spPr/>
      <dgm:t>
        <a:bodyPr/>
        <a:lstStyle/>
        <a:p>
          <a:endParaRPr lang="fr-FR"/>
        </a:p>
      </dgm:t>
    </dgm:pt>
    <dgm:pt modelId="{520B4018-771A-4E98-AC98-5EDB36DD40E8}" type="pres">
      <dgm:prSet presAssocID="{7251436A-8D3C-436C-AEAB-EA1F82842863}" presName="rootConnector" presStyleLbl="node2" presStyleIdx="0" presStyleCnt="0"/>
      <dgm:spPr/>
      <dgm:t>
        <a:bodyPr/>
        <a:lstStyle/>
        <a:p>
          <a:endParaRPr lang="fr-FR"/>
        </a:p>
      </dgm:t>
    </dgm:pt>
    <dgm:pt modelId="{B9AC6F9D-056B-4D4B-8160-C3083A7CED94}" type="pres">
      <dgm:prSet presAssocID="{7251436A-8D3C-436C-AEAB-EA1F82842863}" presName="hierChild4" presStyleCnt="0"/>
      <dgm:spPr/>
    </dgm:pt>
    <dgm:pt modelId="{B0BE3B13-E0D8-443C-9C1C-0207D8A6A5C4}" type="pres">
      <dgm:prSet presAssocID="{7251436A-8D3C-436C-AEAB-EA1F82842863}" presName="hierChild5" presStyleCnt="0"/>
      <dgm:spPr/>
    </dgm:pt>
    <dgm:pt modelId="{12DC91A1-0A41-4B2E-B65B-9F1807DF7EF0}" type="pres">
      <dgm:prSet presAssocID="{023F608B-68FD-4924-8736-C41C119646F8}" presName="Name37" presStyleLbl="parChTrans1D2" presStyleIdx="3" presStyleCnt="6"/>
      <dgm:spPr/>
      <dgm:t>
        <a:bodyPr/>
        <a:lstStyle/>
        <a:p>
          <a:endParaRPr lang="fr-FR"/>
        </a:p>
      </dgm:t>
    </dgm:pt>
    <dgm:pt modelId="{F5CE776E-80D7-4E5E-B390-2EC600DCB94E}" type="pres">
      <dgm:prSet presAssocID="{FBB62E2A-3C42-45EC-BDF6-931414A880A7}" presName="hierRoot2" presStyleCnt="0">
        <dgm:presLayoutVars>
          <dgm:hierBranch val="init"/>
        </dgm:presLayoutVars>
      </dgm:prSet>
      <dgm:spPr/>
    </dgm:pt>
    <dgm:pt modelId="{C967B777-39E3-4728-86D1-57015604E770}" type="pres">
      <dgm:prSet presAssocID="{FBB62E2A-3C42-45EC-BDF6-931414A880A7}" presName="rootComposite" presStyleCnt="0"/>
      <dgm:spPr/>
    </dgm:pt>
    <dgm:pt modelId="{3445571A-F69B-490D-A158-B09612004C27}" type="pres">
      <dgm:prSet presAssocID="{FBB62E2A-3C42-45EC-BDF6-931414A880A7}" presName="rootText" presStyleLbl="node1" presStyleIdx="3" presStyleCnt="5">
        <dgm:presLayoutVars>
          <dgm:chMax/>
          <dgm:chPref val="3"/>
        </dgm:presLayoutVars>
      </dgm:prSet>
      <dgm:spPr/>
      <dgm:t>
        <a:bodyPr/>
        <a:lstStyle/>
        <a:p>
          <a:endParaRPr lang="fr-FR"/>
        </a:p>
      </dgm:t>
    </dgm:pt>
    <dgm:pt modelId="{5F1424B4-67B9-472B-9213-9ECB3F7D575F}" type="pres">
      <dgm:prSet presAssocID="{FBB62E2A-3C42-45EC-BDF6-931414A880A7}" presName="titleText2" presStyleLbl="fgAcc1" presStyleIdx="3" presStyleCnt="5">
        <dgm:presLayoutVars>
          <dgm:chMax val="0"/>
          <dgm:chPref val="0"/>
        </dgm:presLayoutVars>
      </dgm:prSet>
      <dgm:spPr/>
      <dgm:t>
        <a:bodyPr/>
        <a:lstStyle/>
        <a:p>
          <a:endParaRPr lang="fr-FR"/>
        </a:p>
      </dgm:t>
    </dgm:pt>
    <dgm:pt modelId="{437509FD-D9E4-4D32-B9E2-908184D926EE}" type="pres">
      <dgm:prSet presAssocID="{FBB62E2A-3C42-45EC-BDF6-931414A880A7}" presName="rootConnector" presStyleLbl="node2" presStyleIdx="0" presStyleCnt="0"/>
      <dgm:spPr/>
      <dgm:t>
        <a:bodyPr/>
        <a:lstStyle/>
        <a:p>
          <a:endParaRPr lang="fr-FR"/>
        </a:p>
      </dgm:t>
    </dgm:pt>
    <dgm:pt modelId="{FB198791-1D51-45D8-B12C-9CD554F19287}" type="pres">
      <dgm:prSet presAssocID="{FBB62E2A-3C42-45EC-BDF6-931414A880A7}" presName="hierChild4" presStyleCnt="0"/>
      <dgm:spPr/>
    </dgm:pt>
    <dgm:pt modelId="{84F1A5BF-C563-4732-BA99-789F57172769}" type="pres">
      <dgm:prSet presAssocID="{FBB62E2A-3C42-45EC-BDF6-931414A880A7}" presName="hierChild5" presStyleCnt="0"/>
      <dgm:spPr/>
    </dgm:pt>
    <dgm:pt modelId="{7ED1FA87-F6A2-4D6D-85B5-757C1F5D793A}" type="pres">
      <dgm:prSet presAssocID="{810E8DF0-47CF-4E6B-93C0-072F87078356}" presName="Name37" presStyleLbl="parChTrans1D2" presStyleIdx="4" presStyleCnt="6"/>
      <dgm:spPr/>
      <dgm:t>
        <a:bodyPr/>
        <a:lstStyle/>
        <a:p>
          <a:endParaRPr lang="fr-FR"/>
        </a:p>
      </dgm:t>
    </dgm:pt>
    <dgm:pt modelId="{DDC2FA93-0540-4F0A-A68C-7E41800D4EDB}" type="pres">
      <dgm:prSet presAssocID="{08DEDC7A-BC08-46B9-BB37-DA5BC5C69399}" presName="hierRoot2" presStyleCnt="0">
        <dgm:presLayoutVars>
          <dgm:hierBranch val="init"/>
        </dgm:presLayoutVars>
      </dgm:prSet>
      <dgm:spPr/>
    </dgm:pt>
    <dgm:pt modelId="{FCE74ACD-C6AA-4D83-9BA5-29E368E3A338}" type="pres">
      <dgm:prSet presAssocID="{08DEDC7A-BC08-46B9-BB37-DA5BC5C69399}" presName="rootComposite" presStyleCnt="0"/>
      <dgm:spPr/>
    </dgm:pt>
    <dgm:pt modelId="{46DA496B-CD46-4A5E-9BD7-E08744EB9B24}" type="pres">
      <dgm:prSet presAssocID="{08DEDC7A-BC08-46B9-BB37-DA5BC5C69399}" presName="rootText" presStyleLbl="node1" presStyleIdx="4" presStyleCnt="5">
        <dgm:presLayoutVars>
          <dgm:chMax/>
          <dgm:chPref val="3"/>
        </dgm:presLayoutVars>
      </dgm:prSet>
      <dgm:spPr/>
      <dgm:t>
        <a:bodyPr/>
        <a:lstStyle/>
        <a:p>
          <a:endParaRPr lang="fr-FR"/>
        </a:p>
      </dgm:t>
    </dgm:pt>
    <dgm:pt modelId="{6298FA71-1029-4F58-96C6-444DF18AFE68}" type="pres">
      <dgm:prSet presAssocID="{08DEDC7A-BC08-46B9-BB37-DA5BC5C69399}" presName="titleText2" presStyleLbl="fgAcc1" presStyleIdx="4" presStyleCnt="5">
        <dgm:presLayoutVars>
          <dgm:chMax val="0"/>
          <dgm:chPref val="0"/>
        </dgm:presLayoutVars>
      </dgm:prSet>
      <dgm:spPr/>
      <dgm:t>
        <a:bodyPr/>
        <a:lstStyle/>
        <a:p>
          <a:endParaRPr lang="fr-FR"/>
        </a:p>
      </dgm:t>
    </dgm:pt>
    <dgm:pt modelId="{4E98A439-2FBB-4AD6-9908-D0806F540D7A}" type="pres">
      <dgm:prSet presAssocID="{08DEDC7A-BC08-46B9-BB37-DA5BC5C69399}" presName="rootConnector" presStyleLbl="node2" presStyleIdx="0" presStyleCnt="0"/>
      <dgm:spPr/>
      <dgm:t>
        <a:bodyPr/>
        <a:lstStyle/>
        <a:p>
          <a:endParaRPr lang="fr-FR"/>
        </a:p>
      </dgm:t>
    </dgm:pt>
    <dgm:pt modelId="{EF44B8A3-C2B4-4142-B711-F6EABB42566C}" type="pres">
      <dgm:prSet presAssocID="{08DEDC7A-BC08-46B9-BB37-DA5BC5C69399}" presName="hierChild4" presStyleCnt="0"/>
      <dgm:spPr/>
    </dgm:pt>
    <dgm:pt modelId="{503F99D6-7D24-493D-A832-684C352ED4FF}" type="pres">
      <dgm:prSet presAssocID="{08DEDC7A-BC08-46B9-BB37-DA5BC5C69399}" presName="hierChild5" presStyleCnt="0"/>
      <dgm:spPr/>
    </dgm:pt>
    <dgm:pt modelId="{9F57DFE5-D299-4DD8-98B6-538A79D1009B}" type="pres">
      <dgm:prSet presAssocID="{2C9869D9-136A-43F0-BB5D-604A44B73CAA}" presName="hierChild3" presStyleCnt="0"/>
      <dgm:spPr/>
    </dgm:pt>
    <dgm:pt modelId="{4AAF59F1-B079-40E1-9E2A-1D44B01D455F}" type="pres">
      <dgm:prSet presAssocID="{51A4471E-BD9D-4F14-B1BA-6E9EF04BAFD3}" presName="Name96" presStyleLbl="parChTrans1D2" presStyleIdx="5" presStyleCnt="6"/>
      <dgm:spPr/>
      <dgm:t>
        <a:bodyPr/>
        <a:lstStyle/>
        <a:p>
          <a:endParaRPr lang="fr-FR"/>
        </a:p>
      </dgm:t>
    </dgm:pt>
    <dgm:pt modelId="{48589580-403F-4168-8F7C-BD84E0D87E87}" type="pres">
      <dgm:prSet presAssocID="{AA2B73C9-2E13-486C-A293-9208A4044D40}" presName="hierRoot3" presStyleCnt="0">
        <dgm:presLayoutVars>
          <dgm:hierBranch val="init"/>
        </dgm:presLayoutVars>
      </dgm:prSet>
      <dgm:spPr/>
    </dgm:pt>
    <dgm:pt modelId="{2555D971-B3A2-4EBF-AD3A-FF8084FA616D}" type="pres">
      <dgm:prSet presAssocID="{AA2B73C9-2E13-486C-A293-9208A4044D40}" presName="rootComposite3" presStyleCnt="0"/>
      <dgm:spPr/>
    </dgm:pt>
    <dgm:pt modelId="{D32D6299-3457-4B1A-9DE3-27C2C462257A}" type="pres">
      <dgm:prSet presAssocID="{AA2B73C9-2E13-486C-A293-9208A4044D40}" presName="rootText3" presStyleLbl="asst1" presStyleIdx="0" presStyleCnt="1">
        <dgm:presLayoutVars>
          <dgm:chPref val="3"/>
        </dgm:presLayoutVars>
      </dgm:prSet>
      <dgm:spPr/>
      <dgm:t>
        <a:bodyPr/>
        <a:lstStyle/>
        <a:p>
          <a:endParaRPr lang="fr-FR"/>
        </a:p>
      </dgm:t>
    </dgm:pt>
    <dgm:pt modelId="{5751EAD7-AF92-4986-8629-4C0F6B3207C2}" type="pres">
      <dgm:prSet presAssocID="{AA2B73C9-2E13-486C-A293-9208A4044D40}" presName="titleText3" presStyleLbl="fgAcc2" presStyleIdx="0" presStyleCnt="1">
        <dgm:presLayoutVars>
          <dgm:chMax val="0"/>
          <dgm:chPref val="0"/>
        </dgm:presLayoutVars>
      </dgm:prSet>
      <dgm:spPr/>
      <dgm:t>
        <a:bodyPr/>
        <a:lstStyle/>
        <a:p>
          <a:endParaRPr lang="fr-FR"/>
        </a:p>
      </dgm:t>
    </dgm:pt>
    <dgm:pt modelId="{F03F8A75-DE44-4C1F-A47C-CC704F8E93C2}" type="pres">
      <dgm:prSet presAssocID="{AA2B73C9-2E13-486C-A293-9208A4044D40}" presName="rootConnector3" presStyleLbl="asst1" presStyleIdx="0" presStyleCnt="1"/>
      <dgm:spPr/>
      <dgm:t>
        <a:bodyPr/>
        <a:lstStyle/>
        <a:p>
          <a:endParaRPr lang="fr-FR"/>
        </a:p>
      </dgm:t>
    </dgm:pt>
    <dgm:pt modelId="{BC75CA0E-C8EE-4D78-B569-600CC6BCEC87}" type="pres">
      <dgm:prSet presAssocID="{AA2B73C9-2E13-486C-A293-9208A4044D40}" presName="hierChild6" presStyleCnt="0"/>
      <dgm:spPr/>
    </dgm:pt>
    <dgm:pt modelId="{8FDD0900-4160-4521-BB44-D57615035B3E}" type="pres">
      <dgm:prSet presAssocID="{AA2B73C9-2E13-486C-A293-9208A4044D40}" presName="hierChild7" presStyleCnt="0"/>
      <dgm:spPr/>
    </dgm:pt>
  </dgm:ptLst>
  <dgm:cxnLst>
    <dgm:cxn modelId="{6EC03702-D2E0-4B53-82A3-FDFC8EB93268}" type="presOf" srcId="{064C5A36-7DED-4E57-A770-624C5DE76978}" destId="{E26D556B-2A27-400E-9A55-B5F4940F26B7}" srcOrd="0" destOrd="0" presId="urn:microsoft.com/office/officeart/2008/layout/NameandTitleOrganizationalChart"/>
    <dgm:cxn modelId="{EB9C2D81-BF40-436C-AA7B-25A7B2DE9C10}" srcId="{2C9869D9-136A-43F0-BB5D-604A44B73CAA}" destId="{BDBBF59B-C47F-41AA-BB81-0ADE6AEBC433}" srcOrd="1" destOrd="0" parTransId="{D8FE562E-4D8D-4060-BF62-C903E3EC0114}" sibTransId="{0D0E4B9B-745A-4040-B0CC-A7AB18632C78}"/>
    <dgm:cxn modelId="{320AA4DA-B26D-44B5-8625-EA3AC382B991}" srcId="{2C9869D9-136A-43F0-BB5D-604A44B73CAA}" destId="{7251436A-8D3C-436C-AEAB-EA1F82842863}" srcOrd="3" destOrd="0" parTransId="{388D79D3-D124-44F6-8C84-4BEB0424EAC5}" sibTransId="{04C5C9E4-B2B5-496B-A9D9-2987D7B5C0B8}"/>
    <dgm:cxn modelId="{A4F7E033-0C22-4300-8CC0-479EA535889D}" type="presOf" srcId="{A1563D2D-3F2D-4FD6-9CC5-4E8250C1EF9A}" destId="{F734F53E-9C6E-4CA2-9E63-DCF2424FD2F2}" srcOrd="0" destOrd="0" presId="urn:microsoft.com/office/officeart/2008/layout/NameandTitleOrganizationalChart"/>
    <dgm:cxn modelId="{0D0A66F4-4319-4109-97B7-121CF6842C29}" type="presOf" srcId="{A3463267-E5B0-44A5-ADC8-0757EF7EDB54}" destId="{A4434536-EE02-4532-BC97-E1D03004D40F}" srcOrd="0" destOrd="0" presId="urn:microsoft.com/office/officeart/2008/layout/NameandTitleOrganizationalChart"/>
    <dgm:cxn modelId="{205FE1CD-C2E4-4389-ACBF-BCA566B86137}" type="presOf" srcId="{04C5C9E4-B2B5-496B-A9D9-2987D7B5C0B8}" destId="{F000B8FB-F67B-47C7-AB1A-F1956BD4B880}" srcOrd="0" destOrd="0" presId="urn:microsoft.com/office/officeart/2008/layout/NameandTitleOrganizationalChart"/>
    <dgm:cxn modelId="{446A0F87-4C9C-4563-A732-2522CCF370ED}" type="presOf" srcId="{AA2B73C9-2E13-486C-A293-9208A4044D40}" destId="{F03F8A75-DE44-4C1F-A47C-CC704F8E93C2}" srcOrd="1" destOrd="0" presId="urn:microsoft.com/office/officeart/2008/layout/NameandTitleOrganizationalChart"/>
    <dgm:cxn modelId="{2CFB1D82-8015-4244-97C8-ADCFFDCFAC8A}" type="presOf" srcId="{E0E48662-B2F0-430C-925B-5F40DD404CD2}" destId="{E85BF38D-AF4F-4636-926D-398C3F5AB661}" srcOrd="0" destOrd="0" presId="urn:microsoft.com/office/officeart/2008/layout/NameandTitleOrganizationalChart"/>
    <dgm:cxn modelId="{1B33672C-9D28-4AE8-9881-14B63ADBC4F9}" type="presOf" srcId="{2C9869D9-136A-43F0-BB5D-604A44B73CAA}" destId="{772B97C5-6A90-4668-980E-000AD27F87EA}" srcOrd="1" destOrd="0" presId="urn:microsoft.com/office/officeart/2008/layout/NameandTitleOrganizationalChart"/>
    <dgm:cxn modelId="{61030507-3D61-43DD-A71E-9F6DA98AB69D}" type="presOf" srcId="{7D3A9F45-BAD9-419D-B5D0-66E849395E0F}" destId="{6298FA71-1029-4F58-96C6-444DF18AFE68}" srcOrd="0" destOrd="0" presId="urn:microsoft.com/office/officeart/2008/layout/NameandTitleOrganizationalChart"/>
    <dgm:cxn modelId="{1E08F2FE-5C37-4406-85D2-E996222E2A99}" type="presOf" srcId="{7251436A-8D3C-436C-AEAB-EA1F82842863}" destId="{520B4018-771A-4E98-AC98-5EDB36DD40E8}" srcOrd="1" destOrd="0" presId="urn:microsoft.com/office/officeart/2008/layout/NameandTitleOrganizationalChart"/>
    <dgm:cxn modelId="{1E414517-2CD6-4643-AC9F-83B37783104F}" type="presOf" srcId="{D84D4B42-4E5B-44DF-8F1A-A418CFDDA363}" destId="{5F1424B4-67B9-472B-9213-9ECB3F7D575F}" srcOrd="0" destOrd="0" presId="urn:microsoft.com/office/officeart/2008/layout/NameandTitleOrganizationalChart"/>
    <dgm:cxn modelId="{D2C28B28-613C-4753-8167-20D5B442463B}" srcId="{2C9869D9-136A-43F0-BB5D-604A44B73CAA}" destId="{AA2B73C9-2E13-486C-A293-9208A4044D40}" srcOrd="0" destOrd="0" parTransId="{51A4471E-BD9D-4F14-B1BA-6E9EF04BAFD3}" sibTransId="{1EE7A9E1-424C-408A-9E3A-BA29EFE29BD6}"/>
    <dgm:cxn modelId="{34094A92-E02E-4B9E-80BC-60CE3066FEC4}" type="presOf" srcId="{491CCD3A-9D96-445C-9714-736EE2D5978D}" destId="{696FE61A-6219-4A43-8011-B044F7E1D0E1}" srcOrd="1" destOrd="0" presId="urn:microsoft.com/office/officeart/2008/layout/NameandTitleOrganizationalChart"/>
    <dgm:cxn modelId="{23DB865A-8C00-4D31-B175-512B1B62D73E}" type="presOf" srcId="{51A4471E-BD9D-4F14-B1BA-6E9EF04BAFD3}" destId="{4AAF59F1-B079-40E1-9E2A-1D44B01D455F}" srcOrd="0" destOrd="0" presId="urn:microsoft.com/office/officeart/2008/layout/NameandTitleOrganizationalChart"/>
    <dgm:cxn modelId="{B51B6086-AD15-42A7-9288-30D4DD659ADB}" type="presOf" srcId="{023F608B-68FD-4924-8736-C41C119646F8}" destId="{12DC91A1-0A41-4B2E-B65B-9F1807DF7EF0}" srcOrd="0" destOrd="0" presId="urn:microsoft.com/office/officeart/2008/layout/NameandTitleOrganizationalChart"/>
    <dgm:cxn modelId="{242A8C07-06B3-4890-BCCB-B2D25164EC14}" type="presOf" srcId="{2C9869D9-136A-43F0-BB5D-604A44B73CAA}" destId="{01708974-40B5-4F29-B7C4-1465E937EDED}" srcOrd="0" destOrd="0" presId="urn:microsoft.com/office/officeart/2008/layout/NameandTitleOrganizationalChart"/>
    <dgm:cxn modelId="{BE55CB9E-5466-402B-8911-C5605A9904D4}" srcId="{A3463267-E5B0-44A5-ADC8-0757EF7EDB54}" destId="{2C9869D9-136A-43F0-BB5D-604A44B73CAA}" srcOrd="1" destOrd="0" parTransId="{6360852D-393E-4CCA-8CB7-78F0BC2A9BB8}" sibTransId="{064C5A36-7DED-4E57-A770-624C5DE76978}"/>
    <dgm:cxn modelId="{27AD5539-0E96-4CE2-B514-D5234AFE94D3}" type="presOf" srcId="{5282C117-FBA7-4355-9FA0-B0E13D40CE65}" destId="{83BF86BD-9946-4ECB-AD5C-E8A57ACDB70B}" srcOrd="1" destOrd="0" presId="urn:microsoft.com/office/officeart/2008/layout/NameandTitleOrganizationalChart"/>
    <dgm:cxn modelId="{4BA3CB79-1848-49A8-9561-65B568298A28}" type="presOf" srcId="{08DEDC7A-BC08-46B9-BB37-DA5BC5C69399}" destId="{4E98A439-2FBB-4AD6-9908-D0806F540D7A}" srcOrd="1" destOrd="0" presId="urn:microsoft.com/office/officeart/2008/layout/NameandTitleOrganizationalChart"/>
    <dgm:cxn modelId="{7B95ECCB-8D6B-4A3C-989E-9DDB37B07704}" type="presOf" srcId="{08DEDC7A-BC08-46B9-BB37-DA5BC5C69399}" destId="{46DA496B-CD46-4A5E-9BD7-E08744EB9B24}" srcOrd="0" destOrd="0" presId="urn:microsoft.com/office/officeart/2008/layout/NameandTitleOrganizationalChart"/>
    <dgm:cxn modelId="{F50EBF41-E10C-44A6-80EC-371125E4C26A}" type="presOf" srcId="{7251436A-8D3C-436C-AEAB-EA1F82842863}" destId="{3938B5D8-ECF9-4D26-9F93-6A02D02D89BF}" srcOrd="0" destOrd="0" presId="urn:microsoft.com/office/officeart/2008/layout/NameandTitleOrganizationalChart"/>
    <dgm:cxn modelId="{6E3601EB-4E84-4046-A19F-6FD63D80DF80}" type="presOf" srcId="{5282C117-FBA7-4355-9FA0-B0E13D40CE65}" destId="{A3993C7D-C95F-4C5A-BF90-41712320A088}" srcOrd="0" destOrd="0" presId="urn:microsoft.com/office/officeart/2008/layout/NameandTitleOrganizationalChart"/>
    <dgm:cxn modelId="{25C1201F-99D8-488B-9362-83FA1CC5328C}" type="presOf" srcId="{810E8DF0-47CF-4E6B-93C0-072F87078356}" destId="{7ED1FA87-F6A2-4D6D-85B5-757C1F5D793A}" srcOrd="0" destOrd="0" presId="urn:microsoft.com/office/officeart/2008/layout/NameandTitleOrganizationalChart"/>
    <dgm:cxn modelId="{9814C4C7-5684-4E07-8D9C-97F60899F700}" type="presOf" srcId="{D8FE562E-4D8D-4060-BF62-C903E3EC0114}" destId="{F1C68E71-7F45-4521-9A75-9FBE49D03214}" srcOrd="0" destOrd="0" presId="urn:microsoft.com/office/officeart/2008/layout/NameandTitleOrganizationalChart"/>
    <dgm:cxn modelId="{E814B323-1341-4044-9407-F443DC56B98A}" type="presOf" srcId="{FBB62E2A-3C42-45EC-BDF6-931414A880A7}" destId="{3445571A-F69B-490D-A158-B09612004C27}" srcOrd="0" destOrd="0" presId="urn:microsoft.com/office/officeart/2008/layout/NameandTitleOrganizationalChart"/>
    <dgm:cxn modelId="{31E5257E-9446-4109-A0FB-FF2BB87C3FE1}" srcId="{2C9869D9-136A-43F0-BB5D-604A44B73CAA}" destId="{08DEDC7A-BC08-46B9-BB37-DA5BC5C69399}" srcOrd="5" destOrd="0" parTransId="{810E8DF0-47CF-4E6B-93C0-072F87078356}" sibTransId="{7D3A9F45-BAD9-419D-B5D0-66E849395E0F}"/>
    <dgm:cxn modelId="{18C67F42-A178-45BF-9E49-FAAC9CAB523A}" type="presOf" srcId="{0D0E4B9B-745A-4040-B0CC-A7AB18632C78}" destId="{DD744FC2-378B-4465-A0E4-DBF55C7ABE4C}" srcOrd="0" destOrd="0" presId="urn:microsoft.com/office/officeart/2008/layout/NameandTitleOrganizationalChart"/>
    <dgm:cxn modelId="{ADB82F40-4618-40DB-ADD1-F94733CD683C}" type="presOf" srcId="{491CCD3A-9D96-445C-9714-736EE2D5978D}" destId="{A3C58B2B-60C7-48FC-B8A1-E81F08C62A73}" srcOrd="0" destOrd="0" presId="urn:microsoft.com/office/officeart/2008/layout/NameandTitleOrganizationalChart"/>
    <dgm:cxn modelId="{DCD17B16-631F-4A3F-9FB7-CC32CAA4C240}" srcId="{A3463267-E5B0-44A5-ADC8-0757EF7EDB54}" destId="{5282C117-FBA7-4355-9FA0-B0E13D40CE65}" srcOrd="0" destOrd="0" parTransId="{169E2F8C-5061-4495-8A03-4D0281A2B38B}" sibTransId="{EE385D48-8C5D-44A3-AAB5-D536CEB2F3C7}"/>
    <dgm:cxn modelId="{EE1B8273-08CF-4A9B-A761-62716F8E2E14}" srcId="{2C9869D9-136A-43F0-BB5D-604A44B73CAA}" destId="{FBB62E2A-3C42-45EC-BDF6-931414A880A7}" srcOrd="4" destOrd="0" parTransId="{023F608B-68FD-4924-8736-C41C119646F8}" sibTransId="{D84D4B42-4E5B-44DF-8F1A-A418CFDDA363}"/>
    <dgm:cxn modelId="{623571CB-AD49-4195-A074-A7388A60F79D}" srcId="{2C9869D9-136A-43F0-BB5D-604A44B73CAA}" destId="{491CCD3A-9D96-445C-9714-736EE2D5978D}" srcOrd="2" destOrd="0" parTransId="{E0E48662-B2F0-430C-925B-5F40DD404CD2}" sibTransId="{A1563D2D-3F2D-4FD6-9CC5-4E8250C1EF9A}"/>
    <dgm:cxn modelId="{2114BAFF-E205-4DEC-89A9-285B2C33D9E8}" type="presOf" srcId="{AA2B73C9-2E13-486C-A293-9208A4044D40}" destId="{D32D6299-3457-4B1A-9DE3-27C2C462257A}" srcOrd="0" destOrd="0" presId="urn:microsoft.com/office/officeart/2008/layout/NameandTitleOrganizationalChart"/>
    <dgm:cxn modelId="{41E0127A-87C4-4995-A0CA-8555BE5A2E70}" type="presOf" srcId="{FBB62E2A-3C42-45EC-BDF6-931414A880A7}" destId="{437509FD-D9E4-4D32-B9E2-908184D926EE}" srcOrd="1" destOrd="0" presId="urn:microsoft.com/office/officeart/2008/layout/NameandTitleOrganizationalChart"/>
    <dgm:cxn modelId="{1CD9BE63-3D78-43BA-9737-3614B8DD69B1}" type="presOf" srcId="{EE385D48-8C5D-44A3-AAB5-D536CEB2F3C7}" destId="{94A8FB10-9337-4CB8-BB66-4EB22AE89C82}" srcOrd="0" destOrd="0" presId="urn:microsoft.com/office/officeart/2008/layout/NameandTitleOrganizationalChart"/>
    <dgm:cxn modelId="{4EA803D6-AEEF-4A01-A344-118A51997888}" type="presOf" srcId="{1EE7A9E1-424C-408A-9E3A-BA29EFE29BD6}" destId="{5751EAD7-AF92-4986-8629-4C0F6B3207C2}" srcOrd="0" destOrd="0" presId="urn:microsoft.com/office/officeart/2008/layout/NameandTitleOrganizationalChart"/>
    <dgm:cxn modelId="{8B9C27C1-F242-47F7-95BB-A7D7780A2FF9}" type="presOf" srcId="{BDBBF59B-C47F-41AA-BB81-0ADE6AEBC433}" destId="{E54FA3CA-B20D-4FDF-948B-70632DBD262A}" srcOrd="1" destOrd="0" presId="urn:microsoft.com/office/officeart/2008/layout/NameandTitleOrganizationalChart"/>
    <dgm:cxn modelId="{340BD178-9028-497D-8ADC-12C69FA4F438}" type="presOf" srcId="{388D79D3-D124-44F6-8C84-4BEB0424EAC5}" destId="{F8F0F967-7C49-4B59-B114-2CB3CBD2191E}" srcOrd="0" destOrd="0" presId="urn:microsoft.com/office/officeart/2008/layout/NameandTitleOrganizationalChart"/>
    <dgm:cxn modelId="{5D3FE34E-B12E-4E66-8A85-E05EABD7C0C4}" type="presOf" srcId="{BDBBF59B-C47F-41AA-BB81-0ADE6AEBC433}" destId="{38FD7FC1-AC87-41C3-93BA-E3956BD1CD0E}" srcOrd="0" destOrd="0" presId="urn:microsoft.com/office/officeart/2008/layout/NameandTitleOrganizationalChart"/>
    <dgm:cxn modelId="{DAB2B1E8-2419-4F58-8420-51502087AE5B}" type="presParOf" srcId="{A4434536-EE02-4532-BC97-E1D03004D40F}" destId="{0CDFE8B0-EC29-4CD0-9289-04BDCE850FCF}" srcOrd="0" destOrd="0" presId="urn:microsoft.com/office/officeart/2008/layout/NameandTitleOrganizationalChart"/>
    <dgm:cxn modelId="{1796B8A2-32C9-4F00-AD11-558A5F58F0BB}" type="presParOf" srcId="{0CDFE8B0-EC29-4CD0-9289-04BDCE850FCF}" destId="{B8BB57CB-C095-40CA-91BF-9810D03BC35F}" srcOrd="0" destOrd="0" presId="urn:microsoft.com/office/officeart/2008/layout/NameandTitleOrganizationalChart"/>
    <dgm:cxn modelId="{028048C8-3D7C-4B77-9246-F7049C4390BF}" type="presParOf" srcId="{B8BB57CB-C095-40CA-91BF-9810D03BC35F}" destId="{A3993C7D-C95F-4C5A-BF90-41712320A088}" srcOrd="0" destOrd="0" presId="urn:microsoft.com/office/officeart/2008/layout/NameandTitleOrganizationalChart"/>
    <dgm:cxn modelId="{CEB39205-9F09-4FAF-9DB3-DB3E7832E2F5}" type="presParOf" srcId="{B8BB57CB-C095-40CA-91BF-9810D03BC35F}" destId="{94A8FB10-9337-4CB8-BB66-4EB22AE89C82}" srcOrd="1" destOrd="0" presId="urn:microsoft.com/office/officeart/2008/layout/NameandTitleOrganizationalChart"/>
    <dgm:cxn modelId="{34B5AA3B-3654-48C1-AD91-571B0BC6604E}" type="presParOf" srcId="{B8BB57CB-C095-40CA-91BF-9810D03BC35F}" destId="{83BF86BD-9946-4ECB-AD5C-E8A57ACDB70B}" srcOrd="2" destOrd="0" presId="urn:microsoft.com/office/officeart/2008/layout/NameandTitleOrganizationalChart"/>
    <dgm:cxn modelId="{09F9888D-71BD-4A32-9D0F-F0E5DAF2B1FF}" type="presParOf" srcId="{0CDFE8B0-EC29-4CD0-9289-04BDCE850FCF}" destId="{E3566D99-BAA6-4912-BF80-FC881D8DA857}" srcOrd="1" destOrd="0" presId="urn:microsoft.com/office/officeart/2008/layout/NameandTitleOrganizationalChart"/>
    <dgm:cxn modelId="{04DE6028-E916-4751-90E6-FE8B0F41BE15}" type="presParOf" srcId="{0CDFE8B0-EC29-4CD0-9289-04BDCE850FCF}" destId="{6043A0D9-821B-418D-9222-91617B1ADF88}" srcOrd="2" destOrd="0" presId="urn:microsoft.com/office/officeart/2008/layout/NameandTitleOrganizationalChart"/>
    <dgm:cxn modelId="{F7F6C708-F3A2-40DE-80B6-29E6C1439BA3}" type="presParOf" srcId="{A4434536-EE02-4532-BC97-E1D03004D40F}" destId="{8C8489CA-9138-4ECE-B8BF-B85E5C730FF2}" srcOrd="1" destOrd="0" presId="urn:microsoft.com/office/officeart/2008/layout/NameandTitleOrganizationalChart"/>
    <dgm:cxn modelId="{A1FA0302-71E8-4C59-9EB6-F52F383AF002}" type="presParOf" srcId="{8C8489CA-9138-4ECE-B8BF-B85E5C730FF2}" destId="{20A5EC13-B8FB-44AE-93DE-C30787BA291F}" srcOrd="0" destOrd="0" presId="urn:microsoft.com/office/officeart/2008/layout/NameandTitleOrganizationalChart"/>
    <dgm:cxn modelId="{5EB7A1A7-8FB6-4741-9192-A622F7C0E6AE}" type="presParOf" srcId="{20A5EC13-B8FB-44AE-93DE-C30787BA291F}" destId="{01708974-40B5-4F29-B7C4-1465E937EDED}" srcOrd="0" destOrd="0" presId="urn:microsoft.com/office/officeart/2008/layout/NameandTitleOrganizationalChart"/>
    <dgm:cxn modelId="{B3D464DD-D83F-4210-AE67-8DC24F873020}" type="presParOf" srcId="{20A5EC13-B8FB-44AE-93DE-C30787BA291F}" destId="{E26D556B-2A27-400E-9A55-B5F4940F26B7}" srcOrd="1" destOrd="0" presId="urn:microsoft.com/office/officeart/2008/layout/NameandTitleOrganizationalChart"/>
    <dgm:cxn modelId="{8D9BCFF5-D7E5-49AD-961E-5AF484AC9A42}" type="presParOf" srcId="{20A5EC13-B8FB-44AE-93DE-C30787BA291F}" destId="{772B97C5-6A90-4668-980E-000AD27F87EA}" srcOrd="2" destOrd="0" presId="urn:microsoft.com/office/officeart/2008/layout/NameandTitleOrganizationalChart"/>
    <dgm:cxn modelId="{60FC74AF-8863-4D29-B415-0D47BCC3EC9C}" type="presParOf" srcId="{8C8489CA-9138-4ECE-B8BF-B85E5C730FF2}" destId="{5532B20D-1BCC-45D2-A9CA-BCF6B683B217}" srcOrd="1" destOrd="0" presId="urn:microsoft.com/office/officeart/2008/layout/NameandTitleOrganizationalChart"/>
    <dgm:cxn modelId="{6FB8B293-DC69-4725-ACBB-F1491568BF09}" type="presParOf" srcId="{5532B20D-1BCC-45D2-A9CA-BCF6B683B217}" destId="{F1C68E71-7F45-4521-9A75-9FBE49D03214}" srcOrd="0" destOrd="0" presId="urn:microsoft.com/office/officeart/2008/layout/NameandTitleOrganizationalChart"/>
    <dgm:cxn modelId="{93A8CD15-2E16-4523-9143-C345C30F889B}" type="presParOf" srcId="{5532B20D-1BCC-45D2-A9CA-BCF6B683B217}" destId="{9F5E05D6-05A8-4AD7-A358-7D783D7C19A1}" srcOrd="1" destOrd="0" presId="urn:microsoft.com/office/officeart/2008/layout/NameandTitleOrganizationalChart"/>
    <dgm:cxn modelId="{6D4B695C-36FB-497B-A3D4-536BC9FABE0C}" type="presParOf" srcId="{9F5E05D6-05A8-4AD7-A358-7D783D7C19A1}" destId="{109D6E89-2FA6-4BDF-BA42-C8791D272264}" srcOrd="0" destOrd="0" presId="urn:microsoft.com/office/officeart/2008/layout/NameandTitleOrganizationalChart"/>
    <dgm:cxn modelId="{F7598019-C8C3-4CF1-8611-63DE6A223284}" type="presParOf" srcId="{109D6E89-2FA6-4BDF-BA42-C8791D272264}" destId="{38FD7FC1-AC87-41C3-93BA-E3956BD1CD0E}" srcOrd="0" destOrd="0" presId="urn:microsoft.com/office/officeart/2008/layout/NameandTitleOrganizationalChart"/>
    <dgm:cxn modelId="{193066AC-1C04-4D07-BB9A-2766D8B45ED3}" type="presParOf" srcId="{109D6E89-2FA6-4BDF-BA42-C8791D272264}" destId="{DD744FC2-378B-4465-A0E4-DBF55C7ABE4C}" srcOrd="1" destOrd="0" presId="urn:microsoft.com/office/officeart/2008/layout/NameandTitleOrganizationalChart"/>
    <dgm:cxn modelId="{C210DC05-A949-4657-8BF4-42FD33EB8A2C}" type="presParOf" srcId="{109D6E89-2FA6-4BDF-BA42-C8791D272264}" destId="{E54FA3CA-B20D-4FDF-948B-70632DBD262A}" srcOrd="2" destOrd="0" presId="urn:microsoft.com/office/officeart/2008/layout/NameandTitleOrganizationalChart"/>
    <dgm:cxn modelId="{564CCD5E-82A6-48AB-A7BA-BF829A267D1E}" type="presParOf" srcId="{9F5E05D6-05A8-4AD7-A358-7D783D7C19A1}" destId="{29D1D5E4-3065-472B-8ACA-A8799FEF78F5}" srcOrd="1" destOrd="0" presId="urn:microsoft.com/office/officeart/2008/layout/NameandTitleOrganizationalChart"/>
    <dgm:cxn modelId="{691F9165-C7FA-4103-B67D-D09EEE63B4A3}" type="presParOf" srcId="{9F5E05D6-05A8-4AD7-A358-7D783D7C19A1}" destId="{084D5DBD-93C8-45AD-9BD9-916CAA63D4E6}" srcOrd="2" destOrd="0" presId="urn:microsoft.com/office/officeart/2008/layout/NameandTitleOrganizationalChart"/>
    <dgm:cxn modelId="{3A4FB4B9-E027-4D32-A1E6-D8251E353FF5}" type="presParOf" srcId="{5532B20D-1BCC-45D2-A9CA-BCF6B683B217}" destId="{E85BF38D-AF4F-4636-926D-398C3F5AB661}" srcOrd="2" destOrd="0" presId="urn:microsoft.com/office/officeart/2008/layout/NameandTitleOrganizationalChart"/>
    <dgm:cxn modelId="{6F4B5005-732D-46FC-B147-38442680765B}" type="presParOf" srcId="{5532B20D-1BCC-45D2-A9CA-BCF6B683B217}" destId="{0012EC50-B685-4E0C-ABF6-DFBA89FC860C}" srcOrd="3" destOrd="0" presId="urn:microsoft.com/office/officeart/2008/layout/NameandTitleOrganizationalChart"/>
    <dgm:cxn modelId="{0565E2A9-8A88-4E2E-BFBF-803F8205B01B}" type="presParOf" srcId="{0012EC50-B685-4E0C-ABF6-DFBA89FC860C}" destId="{A13B742A-1B73-48E7-86B0-1FF50FC9734A}" srcOrd="0" destOrd="0" presId="urn:microsoft.com/office/officeart/2008/layout/NameandTitleOrganizationalChart"/>
    <dgm:cxn modelId="{F2DC0B6C-F36E-4376-BDC2-46186ADA9A58}" type="presParOf" srcId="{A13B742A-1B73-48E7-86B0-1FF50FC9734A}" destId="{A3C58B2B-60C7-48FC-B8A1-E81F08C62A73}" srcOrd="0" destOrd="0" presId="urn:microsoft.com/office/officeart/2008/layout/NameandTitleOrganizationalChart"/>
    <dgm:cxn modelId="{A61C4573-F169-4502-ADD5-0F57EC91C0DB}" type="presParOf" srcId="{A13B742A-1B73-48E7-86B0-1FF50FC9734A}" destId="{F734F53E-9C6E-4CA2-9E63-DCF2424FD2F2}" srcOrd="1" destOrd="0" presId="urn:microsoft.com/office/officeart/2008/layout/NameandTitleOrganizationalChart"/>
    <dgm:cxn modelId="{09DD3771-6619-4A31-B8A6-F13E68CC5AC7}" type="presParOf" srcId="{A13B742A-1B73-48E7-86B0-1FF50FC9734A}" destId="{696FE61A-6219-4A43-8011-B044F7E1D0E1}" srcOrd="2" destOrd="0" presId="urn:microsoft.com/office/officeart/2008/layout/NameandTitleOrganizationalChart"/>
    <dgm:cxn modelId="{D2E90F17-77EA-4AED-9FC7-040B254122FE}" type="presParOf" srcId="{0012EC50-B685-4E0C-ABF6-DFBA89FC860C}" destId="{9D0AB122-926B-497D-B3A2-F37124CE2F0C}" srcOrd="1" destOrd="0" presId="urn:microsoft.com/office/officeart/2008/layout/NameandTitleOrganizationalChart"/>
    <dgm:cxn modelId="{55B6F39F-6ABC-442A-8604-F19073B089B0}" type="presParOf" srcId="{0012EC50-B685-4E0C-ABF6-DFBA89FC860C}" destId="{9832764E-2896-4073-90F0-C8698479771E}" srcOrd="2" destOrd="0" presId="urn:microsoft.com/office/officeart/2008/layout/NameandTitleOrganizationalChart"/>
    <dgm:cxn modelId="{A12B396A-0A5A-424E-BF4A-14F1A32FB4A5}" type="presParOf" srcId="{5532B20D-1BCC-45D2-A9CA-BCF6B683B217}" destId="{F8F0F967-7C49-4B59-B114-2CB3CBD2191E}" srcOrd="4" destOrd="0" presId="urn:microsoft.com/office/officeart/2008/layout/NameandTitleOrganizationalChart"/>
    <dgm:cxn modelId="{593E88EE-7DCF-46BA-961F-D3229E8E09C9}" type="presParOf" srcId="{5532B20D-1BCC-45D2-A9CA-BCF6B683B217}" destId="{B2A1CDD6-BB7F-4B2C-B9D6-D2F26224A0E1}" srcOrd="5" destOrd="0" presId="urn:microsoft.com/office/officeart/2008/layout/NameandTitleOrganizationalChart"/>
    <dgm:cxn modelId="{8DDEE3F4-EDF1-48EC-9080-DA2EB3BE99B0}" type="presParOf" srcId="{B2A1CDD6-BB7F-4B2C-B9D6-D2F26224A0E1}" destId="{D88FBB6D-C679-4051-862F-A396C88D971A}" srcOrd="0" destOrd="0" presId="urn:microsoft.com/office/officeart/2008/layout/NameandTitleOrganizationalChart"/>
    <dgm:cxn modelId="{5CD8D715-0947-45D9-BE1D-77D256B62461}" type="presParOf" srcId="{D88FBB6D-C679-4051-862F-A396C88D971A}" destId="{3938B5D8-ECF9-4D26-9F93-6A02D02D89BF}" srcOrd="0" destOrd="0" presId="urn:microsoft.com/office/officeart/2008/layout/NameandTitleOrganizationalChart"/>
    <dgm:cxn modelId="{C8DD64BF-557D-46B8-93A8-294AFCA2CAD7}" type="presParOf" srcId="{D88FBB6D-C679-4051-862F-A396C88D971A}" destId="{F000B8FB-F67B-47C7-AB1A-F1956BD4B880}" srcOrd="1" destOrd="0" presId="urn:microsoft.com/office/officeart/2008/layout/NameandTitleOrganizationalChart"/>
    <dgm:cxn modelId="{E2D84DC7-62D7-462E-A0E4-C79FAB432BF6}" type="presParOf" srcId="{D88FBB6D-C679-4051-862F-A396C88D971A}" destId="{520B4018-771A-4E98-AC98-5EDB36DD40E8}" srcOrd="2" destOrd="0" presId="urn:microsoft.com/office/officeart/2008/layout/NameandTitleOrganizationalChart"/>
    <dgm:cxn modelId="{ED4180F1-4299-4510-A794-77DBF1085FB9}" type="presParOf" srcId="{B2A1CDD6-BB7F-4B2C-B9D6-D2F26224A0E1}" destId="{B9AC6F9D-056B-4D4B-8160-C3083A7CED94}" srcOrd="1" destOrd="0" presId="urn:microsoft.com/office/officeart/2008/layout/NameandTitleOrganizationalChart"/>
    <dgm:cxn modelId="{A9E89D54-1B49-486D-B80D-AE97B4D26B60}" type="presParOf" srcId="{B2A1CDD6-BB7F-4B2C-B9D6-D2F26224A0E1}" destId="{B0BE3B13-E0D8-443C-9C1C-0207D8A6A5C4}" srcOrd="2" destOrd="0" presId="urn:microsoft.com/office/officeart/2008/layout/NameandTitleOrganizationalChart"/>
    <dgm:cxn modelId="{DB98A78D-7570-4179-9BDF-8FDD831B16A7}" type="presParOf" srcId="{5532B20D-1BCC-45D2-A9CA-BCF6B683B217}" destId="{12DC91A1-0A41-4B2E-B65B-9F1807DF7EF0}" srcOrd="6" destOrd="0" presId="urn:microsoft.com/office/officeart/2008/layout/NameandTitleOrganizationalChart"/>
    <dgm:cxn modelId="{6A939D16-F779-4D34-812B-CE3030A889B1}" type="presParOf" srcId="{5532B20D-1BCC-45D2-A9CA-BCF6B683B217}" destId="{F5CE776E-80D7-4E5E-B390-2EC600DCB94E}" srcOrd="7" destOrd="0" presId="urn:microsoft.com/office/officeart/2008/layout/NameandTitleOrganizationalChart"/>
    <dgm:cxn modelId="{A75B1AB7-03EC-4A1C-9E9F-4C9E7E7ACA86}" type="presParOf" srcId="{F5CE776E-80D7-4E5E-B390-2EC600DCB94E}" destId="{C967B777-39E3-4728-86D1-57015604E770}" srcOrd="0" destOrd="0" presId="urn:microsoft.com/office/officeart/2008/layout/NameandTitleOrganizationalChart"/>
    <dgm:cxn modelId="{9A305DDA-E0C1-4A91-92E6-3455EFFD1CBB}" type="presParOf" srcId="{C967B777-39E3-4728-86D1-57015604E770}" destId="{3445571A-F69B-490D-A158-B09612004C27}" srcOrd="0" destOrd="0" presId="urn:microsoft.com/office/officeart/2008/layout/NameandTitleOrganizationalChart"/>
    <dgm:cxn modelId="{887A408F-268E-47CF-9378-F5374EB26945}" type="presParOf" srcId="{C967B777-39E3-4728-86D1-57015604E770}" destId="{5F1424B4-67B9-472B-9213-9ECB3F7D575F}" srcOrd="1" destOrd="0" presId="urn:microsoft.com/office/officeart/2008/layout/NameandTitleOrganizationalChart"/>
    <dgm:cxn modelId="{FFA38987-664C-4F3E-AB31-7A2B7645F06F}" type="presParOf" srcId="{C967B777-39E3-4728-86D1-57015604E770}" destId="{437509FD-D9E4-4D32-B9E2-908184D926EE}" srcOrd="2" destOrd="0" presId="urn:microsoft.com/office/officeart/2008/layout/NameandTitleOrganizationalChart"/>
    <dgm:cxn modelId="{6F8CFAF0-B618-4792-B379-48DD340157B0}" type="presParOf" srcId="{F5CE776E-80D7-4E5E-B390-2EC600DCB94E}" destId="{FB198791-1D51-45D8-B12C-9CD554F19287}" srcOrd="1" destOrd="0" presId="urn:microsoft.com/office/officeart/2008/layout/NameandTitleOrganizationalChart"/>
    <dgm:cxn modelId="{2F7CB193-B770-4F50-AED4-E8BB67CB9557}" type="presParOf" srcId="{F5CE776E-80D7-4E5E-B390-2EC600DCB94E}" destId="{84F1A5BF-C563-4732-BA99-789F57172769}" srcOrd="2" destOrd="0" presId="urn:microsoft.com/office/officeart/2008/layout/NameandTitleOrganizationalChart"/>
    <dgm:cxn modelId="{4D9F315C-CC8C-48DF-9335-1BEB8BB9D4B7}" type="presParOf" srcId="{5532B20D-1BCC-45D2-A9CA-BCF6B683B217}" destId="{7ED1FA87-F6A2-4D6D-85B5-757C1F5D793A}" srcOrd="8" destOrd="0" presId="urn:microsoft.com/office/officeart/2008/layout/NameandTitleOrganizationalChart"/>
    <dgm:cxn modelId="{94F79575-8CEC-4865-9E4A-BCDE765E2C32}" type="presParOf" srcId="{5532B20D-1BCC-45D2-A9CA-BCF6B683B217}" destId="{DDC2FA93-0540-4F0A-A68C-7E41800D4EDB}" srcOrd="9" destOrd="0" presId="urn:microsoft.com/office/officeart/2008/layout/NameandTitleOrganizationalChart"/>
    <dgm:cxn modelId="{AA65BE6A-89B2-4F74-8548-7266B15B0E6E}" type="presParOf" srcId="{DDC2FA93-0540-4F0A-A68C-7E41800D4EDB}" destId="{FCE74ACD-C6AA-4D83-9BA5-29E368E3A338}" srcOrd="0" destOrd="0" presId="urn:microsoft.com/office/officeart/2008/layout/NameandTitleOrganizationalChart"/>
    <dgm:cxn modelId="{EAC94DC5-058D-46E5-96A7-253273C4BC13}" type="presParOf" srcId="{FCE74ACD-C6AA-4D83-9BA5-29E368E3A338}" destId="{46DA496B-CD46-4A5E-9BD7-E08744EB9B24}" srcOrd="0" destOrd="0" presId="urn:microsoft.com/office/officeart/2008/layout/NameandTitleOrganizationalChart"/>
    <dgm:cxn modelId="{A7EE0733-2E73-4F6D-90E7-843CF08AEB55}" type="presParOf" srcId="{FCE74ACD-C6AA-4D83-9BA5-29E368E3A338}" destId="{6298FA71-1029-4F58-96C6-444DF18AFE68}" srcOrd="1" destOrd="0" presId="urn:microsoft.com/office/officeart/2008/layout/NameandTitleOrganizationalChart"/>
    <dgm:cxn modelId="{4BAF01AB-9B9C-4BD5-A5CE-C6191195AB3D}" type="presParOf" srcId="{FCE74ACD-C6AA-4D83-9BA5-29E368E3A338}" destId="{4E98A439-2FBB-4AD6-9908-D0806F540D7A}" srcOrd="2" destOrd="0" presId="urn:microsoft.com/office/officeart/2008/layout/NameandTitleOrganizationalChart"/>
    <dgm:cxn modelId="{B4FC35AC-FA0A-4D71-8F59-C85CA2C188AC}" type="presParOf" srcId="{DDC2FA93-0540-4F0A-A68C-7E41800D4EDB}" destId="{EF44B8A3-C2B4-4142-B711-F6EABB42566C}" srcOrd="1" destOrd="0" presId="urn:microsoft.com/office/officeart/2008/layout/NameandTitleOrganizationalChart"/>
    <dgm:cxn modelId="{D9A5AF77-50D5-4024-A848-585DDF0B7C42}" type="presParOf" srcId="{DDC2FA93-0540-4F0A-A68C-7E41800D4EDB}" destId="{503F99D6-7D24-493D-A832-684C352ED4FF}" srcOrd="2" destOrd="0" presId="urn:microsoft.com/office/officeart/2008/layout/NameandTitleOrganizationalChart"/>
    <dgm:cxn modelId="{907C8B23-1C17-447B-9FF3-6A029407575E}" type="presParOf" srcId="{8C8489CA-9138-4ECE-B8BF-B85E5C730FF2}" destId="{9F57DFE5-D299-4DD8-98B6-538A79D1009B}" srcOrd="2" destOrd="0" presId="urn:microsoft.com/office/officeart/2008/layout/NameandTitleOrganizationalChart"/>
    <dgm:cxn modelId="{B093CA5A-DC74-46F2-91E5-2B3E629CF4FE}" type="presParOf" srcId="{9F57DFE5-D299-4DD8-98B6-538A79D1009B}" destId="{4AAF59F1-B079-40E1-9E2A-1D44B01D455F}" srcOrd="0" destOrd="0" presId="urn:microsoft.com/office/officeart/2008/layout/NameandTitleOrganizationalChart"/>
    <dgm:cxn modelId="{164FEE06-2196-47BF-A106-D6C80BA1610F}" type="presParOf" srcId="{9F57DFE5-D299-4DD8-98B6-538A79D1009B}" destId="{48589580-403F-4168-8F7C-BD84E0D87E87}" srcOrd="1" destOrd="0" presId="urn:microsoft.com/office/officeart/2008/layout/NameandTitleOrganizationalChart"/>
    <dgm:cxn modelId="{D6C617F1-4271-4978-B39B-69601F15B3A7}" type="presParOf" srcId="{48589580-403F-4168-8F7C-BD84E0D87E87}" destId="{2555D971-B3A2-4EBF-AD3A-FF8084FA616D}" srcOrd="0" destOrd="0" presId="urn:microsoft.com/office/officeart/2008/layout/NameandTitleOrganizationalChart"/>
    <dgm:cxn modelId="{61F615DD-CE6F-4F41-9F18-76BF63901FF3}" type="presParOf" srcId="{2555D971-B3A2-4EBF-AD3A-FF8084FA616D}" destId="{D32D6299-3457-4B1A-9DE3-27C2C462257A}" srcOrd="0" destOrd="0" presId="urn:microsoft.com/office/officeart/2008/layout/NameandTitleOrganizationalChart"/>
    <dgm:cxn modelId="{8DAE7A13-BF00-48AC-AF20-86E181B3B030}" type="presParOf" srcId="{2555D971-B3A2-4EBF-AD3A-FF8084FA616D}" destId="{5751EAD7-AF92-4986-8629-4C0F6B3207C2}" srcOrd="1" destOrd="0" presId="urn:microsoft.com/office/officeart/2008/layout/NameandTitleOrganizationalChart"/>
    <dgm:cxn modelId="{A3F25C9F-7B8C-4466-8F89-CE2145690633}" type="presParOf" srcId="{2555D971-B3A2-4EBF-AD3A-FF8084FA616D}" destId="{F03F8A75-DE44-4C1F-A47C-CC704F8E93C2}" srcOrd="2" destOrd="0" presId="urn:microsoft.com/office/officeart/2008/layout/NameandTitleOrganizationalChart"/>
    <dgm:cxn modelId="{53F386A4-5E26-4867-8ED6-27251F92755E}" type="presParOf" srcId="{48589580-403F-4168-8F7C-BD84E0D87E87}" destId="{BC75CA0E-C8EE-4D78-B569-600CC6BCEC87}" srcOrd="1" destOrd="0" presId="urn:microsoft.com/office/officeart/2008/layout/NameandTitleOrganizationalChart"/>
    <dgm:cxn modelId="{382B57B9-3C62-427F-BE9F-CDEA0E5680D9}" type="presParOf" srcId="{48589580-403F-4168-8F7C-BD84E0D87E87}" destId="{8FDD0900-4160-4521-BB44-D57615035B3E}" srcOrd="2" destOrd="0" presId="urn:microsoft.com/office/officeart/2008/layout/NameandTitleOrganizational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05F42B5-9785-482D-B2FB-D2686385BC1C}" type="doc">
      <dgm:prSet loTypeId="urn:microsoft.com/office/officeart/2005/8/layout/chevron2" loCatId="list" qsTypeId="urn:microsoft.com/office/officeart/2005/8/quickstyle/simple3" qsCatId="simple" csTypeId="urn:microsoft.com/office/officeart/2005/8/colors/accent0_3" csCatId="mainScheme" phldr="1"/>
      <dgm:spPr/>
      <dgm:t>
        <a:bodyPr/>
        <a:lstStyle/>
        <a:p>
          <a:endParaRPr lang="fr-FR"/>
        </a:p>
      </dgm:t>
    </dgm:pt>
    <dgm:pt modelId="{F3319787-641C-42E4-A10E-181EF9C06381}">
      <dgm:prSet phldrT="[Texte]">
        <dgm:style>
          <a:lnRef idx="2">
            <a:schemeClr val="accent2"/>
          </a:lnRef>
          <a:fillRef idx="1">
            <a:schemeClr val="lt1"/>
          </a:fillRef>
          <a:effectRef idx="0">
            <a:schemeClr val="accent2"/>
          </a:effectRef>
          <a:fontRef idx="minor">
            <a:schemeClr val="dk1"/>
          </a:fontRef>
        </dgm:style>
      </dgm:prSet>
      <dgm:spPr/>
      <dgm:t>
        <a:bodyPr/>
        <a:lstStyle/>
        <a:p>
          <a:r>
            <a:rPr lang="fr-FR" dirty="0" smtClean="0"/>
            <a:t>6</a:t>
          </a:r>
          <a:endParaRPr lang="fr-FR" dirty="0"/>
        </a:p>
      </dgm:t>
    </dgm:pt>
    <dgm:pt modelId="{C47C6F9E-CBE0-4904-BA53-087F6AFDAE01}" type="parTrans" cxnId="{B4D12EC4-464E-4E27-B8FB-0E34E492AD47}">
      <dgm:prSet/>
      <dgm:spPr/>
      <dgm:t>
        <a:bodyPr/>
        <a:lstStyle/>
        <a:p>
          <a:endParaRPr lang="fr-FR"/>
        </a:p>
      </dgm:t>
    </dgm:pt>
    <dgm:pt modelId="{F9A9F865-8398-4267-B038-0D2CEC3D9119}" type="sibTrans" cxnId="{B4D12EC4-464E-4E27-B8FB-0E34E492AD47}">
      <dgm:prSet/>
      <dgm:spPr/>
      <dgm:t>
        <a:bodyPr/>
        <a:lstStyle/>
        <a:p>
          <a:endParaRPr lang="fr-FR"/>
        </a:p>
      </dgm:t>
    </dgm:pt>
    <dgm:pt modelId="{4C73133D-7820-4932-ABF1-40A009C95BF9}">
      <dgm:prSet phldrT="[Texte]"/>
      <dgm:spPr/>
      <dgm:t>
        <a:bodyPr/>
        <a:lstStyle/>
        <a:p>
          <a:r>
            <a:rPr lang="fr-FR" dirty="0" smtClean="0">
              <a:latin typeface="Adobe Garamond Pro Bold" pitchFamily="18" charset="0"/>
            </a:rPr>
            <a:t>GNU/Linux</a:t>
          </a:r>
          <a:endParaRPr lang="fr-FR" dirty="0">
            <a:latin typeface="Adobe Garamond Pro Bold" pitchFamily="18" charset="0"/>
          </a:endParaRPr>
        </a:p>
      </dgm:t>
    </dgm:pt>
    <dgm:pt modelId="{95F78837-C7FD-4821-8D5B-373E6ED0E825}" type="parTrans" cxnId="{AA5A4703-02F1-431D-94A0-AE32690508E0}">
      <dgm:prSet/>
      <dgm:spPr/>
      <dgm:t>
        <a:bodyPr/>
        <a:lstStyle/>
        <a:p>
          <a:endParaRPr lang="fr-FR"/>
        </a:p>
      </dgm:t>
    </dgm:pt>
    <dgm:pt modelId="{6D901CB5-EAE3-4DD3-97C3-95439A64F48A}" type="sibTrans" cxnId="{AA5A4703-02F1-431D-94A0-AE32690508E0}">
      <dgm:prSet/>
      <dgm:spPr/>
      <dgm:t>
        <a:bodyPr/>
        <a:lstStyle/>
        <a:p>
          <a:endParaRPr lang="fr-FR"/>
        </a:p>
      </dgm:t>
    </dgm:pt>
    <dgm:pt modelId="{F7647148-2DD2-4D26-85B1-1CA7AE44910B}" type="pres">
      <dgm:prSet presAssocID="{D05F42B5-9785-482D-B2FB-D2686385BC1C}" presName="linearFlow" presStyleCnt="0">
        <dgm:presLayoutVars>
          <dgm:dir/>
          <dgm:animLvl val="lvl"/>
          <dgm:resizeHandles val="exact"/>
        </dgm:presLayoutVars>
      </dgm:prSet>
      <dgm:spPr/>
      <dgm:t>
        <a:bodyPr/>
        <a:lstStyle/>
        <a:p>
          <a:endParaRPr lang="fr-FR"/>
        </a:p>
      </dgm:t>
    </dgm:pt>
    <dgm:pt modelId="{F7B7F313-FAEC-472F-BDF5-A566889FDA65}" type="pres">
      <dgm:prSet presAssocID="{F3319787-641C-42E4-A10E-181EF9C06381}" presName="composite" presStyleCnt="0"/>
      <dgm:spPr/>
    </dgm:pt>
    <dgm:pt modelId="{11CA01ED-3355-46C4-8884-74B41D677767}" type="pres">
      <dgm:prSet presAssocID="{F3319787-641C-42E4-A10E-181EF9C06381}" presName="parentText" presStyleLbl="alignNode1" presStyleIdx="0" presStyleCnt="1">
        <dgm:presLayoutVars>
          <dgm:chMax val="1"/>
          <dgm:bulletEnabled val="1"/>
        </dgm:presLayoutVars>
      </dgm:prSet>
      <dgm:spPr/>
      <dgm:t>
        <a:bodyPr/>
        <a:lstStyle/>
        <a:p>
          <a:endParaRPr lang="fr-FR"/>
        </a:p>
      </dgm:t>
    </dgm:pt>
    <dgm:pt modelId="{8100A328-8BB8-404B-9760-97F4AC80A5ED}" type="pres">
      <dgm:prSet presAssocID="{F3319787-641C-42E4-A10E-181EF9C06381}" presName="descendantText" presStyleLbl="alignAcc1" presStyleIdx="0" presStyleCnt="1">
        <dgm:presLayoutVars>
          <dgm:bulletEnabled val="1"/>
        </dgm:presLayoutVars>
      </dgm:prSet>
      <dgm:spPr/>
      <dgm:t>
        <a:bodyPr/>
        <a:lstStyle/>
        <a:p>
          <a:endParaRPr lang="fr-FR"/>
        </a:p>
      </dgm:t>
    </dgm:pt>
  </dgm:ptLst>
  <dgm:cxnLst>
    <dgm:cxn modelId="{AA5A4703-02F1-431D-94A0-AE32690508E0}" srcId="{F3319787-641C-42E4-A10E-181EF9C06381}" destId="{4C73133D-7820-4932-ABF1-40A009C95BF9}" srcOrd="0" destOrd="0" parTransId="{95F78837-C7FD-4821-8D5B-373E6ED0E825}" sibTransId="{6D901CB5-EAE3-4DD3-97C3-95439A64F48A}"/>
    <dgm:cxn modelId="{2A4B9920-A673-4BD2-9752-CB62F9603386}" type="presOf" srcId="{F3319787-641C-42E4-A10E-181EF9C06381}" destId="{11CA01ED-3355-46C4-8884-74B41D677767}" srcOrd="0" destOrd="0" presId="urn:microsoft.com/office/officeart/2005/8/layout/chevron2"/>
    <dgm:cxn modelId="{B4D12EC4-464E-4E27-B8FB-0E34E492AD47}" srcId="{D05F42B5-9785-482D-B2FB-D2686385BC1C}" destId="{F3319787-641C-42E4-A10E-181EF9C06381}" srcOrd="0" destOrd="0" parTransId="{C47C6F9E-CBE0-4904-BA53-087F6AFDAE01}" sibTransId="{F9A9F865-8398-4267-B038-0D2CEC3D9119}"/>
    <dgm:cxn modelId="{334EA599-1B57-4771-8172-0471ADF225CE}" type="presOf" srcId="{4C73133D-7820-4932-ABF1-40A009C95BF9}" destId="{8100A328-8BB8-404B-9760-97F4AC80A5ED}" srcOrd="0" destOrd="0" presId="urn:microsoft.com/office/officeart/2005/8/layout/chevron2"/>
    <dgm:cxn modelId="{D0A38F29-4E29-4E77-B5A5-10699BCFEBE7}" type="presOf" srcId="{D05F42B5-9785-482D-B2FB-D2686385BC1C}" destId="{F7647148-2DD2-4D26-85B1-1CA7AE44910B}" srcOrd="0" destOrd="0" presId="urn:microsoft.com/office/officeart/2005/8/layout/chevron2"/>
    <dgm:cxn modelId="{F2AC5862-0804-4D41-8500-6CE262B13419}" type="presParOf" srcId="{F7647148-2DD2-4D26-85B1-1CA7AE44910B}" destId="{F7B7F313-FAEC-472F-BDF5-A566889FDA65}" srcOrd="0" destOrd="0" presId="urn:microsoft.com/office/officeart/2005/8/layout/chevron2"/>
    <dgm:cxn modelId="{F8CFAB7C-C4A0-4316-899D-617CBF30BEEA}" type="presParOf" srcId="{F7B7F313-FAEC-472F-BDF5-A566889FDA65}" destId="{11CA01ED-3355-46C4-8884-74B41D677767}" srcOrd="0" destOrd="0" presId="urn:microsoft.com/office/officeart/2005/8/layout/chevron2"/>
    <dgm:cxn modelId="{51FAB9CC-4A6D-4C7A-ADEE-AAFBDDD56659}" type="presParOf" srcId="{F7B7F313-FAEC-472F-BDF5-A566889FDA65}" destId="{8100A328-8BB8-404B-9760-97F4AC80A5ED}" srcOrd="1" destOrd="0" presId="urn:microsoft.com/office/officeart/2005/8/layout/chevron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05F42B5-9785-482D-B2FB-D2686385BC1C}" type="doc">
      <dgm:prSet loTypeId="urn:microsoft.com/office/officeart/2005/8/layout/chevron2" loCatId="list" qsTypeId="urn:microsoft.com/office/officeart/2005/8/quickstyle/simple3" qsCatId="simple" csTypeId="urn:microsoft.com/office/officeart/2005/8/colors/accent0_3" csCatId="mainScheme" phldr="1"/>
      <dgm:spPr/>
      <dgm:t>
        <a:bodyPr/>
        <a:lstStyle/>
        <a:p>
          <a:endParaRPr lang="fr-FR"/>
        </a:p>
      </dgm:t>
    </dgm:pt>
    <dgm:pt modelId="{F3319787-641C-42E4-A10E-181EF9C06381}">
      <dgm:prSet phldrT="[Texte]">
        <dgm:style>
          <a:lnRef idx="2">
            <a:schemeClr val="accent2"/>
          </a:lnRef>
          <a:fillRef idx="1">
            <a:schemeClr val="lt1"/>
          </a:fillRef>
          <a:effectRef idx="0">
            <a:schemeClr val="accent2"/>
          </a:effectRef>
          <a:fontRef idx="minor">
            <a:schemeClr val="dk1"/>
          </a:fontRef>
        </dgm:style>
      </dgm:prSet>
      <dgm:spPr/>
      <dgm:t>
        <a:bodyPr/>
        <a:lstStyle/>
        <a:p>
          <a:r>
            <a:rPr lang="fr-FR" dirty="0" smtClean="0"/>
            <a:t>6</a:t>
          </a:r>
          <a:endParaRPr lang="fr-FR" dirty="0"/>
        </a:p>
      </dgm:t>
    </dgm:pt>
    <dgm:pt modelId="{C47C6F9E-CBE0-4904-BA53-087F6AFDAE01}" type="parTrans" cxnId="{B4D12EC4-464E-4E27-B8FB-0E34E492AD47}">
      <dgm:prSet/>
      <dgm:spPr/>
      <dgm:t>
        <a:bodyPr/>
        <a:lstStyle/>
        <a:p>
          <a:endParaRPr lang="fr-FR"/>
        </a:p>
      </dgm:t>
    </dgm:pt>
    <dgm:pt modelId="{F9A9F865-8398-4267-B038-0D2CEC3D9119}" type="sibTrans" cxnId="{B4D12EC4-464E-4E27-B8FB-0E34E492AD47}">
      <dgm:prSet/>
      <dgm:spPr/>
      <dgm:t>
        <a:bodyPr/>
        <a:lstStyle/>
        <a:p>
          <a:endParaRPr lang="fr-FR"/>
        </a:p>
      </dgm:t>
    </dgm:pt>
    <dgm:pt modelId="{4C73133D-7820-4932-ABF1-40A009C95BF9}">
      <dgm:prSet phldrT="[Texte]"/>
      <dgm:spPr/>
      <dgm:t>
        <a:bodyPr/>
        <a:lstStyle/>
        <a:p>
          <a:pPr algn="ctr"/>
          <a:r>
            <a:rPr lang="fr-FR" dirty="0" smtClean="0">
              <a:latin typeface="Adobe Garamond Pro Bold" pitchFamily="18" charset="0"/>
            </a:rPr>
            <a:t>C’est quoi une distribution  linux </a:t>
          </a:r>
          <a:endParaRPr lang="fr-FR" dirty="0">
            <a:latin typeface="Adobe Garamond Pro Bold" pitchFamily="18" charset="0"/>
          </a:endParaRPr>
        </a:p>
      </dgm:t>
    </dgm:pt>
    <dgm:pt modelId="{95F78837-C7FD-4821-8D5B-373E6ED0E825}" type="parTrans" cxnId="{AA5A4703-02F1-431D-94A0-AE32690508E0}">
      <dgm:prSet/>
      <dgm:spPr/>
      <dgm:t>
        <a:bodyPr/>
        <a:lstStyle/>
        <a:p>
          <a:endParaRPr lang="fr-FR"/>
        </a:p>
      </dgm:t>
    </dgm:pt>
    <dgm:pt modelId="{6D901CB5-EAE3-4DD3-97C3-95439A64F48A}" type="sibTrans" cxnId="{AA5A4703-02F1-431D-94A0-AE32690508E0}">
      <dgm:prSet/>
      <dgm:spPr/>
      <dgm:t>
        <a:bodyPr/>
        <a:lstStyle/>
        <a:p>
          <a:endParaRPr lang="fr-FR"/>
        </a:p>
      </dgm:t>
    </dgm:pt>
    <dgm:pt modelId="{F7647148-2DD2-4D26-85B1-1CA7AE44910B}" type="pres">
      <dgm:prSet presAssocID="{D05F42B5-9785-482D-B2FB-D2686385BC1C}" presName="linearFlow" presStyleCnt="0">
        <dgm:presLayoutVars>
          <dgm:dir/>
          <dgm:animLvl val="lvl"/>
          <dgm:resizeHandles val="exact"/>
        </dgm:presLayoutVars>
      </dgm:prSet>
      <dgm:spPr/>
      <dgm:t>
        <a:bodyPr/>
        <a:lstStyle/>
        <a:p>
          <a:endParaRPr lang="fr-FR"/>
        </a:p>
      </dgm:t>
    </dgm:pt>
    <dgm:pt modelId="{F7B7F313-FAEC-472F-BDF5-A566889FDA65}" type="pres">
      <dgm:prSet presAssocID="{F3319787-641C-42E4-A10E-181EF9C06381}" presName="composite" presStyleCnt="0"/>
      <dgm:spPr/>
    </dgm:pt>
    <dgm:pt modelId="{11CA01ED-3355-46C4-8884-74B41D677767}" type="pres">
      <dgm:prSet presAssocID="{F3319787-641C-42E4-A10E-181EF9C06381}" presName="parentText" presStyleLbl="alignNode1" presStyleIdx="0" presStyleCnt="1">
        <dgm:presLayoutVars>
          <dgm:chMax val="1"/>
          <dgm:bulletEnabled val="1"/>
        </dgm:presLayoutVars>
      </dgm:prSet>
      <dgm:spPr/>
      <dgm:t>
        <a:bodyPr/>
        <a:lstStyle/>
        <a:p>
          <a:endParaRPr lang="fr-FR"/>
        </a:p>
      </dgm:t>
    </dgm:pt>
    <dgm:pt modelId="{8100A328-8BB8-404B-9760-97F4AC80A5ED}" type="pres">
      <dgm:prSet presAssocID="{F3319787-641C-42E4-A10E-181EF9C06381}" presName="descendantText" presStyleLbl="alignAcc1" presStyleIdx="0" presStyleCnt="1">
        <dgm:presLayoutVars>
          <dgm:bulletEnabled val="1"/>
        </dgm:presLayoutVars>
      </dgm:prSet>
      <dgm:spPr/>
      <dgm:t>
        <a:bodyPr/>
        <a:lstStyle/>
        <a:p>
          <a:endParaRPr lang="fr-FR"/>
        </a:p>
      </dgm:t>
    </dgm:pt>
  </dgm:ptLst>
  <dgm:cxnLst>
    <dgm:cxn modelId="{AA5A4703-02F1-431D-94A0-AE32690508E0}" srcId="{F3319787-641C-42E4-A10E-181EF9C06381}" destId="{4C73133D-7820-4932-ABF1-40A009C95BF9}" srcOrd="0" destOrd="0" parTransId="{95F78837-C7FD-4821-8D5B-373E6ED0E825}" sibTransId="{6D901CB5-EAE3-4DD3-97C3-95439A64F48A}"/>
    <dgm:cxn modelId="{2D34D7B5-3A83-432F-A2D8-A31A874FD8CC}" type="presOf" srcId="{4C73133D-7820-4932-ABF1-40A009C95BF9}" destId="{8100A328-8BB8-404B-9760-97F4AC80A5ED}" srcOrd="0" destOrd="0" presId="urn:microsoft.com/office/officeart/2005/8/layout/chevron2"/>
    <dgm:cxn modelId="{D093728E-EBA4-4EF9-8C22-4A0BEE4E557F}" type="presOf" srcId="{F3319787-641C-42E4-A10E-181EF9C06381}" destId="{11CA01ED-3355-46C4-8884-74B41D677767}" srcOrd="0" destOrd="0" presId="urn:microsoft.com/office/officeart/2005/8/layout/chevron2"/>
    <dgm:cxn modelId="{B4D12EC4-464E-4E27-B8FB-0E34E492AD47}" srcId="{D05F42B5-9785-482D-B2FB-D2686385BC1C}" destId="{F3319787-641C-42E4-A10E-181EF9C06381}" srcOrd="0" destOrd="0" parTransId="{C47C6F9E-CBE0-4904-BA53-087F6AFDAE01}" sibTransId="{F9A9F865-8398-4267-B038-0D2CEC3D9119}"/>
    <dgm:cxn modelId="{20C1D4E0-7D60-4E4F-8C5E-7B3B20B2F841}" type="presOf" srcId="{D05F42B5-9785-482D-B2FB-D2686385BC1C}" destId="{F7647148-2DD2-4D26-85B1-1CA7AE44910B}" srcOrd="0" destOrd="0" presId="urn:microsoft.com/office/officeart/2005/8/layout/chevron2"/>
    <dgm:cxn modelId="{97424ED7-1966-4DAA-B6E0-A37B2E3A2300}" type="presParOf" srcId="{F7647148-2DD2-4D26-85B1-1CA7AE44910B}" destId="{F7B7F313-FAEC-472F-BDF5-A566889FDA65}" srcOrd="0" destOrd="0" presId="urn:microsoft.com/office/officeart/2005/8/layout/chevron2"/>
    <dgm:cxn modelId="{6778BDA5-E6B7-4888-BECF-4C51D3F7D072}" type="presParOf" srcId="{F7B7F313-FAEC-472F-BDF5-A566889FDA65}" destId="{11CA01ED-3355-46C4-8884-74B41D677767}" srcOrd="0" destOrd="0" presId="urn:microsoft.com/office/officeart/2005/8/layout/chevron2"/>
    <dgm:cxn modelId="{D72337F1-A4AE-4DF4-966A-4DF412CDDDE4}" type="presParOf" srcId="{F7B7F313-FAEC-472F-BDF5-A566889FDA65}" destId="{8100A328-8BB8-404B-9760-97F4AC80A5E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05F42B5-9785-482D-B2FB-D2686385BC1C}" type="doc">
      <dgm:prSet loTypeId="urn:microsoft.com/office/officeart/2005/8/layout/chevron2" loCatId="list" qsTypeId="urn:microsoft.com/office/officeart/2005/8/quickstyle/simple3" qsCatId="simple" csTypeId="urn:microsoft.com/office/officeart/2005/8/colors/accent0_3" csCatId="mainScheme" phldr="1"/>
      <dgm:spPr/>
      <dgm:t>
        <a:bodyPr/>
        <a:lstStyle/>
        <a:p>
          <a:endParaRPr lang="fr-FR"/>
        </a:p>
      </dgm:t>
    </dgm:pt>
    <dgm:pt modelId="{F3319787-641C-42E4-A10E-181EF9C06381}">
      <dgm:prSet phldrT="[Texte]">
        <dgm:style>
          <a:lnRef idx="2">
            <a:schemeClr val="accent2"/>
          </a:lnRef>
          <a:fillRef idx="1">
            <a:schemeClr val="lt1"/>
          </a:fillRef>
          <a:effectRef idx="0">
            <a:schemeClr val="accent2"/>
          </a:effectRef>
          <a:fontRef idx="minor">
            <a:schemeClr val="dk1"/>
          </a:fontRef>
        </dgm:style>
      </dgm:prSet>
      <dgm:spPr/>
      <dgm:t>
        <a:bodyPr/>
        <a:lstStyle/>
        <a:p>
          <a:r>
            <a:rPr lang="fr-FR" dirty="0" smtClean="0"/>
            <a:t>7</a:t>
          </a:r>
          <a:endParaRPr lang="fr-FR" dirty="0"/>
        </a:p>
      </dgm:t>
    </dgm:pt>
    <dgm:pt modelId="{C47C6F9E-CBE0-4904-BA53-087F6AFDAE01}" type="parTrans" cxnId="{B4D12EC4-464E-4E27-B8FB-0E34E492AD47}">
      <dgm:prSet/>
      <dgm:spPr/>
      <dgm:t>
        <a:bodyPr/>
        <a:lstStyle/>
        <a:p>
          <a:endParaRPr lang="fr-FR"/>
        </a:p>
      </dgm:t>
    </dgm:pt>
    <dgm:pt modelId="{F9A9F865-8398-4267-B038-0D2CEC3D9119}" type="sibTrans" cxnId="{B4D12EC4-464E-4E27-B8FB-0E34E492AD47}">
      <dgm:prSet/>
      <dgm:spPr/>
      <dgm:t>
        <a:bodyPr/>
        <a:lstStyle/>
        <a:p>
          <a:endParaRPr lang="fr-FR"/>
        </a:p>
      </dgm:t>
    </dgm:pt>
    <dgm:pt modelId="{4C73133D-7820-4932-ABF1-40A009C95BF9}">
      <dgm:prSet phldrT="[Texte]"/>
      <dgm:spPr/>
      <dgm:t>
        <a:bodyPr/>
        <a:lstStyle/>
        <a:p>
          <a:r>
            <a:rPr lang="fr-FR" dirty="0" smtClean="0">
              <a:latin typeface="Adobe Garamond Pro Bold" pitchFamily="18" charset="0"/>
            </a:rPr>
            <a:t>GNU/Linux</a:t>
          </a:r>
          <a:endParaRPr lang="fr-FR" dirty="0">
            <a:latin typeface="Adobe Garamond Pro Bold" pitchFamily="18" charset="0"/>
          </a:endParaRPr>
        </a:p>
      </dgm:t>
    </dgm:pt>
    <dgm:pt modelId="{95F78837-C7FD-4821-8D5B-373E6ED0E825}" type="parTrans" cxnId="{AA5A4703-02F1-431D-94A0-AE32690508E0}">
      <dgm:prSet/>
      <dgm:spPr/>
      <dgm:t>
        <a:bodyPr/>
        <a:lstStyle/>
        <a:p>
          <a:endParaRPr lang="fr-FR"/>
        </a:p>
      </dgm:t>
    </dgm:pt>
    <dgm:pt modelId="{6D901CB5-EAE3-4DD3-97C3-95439A64F48A}" type="sibTrans" cxnId="{AA5A4703-02F1-431D-94A0-AE32690508E0}">
      <dgm:prSet/>
      <dgm:spPr/>
      <dgm:t>
        <a:bodyPr/>
        <a:lstStyle/>
        <a:p>
          <a:endParaRPr lang="fr-FR"/>
        </a:p>
      </dgm:t>
    </dgm:pt>
    <dgm:pt modelId="{F7647148-2DD2-4D26-85B1-1CA7AE44910B}" type="pres">
      <dgm:prSet presAssocID="{D05F42B5-9785-482D-B2FB-D2686385BC1C}" presName="linearFlow" presStyleCnt="0">
        <dgm:presLayoutVars>
          <dgm:dir/>
          <dgm:animLvl val="lvl"/>
          <dgm:resizeHandles val="exact"/>
        </dgm:presLayoutVars>
      </dgm:prSet>
      <dgm:spPr/>
      <dgm:t>
        <a:bodyPr/>
        <a:lstStyle/>
        <a:p>
          <a:endParaRPr lang="fr-FR"/>
        </a:p>
      </dgm:t>
    </dgm:pt>
    <dgm:pt modelId="{F7B7F313-FAEC-472F-BDF5-A566889FDA65}" type="pres">
      <dgm:prSet presAssocID="{F3319787-641C-42E4-A10E-181EF9C06381}" presName="composite" presStyleCnt="0"/>
      <dgm:spPr/>
    </dgm:pt>
    <dgm:pt modelId="{11CA01ED-3355-46C4-8884-74B41D677767}" type="pres">
      <dgm:prSet presAssocID="{F3319787-641C-42E4-A10E-181EF9C06381}" presName="parentText" presStyleLbl="alignNode1" presStyleIdx="0" presStyleCnt="1">
        <dgm:presLayoutVars>
          <dgm:chMax val="1"/>
          <dgm:bulletEnabled val="1"/>
        </dgm:presLayoutVars>
      </dgm:prSet>
      <dgm:spPr/>
      <dgm:t>
        <a:bodyPr/>
        <a:lstStyle/>
        <a:p>
          <a:endParaRPr lang="fr-FR"/>
        </a:p>
      </dgm:t>
    </dgm:pt>
    <dgm:pt modelId="{8100A328-8BB8-404B-9760-97F4AC80A5ED}" type="pres">
      <dgm:prSet presAssocID="{F3319787-641C-42E4-A10E-181EF9C06381}" presName="descendantText" presStyleLbl="alignAcc1" presStyleIdx="0" presStyleCnt="1">
        <dgm:presLayoutVars>
          <dgm:bulletEnabled val="1"/>
        </dgm:presLayoutVars>
      </dgm:prSet>
      <dgm:spPr/>
      <dgm:t>
        <a:bodyPr/>
        <a:lstStyle/>
        <a:p>
          <a:endParaRPr lang="fr-FR"/>
        </a:p>
      </dgm:t>
    </dgm:pt>
  </dgm:ptLst>
  <dgm:cxnLst>
    <dgm:cxn modelId="{AA5A4703-02F1-431D-94A0-AE32690508E0}" srcId="{F3319787-641C-42E4-A10E-181EF9C06381}" destId="{4C73133D-7820-4932-ABF1-40A009C95BF9}" srcOrd="0" destOrd="0" parTransId="{95F78837-C7FD-4821-8D5B-373E6ED0E825}" sibTransId="{6D901CB5-EAE3-4DD3-97C3-95439A64F48A}"/>
    <dgm:cxn modelId="{ABC3C166-7AB3-41E8-A581-5C1270528D8E}" type="presOf" srcId="{F3319787-641C-42E4-A10E-181EF9C06381}" destId="{11CA01ED-3355-46C4-8884-74B41D677767}" srcOrd="0" destOrd="0" presId="urn:microsoft.com/office/officeart/2005/8/layout/chevron2"/>
    <dgm:cxn modelId="{3B14D7A9-8AB7-43FC-B190-54640DE6F19F}" type="presOf" srcId="{D05F42B5-9785-482D-B2FB-D2686385BC1C}" destId="{F7647148-2DD2-4D26-85B1-1CA7AE44910B}" srcOrd="0" destOrd="0" presId="urn:microsoft.com/office/officeart/2005/8/layout/chevron2"/>
    <dgm:cxn modelId="{F1BE961C-8D08-49D0-B92C-8F9475605540}" type="presOf" srcId="{4C73133D-7820-4932-ABF1-40A009C95BF9}" destId="{8100A328-8BB8-404B-9760-97F4AC80A5ED}" srcOrd="0" destOrd="0" presId="urn:microsoft.com/office/officeart/2005/8/layout/chevron2"/>
    <dgm:cxn modelId="{B4D12EC4-464E-4E27-B8FB-0E34E492AD47}" srcId="{D05F42B5-9785-482D-B2FB-D2686385BC1C}" destId="{F3319787-641C-42E4-A10E-181EF9C06381}" srcOrd="0" destOrd="0" parTransId="{C47C6F9E-CBE0-4904-BA53-087F6AFDAE01}" sibTransId="{F9A9F865-8398-4267-B038-0D2CEC3D9119}"/>
    <dgm:cxn modelId="{F970BFE6-0676-4A92-91DE-B08558FC51BE}" type="presParOf" srcId="{F7647148-2DD2-4D26-85B1-1CA7AE44910B}" destId="{F7B7F313-FAEC-472F-BDF5-A566889FDA65}" srcOrd="0" destOrd="0" presId="urn:microsoft.com/office/officeart/2005/8/layout/chevron2"/>
    <dgm:cxn modelId="{E7996455-4602-48C2-A6E8-7416B2DD0D9E}" type="presParOf" srcId="{F7B7F313-FAEC-472F-BDF5-A566889FDA65}" destId="{11CA01ED-3355-46C4-8884-74B41D677767}" srcOrd="0" destOrd="0" presId="urn:microsoft.com/office/officeart/2005/8/layout/chevron2"/>
    <dgm:cxn modelId="{D65BBD10-CC37-4A9B-9F2F-5206ACDEBDEE}" type="presParOf" srcId="{F7B7F313-FAEC-472F-BDF5-A566889FDA65}" destId="{8100A328-8BB8-404B-9760-97F4AC80A5E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8E330D-9A91-4AD7-9D11-ABD7F88FFA26}" type="doc">
      <dgm:prSet loTypeId="urn:microsoft.com/office/officeart/2008/layout/VerticalCurvedList" loCatId="list" qsTypeId="urn:microsoft.com/office/officeart/2005/8/quickstyle/simple2" qsCatId="simple" csTypeId="urn:microsoft.com/office/officeart/2005/8/colors/accent0_3" csCatId="mainScheme" phldr="1"/>
      <dgm:spPr/>
      <dgm:t>
        <a:bodyPr/>
        <a:lstStyle/>
        <a:p>
          <a:endParaRPr lang="fr-FR"/>
        </a:p>
      </dgm:t>
    </dgm:pt>
    <dgm:pt modelId="{D823A3A1-C47E-4347-A46F-51F2D40BA32E}">
      <dgm:prSet phldrT="[Text]"/>
      <dgm:spPr/>
      <dgm:t>
        <a:bodyPr/>
        <a:lstStyle/>
        <a:p>
          <a:r>
            <a:rPr lang="en-US" dirty="0" smtClean="0">
              <a:latin typeface="Adobe Garamond Pro Bold" pitchFamily="18" charset="0"/>
            </a:rPr>
            <a:t>C’est quoi un </a:t>
          </a:r>
          <a:r>
            <a:rPr lang="fr-FR" dirty="0" smtClean="0">
              <a:latin typeface="Adobe Garamond Pro Bold" pitchFamily="18" charset="0"/>
            </a:rPr>
            <a:t>système d'exploitation </a:t>
          </a:r>
          <a:r>
            <a:rPr lang="en-US" dirty="0" smtClean="0">
              <a:latin typeface="Adobe Garamond Pro Bold" pitchFamily="18" charset="0"/>
            </a:rPr>
            <a:t>  </a:t>
          </a:r>
          <a:endParaRPr lang="x-none" dirty="0">
            <a:latin typeface="Adobe Garamond Pro Bold" pitchFamily="18" charset="0"/>
          </a:endParaRPr>
        </a:p>
      </dgm:t>
    </dgm:pt>
    <dgm:pt modelId="{BB11B407-9A6D-40D9-8E19-05FF2FD6EACD}" type="parTrans" cxnId="{4490EFF7-A66A-46F2-9104-CA5F8CF2C7CA}">
      <dgm:prSet/>
      <dgm:spPr/>
      <dgm:t>
        <a:bodyPr/>
        <a:lstStyle/>
        <a:p>
          <a:endParaRPr lang="x-none"/>
        </a:p>
      </dgm:t>
    </dgm:pt>
    <dgm:pt modelId="{9456BA2F-F76B-4CA7-8A79-3F6FEAAC43FD}" type="sibTrans" cxnId="{4490EFF7-A66A-46F2-9104-CA5F8CF2C7CA}">
      <dgm:prSet/>
      <dgm:spPr/>
      <dgm:t>
        <a:bodyPr/>
        <a:lstStyle/>
        <a:p>
          <a:endParaRPr lang="x-none"/>
        </a:p>
      </dgm:t>
    </dgm:pt>
    <dgm:pt modelId="{22928F01-09D2-4E98-977A-90CA37F21F18}">
      <dgm:prSet phldrT="[Text]"/>
      <dgm:spPr/>
      <dgm:t>
        <a:bodyPr/>
        <a:lstStyle/>
        <a:p>
          <a:r>
            <a:rPr lang="fr-FR" dirty="0" smtClean="0"/>
            <a:t> </a:t>
          </a:r>
          <a:r>
            <a:rPr lang="fr-FR" dirty="0" smtClean="0">
              <a:latin typeface="Adobe Garamond Pro Bold" pitchFamily="18" charset="0"/>
            </a:rPr>
            <a:t>Rôle d’un système d'exploitation </a:t>
          </a:r>
          <a:endParaRPr lang="x-none" dirty="0">
            <a:latin typeface="Adobe Garamond Pro Bold" pitchFamily="18" charset="0"/>
          </a:endParaRPr>
        </a:p>
      </dgm:t>
    </dgm:pt>
    <dgm:pt modelId="{1991509E-DA36-41F5-8D28-88EF1AE7130C}" type="parTrans" cxnId="{8C2A7666-6775-4B26-9049-7266DE1C66E8}">
      <dgm:prSet/>
      <dgm:spPr/>
      <dgm:t>
        <a:bodyPr/>
        <a:lstStyle/>
        <a:p>
          <a:endParaRPr lang="x-none"/>
        </a:p>
      </dgm:t>
    </dgm:pt>
    <dgm:pt modelId="{A2819591-50A8-4783-BF45-E2C8D3D9146E}" type="sibTrans" cxnId="{8C2A7666-6775-4B26-9049-7266DE1C66E8}">
      <dgm:prSet/>
      <dgm:spPr/>
      <dgm:t>
        <a:bodyPr/>
        <a:lstStyle/>
        <a:p>
          <a:endParaRPr lang="x-none"/>
        </a:p>
      </dgm:t>
    </dgm:pt>
    <dgm:pt modelId="{AF872BAC-3E64-4B1B-BAAD-13F77946D611}">
      <dgm:prSet phldrT="[Text]"/>
      <dgm:spPr/>
      <dgm:t>
        <a:bodyPr/>
        <a:lstStyle/>
        <a:p>
          <a:r>
            <a:rPr lang="en-US" dirty="0" smtClean="0">
              <a:latin typeface="Adobe Garamond Pro Bold" pitchFamily="18" charset="0"/>
            </a:rPr>
            <a:t>C’est quoi Linux  </a:t>
          </a:r>
          <a:endParaRPr lang="x-none" dirty="0">
            <a:latin typeface="Adobe Garamond Pro Bold" pitchFamily="18" charset="0"/>
          </a:endParaRPr>
        </a:p>
      </dgm:t>
    </dgm:pt>
    <dgm:pt modelId="{9947246F-1D76-4368-ACF8-4A81A1117515}" type="parTrans" cxnId="{E87557AE-1658-46D8-94F6-C162B75CC286}">
      <dgm:prSet/>
      <dgm:spPr/>
      <dgm:t>
        <a:bodyPr/>
        <a:lstStyle/>
        <a:p>
          <a:endParaRPr lang="x-none"/>
        </a:p>
      </dgm:t>
    </dgm:pt>
    <dgm:pt modelId="{0B3F0CBC-7A11-4FDB-93AF-4F9F96CB7649}" type="sibTrans" cxnId="{E87557AE-1658-46D8-94F6-C162B75CC286}">
      <dgm:prSet/>
      <dgm:spPr/>
      <dgm:t>
        <a:bodyPr/>
        <a:lstStyle/>
        <a:p>
          <a:endParaRPr lang="x-none"/>
        </a:p>
      </dgm:t>
    </dgm:pt>
    <dgm:pt modelId="{DDC74D7B-FEBA-4CEB-BB53-70ADFA80D231}">
      <dgm:prSet phldrT="[Text]"/>
      <dgm:spPr/>
      <dgm:t>
        <a:bodyPr/>
        <a:lstStyle/>
        <a:p>
          <a:r>
            <a:rPr lang="fr-FR" dirty="0" smtClean="0">
              <a:latin typeface="Adobe Garamond Pro Bold" pitchFamily="18" charset="0"/>
            </a:rPr>
            <a:t> Qui est le Fondateur de linux  ?</a:t>
          </a:r>
          <a:endParaRPr lang="x-none" dirty="0"/>
        </a:p>
      </dgm:t>
    </dgm:pt>
    <dgm:pt modelId="{1546C010-B74A-4142-9803-57CC614314ED}" type="parTrans" cxnId="{9DA77E84-A04D-4867-B23B-B74058EBD564}">
      <dgm:prSet/>
      <dgm:spPr/>
      <dgm:t>
        <a:bodyPr/>
        <a:lstStyle/>
        <a:p>
          <a:endParaRPr lang="x-none"/>
        </a:p>
      </dgm:t>
    </dgm:pt>
    <dgm:pt modelId="{54F014DE-9ECA-47EC-95FC-15F30069541D}" type="sibTrans" cxnId="{9DA77E84-A04D-4867-B23B-B74058EBD564}">
      <dgm:prSet/>
      <dgm:spPr/>
      <dgm:t>
        <a:bodyPr/>
        <a:lstStyle/>
        <a:p>
          <a:endParaRPr lang="x-none"/>
        </a:p>
      </dgm:t>
    </dgm:pt>
    <dgm:pt modelId="{396FD8BA-5A00-4BBF-933F-54D1C0261D8D}">
      <dgm:prSet phldrT="[Text]"/>
      <dgm:spPr/>
      <dgm:t>
        <a:bodyPr/>
        <a:lstStyle/>
        <a:p>
          <a:r>
            <a:rPr lang="fr-FR" dirty="0" smtClean="0">
              <a:latin typeface="Adobe Garamond Pro Bold" pitchFamily="18" charset="0"/>
            </a:rPr>
            <a:t>GNU\Linux</a:t>
          </a:r>
          <a:endParaRPr lang="x-none" dirty="0">
            <a:latin typeface="Adobe Garamond Pro Bold" pitchFamily="18" charset="0"/>
          </a:endParaRPr>
        </a:p>
      </dgm:t>
    </dgm:pt>
    <dgm:pt modelId="{4A7B8200-B10F-4F61-B97B-C94C9D4CFB12}" type="parTrans" cxnId="{9532E73A-A80E-4A0A-8573-82495CEAB46E}">
      <dgm:prSet/>
      <dgm:spPr/>
      <dgm:t>
        <a:bodyPr/>
        <a:lstStyle/>
        <a:p>
          <a:endParaRPr lang="x-none"/>
        </a:p>
      </dgm:t>
    </dgm:pt>
    <dgm:pt modelId="{98C4DE99-0B9C-4CD3-830E-B37EE1196B88}" type="sibTrans" cxnId="{9532E73A-A80E-4A0A-8573-82495CEAB46E}">
      <dgm:prSet/>
      <dgm:spPr/>
      <dgm:t>
        <a:bodyPr/>
        <a:lstStyle/>
        <a:p>
          <a:endParaRPr lang="x-none"/>
        </a:p>
      </dgm:t>
    </dgm:pt>
    <dgm:pt modelId="{CB97598D-29E9-4F7B-A000-BA6C45E07677}">
      <dgm:prSet phldrT="[Text]"/>
      <dgm:spPr/>
      <dgm:t>
        <a:bodyPr/>
        <a:lstStyle/>
        <a:p>
          <a:r>
            <a:rPr lang="en-US" dirty="0" smtClean="0">
              <a:latin typeface="Adobe Garamond Pro Bold" pitchFamily="18" charset="0"/>
            </a:rPr>
            <a:t>C’est quoi  </a:t>
          </a:r>
          <a:r>
            <a:rPr lang="en-US" dirty="0" err="1" smtClean="0">
              <a:latin typeface="Adobe Garamond Pro Bold" pitchFamily="18" charset="0"/>
            </a:rPr>
            <a:t>une</a:t>
          </a:r>
          <a:r>
            <a:rPr lang="en-US" dirty="0" smtClean="0">
              <a:latin typeface="Adobe Garamond Pro Bold" pitchFamily="18" charset="0"/>
            </a:rPr>
            <a:t>  </a:t>
          </a:r>
          <a:r>
            <a:rPr lang="fr-FR" dirty="0" smtClean="0">
              <a:latin typeface="Adobe Garamond Pro Bold" pitchFamily="18" charset="0"/>
            </a:rPr>
            <a:t>distribution</a:t>
          </a:r>
          <a:r>
            <a:rPr lang="en-US" dirty="0" smtClean="0">
              <a:latin typeface="Adobe Garamond Pro Bold" pitchFamily="18" charset="0"/>
            </a:rPr>
            <a:t> </a:t>
          </a:r>
          <a:endParaRPr lang="x-none" dirty="0">
            <a:latin typeface="Adobe Garamond Pro Bold" pitchFamily="18" charset="0"/>
          </a:endParaRPr>
        </a:p>
      </dgm:t>
    </dgm:pt>
    <dgm:pt modelId="{A3488FB2-70C5-450A-8777-8687CE380784}" type="parTrans" cxnId="{74674FC7-C89E-4BCF-BD7C-53472223E615}">
      <dgm:prSet/>
      <dgm:spPr/>
      <dgm:t>
        <a:bodyPr/>
        <a:lstStyle/>
        <a:p>
          <a:endParaRPr lang="fr-FR"/>
        </a:p>
      </dgm:t>
    </dgm:pt>
    <dgm:pt modelId="{75E2B649-8E84-4273-BA52-D0E7866FD9EF}" type="sibTrans" cxnId="{74674FC7-C89E-4BCF-BD7C-53472223E615}">
      <dgm:prSet/>
      <dgm:spPr/>
      <dgm:t>
        <a:bodyPr/>
        <a:lstStyle/>
        <a:p>
          <a:endParaRPr lang="fr-FR"/>
        </a:p>
      </dgm:t>
    </dgm:pt>
    <dgm:pt modelId="{68ADFF8F-D634-43A4-9A87-150A3A078FCC}">
      <dgm:prSet phldrT="[Text]"/>
      <dgm:spPr/>
      <dgm:t>
        <a:bodyPr/>
        <a:lstStyle/>
        <a:p>
          <a:r>
            <a:rPr lang="fr-FR" dirty="0" smtClean="0">
              <a:latin typeface="Adobe Garamond Pro Bold" pitchFamily="18" charset="0"/>
            </a:rPr>
            <a:t>Les distributions destinées aux débutants</a:t>
          </a:r>
          <a:endParaRPr lang="x-none" dirty="0">
            <a:latin typeface="Adobe Garamond Pro Bold" pitchFamily="18" charset="0"/>
          </a:endParaRPr>
        </a:p>
      </dgm:t>
    </dgm:pt>
    <dgm:pt modelId="{FC61B271-FC29-4C88-B599-B8F2306C7EED}" type="parTrans" cxnId="{9BD55050-229F-4581-9CA5-3D5BC4C38144}">
      <dgm:prSet/>
      <dgm:spPr/>
      <dgm:t>
        <a:bodyPr/>
        <a:lstStyle/>
        <a:p>
          <a:endParaRPr lang="fr-FR"/>
        </a:p>
      </dgm:t>
    </dgm:pt>
    <dgm:pt modelId="{52548AEC-1C23-449A-99F3-E87EF8BAA4D8}" type="sibTrans" cxnId="{9BD55050-229F-4581-9CA5-3D5BC4C38144}">
      <dgm:prSet/>
      <dgm:spPr/>
      <dgm:t>
        <a:bodyPr/>
        <a:lstStyle/>
        <a:p>
          <a:endParaRPr lang="fr-FR"/>
        </a:p>
      </dgm:t>
    </dgm:pt>
    <dgm:pt modelId="{48BBCC96-97D5-4608-9EE0-25F95B28B3A3}" type="pres">
      <dgm:prSet presAssocID="{A38E330D-9A91-4AD7-9D11-ABD7F88FFA26}" presName="Name0" presStyleCnt="0">
        <dgm:presLayoutVars>
          <dgm:chMax val="7"/>
          <dgm:chPref val="7"/>
          <dgm:dir/>
        </dgm:presLayoutVars>
      </dgm:prSet>
      <dgm:spPr/>
      <dgm:t>
        <a:bodyPr/>
        <a:lstStyle/>
        <a:p>
          <a:endParaRPr lang="fr-FR"/>
        </a:p>
      </dgm:t>
    </dgm:pt>
    <dgm:pt modelId="{8BBB8F73-4C3B-4020-8CCC-E3A246179F9D}" type="pres">
      <dgm:prSet presAssocID="{A38E330D-9A91-4AD7-9D11-ABD7F88FFA26}" presName="Name1" presStyleCnt="0"/>
      <dgm:spPr/>
    </dgm:pt>
    <dgm:pt modelId="{6400DB7C-93E9-4825-BD6E-7774C157EE8C}" type="pres">
      <dgm:prSet presAssocID="{A38E330D-9A91-4AD7-9D11-ABD7F88FFA26}" presName="cycle" presStyleCnt="0"/>
      <dgm:spPr/>
    </dgm:pt>
    <dgm:pt modelId="{F6E4EB53-4E45-4B4D-8846-6819D94BD641}" type="pres">
      <dgm:prSet presAssocID="{A38E330D-9A91-4AD7-9D11-ABD7F88FFA26}" presName="srcNode" presStyleLbl="node1" presStyleIdx="0" presStyleCnt="7"/>
      <dgm:spPr/>
    </dgm:pt>
    <dgm:pt modelId="{AF9C5B9D-8B43-4C21-AEF5-D269250EB4F2}" type="pres">
      <dgm:prSet presAssocID="{A38E330D-9A91-4AD7-9D11-ABD7F88FFA26}" presName="conn" presStyleLbl="parChTrans1D2" presStyleIdx="0" presStyleCnt="1"/>
      <dgm:spPr/>
      <dgm:t>
        <a:bodyPr/>
        <a:lstStyle/>
        <a:p>
          <a:endParaRPr lang="fr-FR"/>
        </a:p>
      </dgm:t>
    </dgm:pt>
    <dgm:pt modelId="{F21724A5-EF72-42B8-874E-8B2EA2404134}" type="pres">
      <dgm:prSet presAssocID="{A38E330D-9A91-4AD7-9D11-ABD7F88FFA26}" presName="extraNode" presStyleLbl="node1" presStyleIdx="0" presStyleCnt="7"/>
      <dgm:spPr/>
    </dgm:pt>
    <dgm:pt modelId="{A88B2B11-F16E-4D45-BBB9-F5C489B9C913}" type="pres">
      <dgm:prSet presAssocID="{A38E330D-9A91-4AD7-9D11-ABD7F88FFA26}" presName="dstNode" presStyleLbl="node1" presStyleIdx="0" presStyleCnt="7"/>
      <dgm:spPr/>
    </dgm:pt>
    <dgm:pt modelId="{2E8A1A17-1726-4804-9BB6-15C5B12062D5}" type="pres">
      <dgm:prSet presAssocID="{D823A3A1-C47E-4347-A46F-51F2D40BA32E}" presName="text_1" presStyleLbl="node1" presStyleIdx="0" presStyleCnt="7">
        <dgm:presLayoutVars>
          <dgm:bulletEnabled val="1"/>
        </dgm:presLayoutVars>
      </dgm:prSet>
      <dgm:spPr/>
      <dgm:t>
        <a:bodyPr/>
        <a:lstStyle/>
        <a:p>
          <a:endParaRPr lang="fr-FR"/>
        </a:p>
      </dgm:t>
    </dgm:pt>
    <dgm:pt modelId="{2605C457-13F4-4A13-8F06-21778A3CD137}" type="pres">
      <dgm:prSet presAssocID="{D823A3A1-C47E-4347-A46F-51F2D40BA32E}" presName="accent_1" presStyleCnt="0"/>
      <dgm:spPr/>
    </dgm:pt>
    <dgm:pt modelId="{1C147472-218E-48A6-A15C-17ACAE79F45A}" type="pres">
      <dgm:prSet presAssocID="{D823A3A1-C47E-4347-A46F-51F2D40BA32E}" presName="accentRepeatNode" presStyleLbl="solidFgAcc1" presStyleIdx="0" presStyleCnt="7"/>
      <dgm:spPr/>
    </dgm:pt>
    <dgm:pt modelId="{20A33911-2276-426B-B601-B7D6B3EF4F41}" type="pres">
      <dgm:prSet presAssocID="{22928F01-09D2-4E98-977A-90CA37F21F18}" presName="text_2" presStyleLbl="node1" presStyleIdx="1" presStyleCnt="7">
        <dgm:presLayoutVars>
          <dgm:bulletEnabled val="1"/>
        </dgm:presLayoutVars>
      </dgm:prSet>
      <dgm:spPr/>
      <dgm:t>
        <a:bodyPr/>
        <a:lstStyle/>
        <a:p>
          <a:endParaRPr lang="fr-FR"/>
        </a:p>
      </dgm:t>
    </dgm:pt>
    <dgm:pt modelId="{70A393D5-9B8A-42A9-A6A0-7D455D0C0689}" type="pres">
      <dgm:prSet presAssocID="{22928F01-09D2-4E98-977A-90CA37F21F18}" presName="accent_2" presStyleCnt="0"/>
      <dgm:spPr/>
    </dgm:pt>
    <dgm:pt modelId="{3A03E0B2-A963-489A-86AA-A07709714609}" type="pres">
      <dgm:prSet presAssocID="{22928F01-09D2-4E98-977A-90CA37F21F18}" presName="accentRepeatNode" presStyleLbl="solidFgAcc1" presStyleIdx="1" presStyleCnt="7"/>
      <dgm:spPr/>
    </dgm:pt>
    <dgm:pt modelId="{25588E10-5312-47A5-935A-1AD6EC55659F}" type="pres">
      <dgm:prSet presAssocID="{AF872BAC-3E64-4B1B-BAAD-13F77946D611}" presName="text_3" presStyleLbl="node1" presStyleIdx="2" presStyleCnt="7">
        <dgm:presLayoutVars>
          <dgm:bulletEnabled val="1"/>
        </dgm:presLayoutVars>
      </dgm:prSet>
      <dgm:spPr/>
      <dgm:t>
        <a:bodyPr/>
        <a:lstStyle/>
        <a:p>
          <a:endParaRPr lang="fr-FR"/>
        </a:p>
      </dgm:t>
    </dgm:pt>
    <dgm:pt modelId="{21FB37DE-626F-43A5-992F-93EEEF54080C}" type="pres">
      <dgm:prSet presAssocID="{AF872BAC-3E64-4B1B-BAAD-13F77946D611}" presName="accent_3" presStyleCnt="0"/>
      <dgm:spPr/>
    </dgm:pt>
    <dgm:pt modelId="{606B225E-225D-4666-B99E-9498DC135313}" type="pres">
      <dgm:prSet presAssocID="{AF872BAC-3E64-4B1B-BAAD-13F77946D611}" presName="accentRepeatNode" presStyleLbl="solidFgAcc1" presStyleIdx="2" presStyleCnt="7"/>
      <dgm:spPr/>
    </dgm:pt>
    <dgm:pt modelId="{C778D51D-2954-40A9-8460-01FD3E58C3C1}" type="pres">
      <dgm:prSet presAssocID="{DDC74D7B-FEBA-4CEB-BB53-70ADFA80D231}" presName="text_4" presStyleLbl="node1" presStyleIdx="3" presStyleCnt="7">
        <dgm:presLayoutVars>
          <dgm:bulletEnabled val="1"/>
        </dgm:presLayoutVars>
      </dgm:prSet>
      <dgm:spPr/>
      <dgm:t>
        <a:bodyPr/>
        <a:lstStyle/>
        <a:p>
          <a:endParaRPr lang="fr-FR"/>
        </a:p>
      </dgm:t>
    </dgm:pt>
    <dgm:pt modelId="{C71C0FD6-B60F-4618-ABE3-CE0AD05DC801}" type="pres">
      <dgm:prSet presAssocID="{DDC74D7B-FEBA-4CEB-BB53-70ADFA80D231}" presName="accent_4" presStyleCnt="0"/>
      <dgm:spPr/>
    </dgm:pt>
    <dgm:pt modelId="{A7BE3930-2EFD-4B46-ADB9-06427980664E}" type="pres">
      <dgm:prSet presAssocID="{DDC74D7B-FEBA-4CEB-BB53-70ADFA80D231}" presName="accentRepeatNode" presStyleLbl="solidFgAcc1" presStyleIdx="3" presStyleCnt="7"/>
      <dgm:spPr/>
    </dgm:pt>
    <dgm:pt modelId="{22A4C5B0-47DE-4A6F-B869-677702A8139E}" type="pres">
      <dgm:prSet presAssocID="{396FD8BA-5A00-4BBF-933F-54D1C0261D8D}" presName="text_5" presStyleLbl="node1" presStyleIdx="4" presStyleCnt="7">
        <dgm:presLayoutVars>
          <dgm:bulletEnabled val="1"/>
        </dgm:presLayoutVars>
      </dgm:prSet>
      <dgm:spPr/>
      <dgm:t>
        <a:bodyPr/>
        <a:lstStyle/>
        <a:p>
          <a:endParaRPr lang="fr-FR"/>
        </a:p>
      </dgm:t>
    </dgm:pt>
    <dgm:pt modelId="{7046ADDF-9AD9-4B20-96C2-77F4A0B06704}" type="pres">
      <dgm:prSet presAssocID="{396FD8BA-5A00-4BBF-933F-54D1C0261D8D}" presName="accent_5" presStyleCnt="0"/>
      <dgm:spPr/>
    </dgm:pt>
    <dgm:pt modelId="{F6A861D1-8232-4A9F-8447-DC45EA03D45E}" type="pres">
      <dgm:prSet presAssocID="{396FD8BA-5A00-4BBF-933F-54D1C0261D8D}" presName="accentRepeatNode" presStyleLbl="solidFgAcc1" presStyleIdx="4" presStyleCnt="7"/>
      <dgm:spPr/>
    </dgm:pt>
    <dgm:pt modelId="{36A70BA5-8B87-4FD8-B2CF-2BF25D968B2B}" type="pres">
      <dgm:prSet presAssocID="{CB97598D-29E9-4F7B-A000-BA6C45E07677}" presName="text_6" presStyleLbl="node1" presStyleIdx="5" presStyleCnt="7" custLinFactNeighborX="-161" custLinFactNeighborY="6683">
        <dgm:presLayoutVars>
          <dgm:bulletEnabled val="1"/>
        </dgm:presLayoutVars>
      </dgm:prSet>
      <dgm:spPr/>
      <dgm:t>
        <a:bodyPr/>
        <a:lstStyle/>
        <a:p>
          <a:endParaRPr lang="fr-FR"/>
        </a:p>
      </dgm:t>
    </dgm:pt>
    <dgm:pt modelId="{EC1CF4E7-D1A0-4EB5-981C-F37EEEA52A30}" type="pres">
      <dgm:prSet presAssocID="{CB97598D-29E9-4F7B-A000-BA6C45E07677}" presName="accent_6" presStyleCnt="0"/>
      <dgm:spPr/>
    </dgm:pt>
    <dgm:pt modelId="{1608B119-659B-40BC-84C9-76BD7CA3765C}" type="pres">
      <dgm:prSet presAssocID="{CB97598D-29E9-4F7B-A000-BA6C45E07677}" presName="accentRepeatNode" presStyleLbl="solidFgAcc1" presStyleIdx="5" presStyleCnt="7"/>
      <dgm:spPr/>
    </dgm:pt>
    <dgm:pt modelId="{D1E73392-F990-4791-918C-49903D3F9D2B}" type="pres">
      <dgm:prSet presAssocID="{68ADFF8F-D634-43A4-9A87-150A3A078FCC}" presName="text_7" presStyleLbl="node1" presStyleIdx="6" presStyleCnt="7">
        <dgm:presLayoutVars>
          <dgm:bulletEnabled val="1"/>
        </dgm:presLayoutVars>
      </dgm:prSet>
      <dgm:spPr/>
      <dgm:t>
        <a:bodyPr/>
        <a:lstStyle/>
        <a:p>
          <a:endParaRPr lang="fr-FR"/>
        </a:p>
      </dgm:t>
    </dgm:pt>
    <dgm:pt modelId="{7D945C3E-DBF1-44EA-8B13-F1EC950B58F9}" type="pres">
      <dgm:prSet presAssocID="{68ADFF8F-D634-43A4-9A87-150A3A078FCC}" presName="accent_7" presStyleCnt="0"/>
      <dgm:spPr/>
    </dgm:pt>
    <dgm:pt modelId="{DDAB7A03-756C-429E-ACE7-C146AA0A3CE6}" type="pres">
      <dgm:prSet presAssocID="{68ADFF8F-D634-43A4-9A87-150A3A078FCC}" presName="accentRepeatNode" presStyleLbl="solidFgAcc1" presStyleIdx="6" presStyleCnt="7"/>
      <dgm:spPr/>
    </dgm:pt>
  </dgm:ptLst>
  <dgm:cxnLst>
    <dgm:cxn modelId="{8C2A7666-6775-4B26-9049-7266DE1C66E8}" srcId="{A38E330D-9A91-4AD7-9D11-ABD7F88FFA26}" destId="{22928F01-09D2-4E98-977A-90CA37F21F18}" srcOrd="1" destOrd="0" parTransId="{1991509E-DA36-41F5-8D28-88EF1AE7130C}" sibTransId="{A2819591-50A8-4783-BF45-E2C8D3D9146E}"/>
    <dgm:cxn modelId="{F1D2B7B5-1F44-4B20-BB7B-CCC4D86460A0}" type="presOf" srcId="{CB97598D-29E9-4F7B-A000-BA6C45E07677}" destId="{36A70BA5-8B87-4FD8-B2CF-2BF25D968B2B}" srcOrd="0" destOrd="0" presId="urn:microsoft.com/office/officeart/2008/layout/VerticalCurvedList"/>
    <dgm:cxn modelId="{94A0F0DE-F916-49D6-9CFC-9C7D7A9F6DCE}" type="presOf" srcId="{A38E330D-9A91-4AD7-9D11-ABD7F88FFA26}" destId="{48BBCC96-97D5-4608-9EE0-25F95B28B3A3}" srcOrd="0" destOrd="0" presId="urn:microsoft.com/office/officeart/2008/layout/VerticalCurvedList"/>
    <dgm:cxn modelId="{9BD55050-229F-4581-9CA5-3D5BC4C38144}" srcId="{A38E330D-9A91-4AD7-9D11-ABD7F88FFA26}" destId="{68ADFF8F-D634-43A4-9A87-150A3A078FCC}" srcOrd="6" destOrd="0" parTransId="{FC61B271-FC29-4C88-B599-B8F2306C7EED}" sibTransId="{52548AEC-1C23-449A-99F3-E87EF8BAA4D8}"/>
    <dgm:cxn modelId="{2F8A2AB4-F3B5-46AF-8D1A-0888FCE46869}" type="presOf" srcId="{AF872BAC-3E64-4B1B-BAAD-13F77946D611}" destId="{25588E10-5312-47A5-935A-1AD6EC55659F}" srcOrd="0" destOrd="0" presId="urn:microsoft.com/office/officeart/2008/layout/VerticalCurvedList"/>
    <dgm:cxn modelId="{B26C48C6-7B71-495B-838F-912D450B8EF8}" type="presOf" srcId="{396FD8BA-5A00-4BBF-933F-54D1C0261D8D}" destId="{22A4C5B0-47DE-4A6F-B869-677702A8139E}" srcOrd="0" destOrd="0" presId="urn:microsoft.com/office/officeart/2008/layout/VerticalCurvedList"/>
    <dgm:cxn modelId="{9DA77E84-A04D-4867-B23B-B74058EBD564}" srcId="{A38E330D-9A91-4AD7-9D11-ABD7F88FFA26}" destId="{DDC74D7B-FEBA-4CEB-BB53-70ADFA80D231}" srcOrd="3" destOrd="0" parTransId="{1546C010-B74A-4142-9803-57CC614314ED}" sibTransId="{54F014DE-9ECA-47EC-95FC-15F30069541D}"/>
    <dgm:cxn modelId="{28A05191-BFE4-4B99-8625-B8622B142AAC}" type="presOf" srcId="{D823A3A1-C47E-4347-A46F-51F2D40BA32E}" destId="{2E8A1A17-1726-4804-9BB6-15C5B12062D5}" srcOrd="0" destOrd="0" presId="urn:microsoft.com/office/officeart/2008/layout/VerticalCurvedList"/>
    <dgm:cxn modelId="{9532E73A-A80E-4A0A-8573-82495CEAB46E}" srcId="{A38E330D-9A91-4AD7-9D11-ABD7F88FFA26}" destId="{396FD8BA-5A00-4BBF-933F-54D1C0261D8D}" srcOrd="4" destOrd="0" parTransId="{4A7B8200-B10F-4F61-B97B-C94C9D4CFB12}" sibTransId="{98C4DE99-0B9C-4CD3-830E-B37EE1196B88}"/>
    <dgm:cxn modelId="{E87557AE-1658-46D8-94F6-C162B75CC286}" srcId="{A38E330D-9A91-4AD7-9D11-ABD7F88FFA26}" destId="{AF872BAC-3E64-4B1B-BAAD-13F77946D611}" srcOrd="2" destOrd="0" parTransId="{9947246F-1D76-4368-ACF8-4A81A1117515}" sibTransId="{0B3F0CBC-7A11-4FDB-93AF-4F9F96CB7649}"/>
    <dgm:cxn modelId="{4B48B26E-9994-4C4C-B3FF-7D1142B51A93}" type="presOf" srcId="{DDC74D7B-FEBA-4CEB-BB53-70ADFA80D231}" destId="{C778D51D-2954-40A9-8460-01FD3E58C3C1}" srcOrd="0" destOrd="0" presId="urn:microsoft.com/office/officeart/2008/layout/VerticalCurvedList"/>
    <dgm:cxn modelId="{5EB432DB-AF0D-44E1-AB67-2A1BF8A97BFA}" type="presOf" srcId="{22928F01-09D2-4E98-977A-90CA37F21F18}" destId="{20A33911-2276-426B-B601-B7D6B3EF4F41}" srcOrd="0" destOrd="0" presId="urn:microsoft.com/office/officeart/2008/layout/VerticalCurvedList"/>
    <dgm:cxn modelId="{74674FC7-C89E-4BCF-BD7C-53472223E615}" srcId="{A38E330D-9A91-4AD7-9D11-ABD7F88FFA26}" destId="{CB97598D-29E9-4F7B-A000-BA6C45E07677}" srcOrd="5" destOrd="0" parTransId="{A3488FB2-70C5-450A-8777-8687CE380784}" sibTransId="{75E2B649-8E84-4273-BA52-D0E7866FD9EF}"/>
    <dgm:cxn modelId="{634520BD-4F73-4EA5-8D1B-0F0828FD4235}" type="presOf" srcId="{9456BA2F-F76B-4CA7-8A79-3F6FEAAC43FD}" destId="{AF9C5B9D-8B43-4C21-AEF5-D269250EB4F2}" srcOrd="0" destOrd="0" presId="urn:microsoft.com/office/officeart/2008/layout/VerticalCurvedList"/>
    <dgm:cxn modelId="{4490EFF7-A66A-46F2-9104-CA5F8CF2C7CA}" srcId="{A38E330D-9A91-4AD7-9D11-ABD7F88FFA26}" destId="{D823A3A1-C47E-4347-A46F-51F2D40BA32E}" srcOrd="0" destOrd="0" parTransId="{BB11B407-9A6D-40D9-8E19-05FF2FD6EACD}" sibTransId="{9456BA2F-F76B-4CA7-8A79-3F6FEAAC43FD}"/>
    <dgm:cxn modelId="{6CAC33B6-9263-4674-8F39-EFAFEC227E79}" type="presOf" srcId="{68ADFF8F-D634-43A4-9A87-150A3A078FCC}" destId="{D1E73392-F990-4791-918C-49903D3F9D2B}" srcOrd="0" destOrd="0" presId="urn:microsoft.com/office/officeart/2008/layout/VerticalCurvedList"/>
    <dgm:cxn modelId="{73A2A78B-FD6D-47B8-9980-4FDEFD80AE4D}" type="presParOf" srcId="{48BBCC96-97D5-4608-9EE0-25F95B28B3A3}" destId="{8BBB8F73-4C3B-4020-8CCC-E3A246179F9D}" srcOrd="0" destOrd="0" presId="urn:microsoft.com/office/officeart/2008/layout/VerticalCurvedList"/>
    <dgm:cxn modelId="{F33785C9-34EB-4234-8169-F82B79EFE339}" type="presParOf" srcId="{8BBB8F73-4C3B-4020-8CCC-E3A246179F9D}" destId="{6400DB7C-93E9-4825-BD6E-7774C157EE8C}" srcOrd="0" destOrd="0" presId="urn:microsoft.com/office/officeart/2008/layout/VerticalCurvedList"/>
    <dgm:cxn modelId="{201D8084-152D-44FF-A490-3A4F6F1A4FD5}" type="presParOf" srcId="{6400DB7C-93E9-4825-BD6E-7774C157EE8C}" destId="{F6E4EB53-4E45-4B4D-8846-6819D94BD641}" srcOrd="0" destOrd="0" presId="urn:microsoft.com/office/officeart/2008/layout/VerticalCurvedList"/>
    <dgm:cxn modelId="{B0528A19-7079-4962-B253-9950F3519CA5}" type="presParOf" srcId="{6400DB7C-93E9-4825-BD6E-7774C157EE8C}" destId="{AF9C5B9D-8B43-4C21-AEF5-D269250EB4F2}" srcOrd="1" destOrd="0" presId="urn:microsoft.com/office/officeart/2008/layout/VerticalCurvedList"/>
    <dgm:cxn modelId="{73D6BF8C-A41C-4FBB-8B2A-196745707EA7}" type="presParOf" srcId="{6400DB7C-93E9-4825-BD6E-7774C157EE8C}" destId="{F21724A5-EF72-42B8-874E-8B2EA2404134}" srcOrd="2" destOrd="0" presId="urn:microsoft.com/office/officeart/2008/layout/VerticalCurvedList"/>
    <dgm:cxn modelId="{D964BDB3-CAEA-4049-AC4F-1FEEF0FF713E}" type="presParOf" srcId="{6400DB7C-93E9-4825-BD6E-7774C157EE8C}" destId="{A88B2B11-F16E-4D45-BBB9-F5C489B9C913}" srcOrd="3" destOrd="0" presId="urn:microsoft.com/office/officeart/2008/layout/VerticalCurvedList"/>
    <dgm:cxn modelId="{8887336C-198D-4A11-B228-20C868489D9A}" type="presParOf" srcId="{8BBB8F73-4C3B-4020-8CCC-E3A246179F9D}" destId="{2E8A1A17-1726-4804-9BB6-15C5B12062D5}" srcOrd="1" destOrd="0" presId="urn:microsoft.com/office/officeart/2008/layout/VerticalCurvedList"/>
    <dgm:cxn modelId="{E3400AB2-E9AE-4FBE-9D88-6A38A049F25E}" type="presParOf" srcId="{8BBB8F73-4C3B-4020-8CCC-E3A246179F9D}" destId="{2605C457-13F4-4A13-8F06-21778A3CD137}" srcOrd="2" destOrd="0" presId="urn:microsoft.com/office/officeart/2008/layout/VerticalCurvedList"/>
    <dgm:cxn modelId="{B2669327-6D48-4440-8780-3E113E73C87C}" type="presParOf" srcId="{2605C457-13F4-4A13-8F06-21778A3CD137}" destId="{1C147472-218E-48A6-A15C-17ACAE79F45A}" srcOrd="0" destOrd="0" presId="urn:microsoft.com/office/officeart/2008/layout/VerticalCurvedList"/>
    <dgm:cxn modelId="{ABC504FD-42A7-4531-BE7D-82D09EF23DB2}" type="presParOf" srcId="{8BBB8F73-4C3B-4020-8CCC-E3A246179F9D}" destId="{20A33911-2276-426B-B601-B7D6B3EF4F41}" srcOrd="3" destOrd="0" presId="urn:microsoft.com/office/officeart/2008/layout/VerticalCurvedList"/>
    <dgm:cxn modelId="{1B498BA6-F5AD-4C39-B258-D11C4D0FEF3D}" type="presParOf" srcId="{8BBB8F73-4C3B-4020-8CCC-E3A246179F9D}" destId="{70A393D5-9B8A-42A9-A6A0-7D455D0C0689}" srcOrd="4" destOrd="0" presId="urn:microsoft.com/office/officeart/2008/layout/VerticalCurvedList"/>
    <dgm:cxn modelId="{BE0479CA-4DBB-4E7F-ADEE-7F98BBF9ECBD}" type="presParOf" srcId="{70A393D5-9B8A-42A9-A6A0-7D455D0C0689}" destId="{3A03E0B2-A963-489A-86AA-A07709714609}" srcOrd="0" destOrd="0" presId="urn:microsoft.com/office/officeart/2008/layout/VerticalCurvedList"/>
    <dgm:cxn modelId="{A8C34669-C139-4D3E-B128-3A4F8C52AB12}" type="presParOf" srcId="{8BBB8F73-4C3B-4020-8CCC-E3A246179F9D}" destId="{25588E10-5312-47A5-935A-1AD6EC55659F}" srcOrd="5" destOrd="0" presId="urn:microsoft.com/office/officeart/2008/layout/VerticalCurvedList"/>
    <dgm:cxn modelId="{73317D63-705B-4E8F-A308-2061856FA9FA}" type="presParOf" srcId="{8BBB8F73-4C3B-4020-8CCC-E3A246179F9D}" destId="{21FB37DE-626F-43A5-992F-93EEEF54080C}" srcOrd="6" destOrd="0" presId="urn:microsoft.com/office/officeart/2008/layout/VerticalCurvedList"/>
    <dgm:cxn modelId="{C3F1100E-F78B-43BE-8DE5-D98F0DCA79AC}" type="presParOf" srcId="{21FB37DE-626F-43A5-992F-93EEEF54080C}" destId="{606B225E-225D-4666-B99E-9498DC135313}" srcOrd="0" destOrd="0" presId="urn:microsoft.com/office/officeart/2008/layout/VerticalCurvedList"/>
    <dgm:cxn modelId="{30F9B690-6E01-44C0-B2CB-A839C819FC7B}" type="presParOf" srcId="{8BBB8F73-4C3B-4020-8CCC-E3A246179F9D}" destId="{C778D51D-2954-40A9-8460-01FD3E58C3C1}" srcOrd="7" destOrd="0" presId="urn:microsoft.com/office/officeart/2008/layout/VerticalCurvedList"/>
    <dgm:cxn modelId="{6FD90604-6575-4E6A-B983-D8C04E5D61C6}" type="presParOf" srcId="{8BBB8F73-4C3B-4020-8CCC-E3A246179F9D}" destId="{C71C0FD6-B60F-4618-ABE3-CE0AD05DC801}" srcOrd="8" destOrd="0" presId="urn:microsoft.com/office/officeart/2008/layout/VerticalCurvedList"/>
    <dgm:cxn modelId="{EDEAC8C5-1912-4709-A8C4-A74963FA3321}" type="presParOf" srcId="{C71C0FD6-B60F-4618-ABE3-CE0AD05DC801}" destId="{A7BE3930-2EFD-4B46-ADB9-06427980664E}" srcOrd="0" destOrd="0" presId="urn:microsoft.com/office/officeart/2008/layout/VerticalCurvedList"/>
    <dgm:cxn modelId="{BADA1724-3ADB-4AFE-84A7-A8A18AEFBB03}" type="presParOf" srcId="{8BBB8F73-4C3B-4020-8CCC-E3A246179F9D}" destId="{22A4C5B0-47DE-4A6F-B869-677702A8139E}" srcOrd="9" destOrd="0" presId="urn:microsoft.com/office/officeart/2008/layout/VerticalCurvedList"/>
    <dgm:cxn modelId="{A9906CB7-8389-4D84-82A9-674977349F42}" type="presParOf" srcId="{8BBB8F73-4C3B-4020-8CCC-E3A246179F9D}" destId="{7046ADDF-9AD9-4B20-96C2-77F4A0B06704}" srcOrd="10" destOrd="0" presId="urn:microsoft.com/office/officeart/2008/layout/VerticalCurvedList"/>
    <dgm:cxn modelId="{79A4B1ED-7C6C-4BA2-A7CE-CCE4ACA1E54E}" type="presParOf" srcId="{7046ADDF-9AD9-4B20-96C2-77F4A0B06704}" destId="{F6A861D1-8232-4A9F-8447-DC45EA03D45E}" srcOrd="0" destOrd="0" presId="urn:microsoft.com/office/officeart/2008/layout/VerticalCurvedList"/>
    <dgm:cxn modelId="{E4BBDF4A-B088-455B-834B-0808218E766B}" type="presParOf" srcId="{8BBB8F73-4C3B-4020-8CCC-E3A246179F9D}" destId="{36A70BA5-8B87-4FD8-B2CF-2BF25D968B2B}" srcOrd="11" destOrd="0" presId="urn:microsoft.com/office/officeart/2008/layout/VerticalCurvedList"/>
    <dgm:cxn modelId="{615221EE-F053-4830-8140-4CE0A57A59BC}" type="presParOf" srcId="{8BBB8F73-4C3B-4020-8CCC-E3A246179F9D}" destId="{EC1CF4E7-D1A0-4EB5-981C-F37EEEA52A30}" srcOrd="12" destOrd="0" presId="urn:microsoft.com/office/officeart/2008/layout/VerticalCurvedList"/>
    <dgm:cxn modelId="{A4B998A8-28D9-4B9E-908B-A1035A125467}" type="presParOf" srcId="{EC1CF4E7-D1A0-4EB5-981C-F37EEEA52A30}" destId="{1608B119-659B-40BC-84C9-76BD7CA3765C}" srcOrd="0" destOrd="0" presId="urn:microsoft.com/office/officeart/2008/layout/VerticalCurvedList"/>
    <dgm:cxn modelId="{09A3BD94-6D84-409F-8708-97CD75B83723}" type="presParOf" srcId="{8BBB8F73-4C3B-4020-8CCC-E3A246179F9D}" destId="{D1E73392-F990-4791-918C-49903D3F9D2B}" srcOrd="13" destOrd="0" presId="urn:microsoft.com/office/officeart/2008/layout/VerticalCurvedList"/>
    <dgm:cxn modelId="{137D7BC8-BDCE-4029-91D5-AE06607D4527}" type="presParOf" srcId="{8BBB8F73-4C3B-4020-8CCC-E3A246179F9D}" destId="{7D945C3E-DBF1-44EA-8B13-F1EC950B58F9}" srcOrd="14" destOrd="0" presId="urn:microsoft.com/office/officeart/2008/layout/VerticalCurvedList"/>
    <dgm:cxn modelId="{06FA0AF7-B25F-4543-9A8C-14E79ADA71BD}" type="presParOf" srcId="{7D945C3E-DBF1-44EA-8B13-F1EC950B58F9}" destId="{DDAB7A03-756C-429E-ACE7-C146AA0A3CE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5F42B5-9785-482D-B2FB-D2686385BC1C}" type="doc">
      <dgm:prSet loTypeId="urn:microsoft.com/office/officeart/2005/8/layout/chevron2" loCatId="list" qsTypeId="urn:microsoft.com/office/officeart/2005/8/quickstyle/simple3" qsCatId="simple" csTypeId="urn:microsoft.com/office/officeart/2005/8/colors/accent0_3" csCatId="mainScheme" phldr="1"/>
      <dgm:spPr/>
      <dgm:t>
        <a:bodyPr/>
        <a:lstStyle/>
        <a:p>
          <a:endParaRPr lang="fr-FR"/>
        </a:p>
      </dgm:t>
    </dgm:pt>
    <dgm:pt modelId="{F3319787-641C-42E4-A10E-181EF9C06381}">
      <dgm:prSet phldrT="[Texte]">
        <dgm:style>
          <a:lnRef idx="2">
            <a:schemeClr val="accent2"/>
          </a:lnRef>
          <a:fillRef idx="1">
            <a:schemeClr val="lt1"/>
          </a:fillRef>
          <a:effectRef idx="0">
            <a:schemeClr val="accent2"/>
          </a:effectRef>
          <a:fontRef idx="minor">
            <a:schemeClr val="dk1"/>
          </a:fontRef>
        </dgm:style>
      </dgm:prSet>
      <dgm:spPr/>
      <dgm:t>
        <a:bodyPr/>
        <a:lstStyle/>
        <a:p>
          <a:r>
            <a:rPr lang="fr-FR" dirty="0" smtClean="0"/>
            <a:t>0</a:t>
          </a:r>
          <a:endParaRPr lang="fr-FR" dirty="0"/>
        </a:p>
      </dgm:t>
    </dgm:pt>
    <dgm:pt modelId="{C47C6F9E-CBE0-4904-BA53-087F6AFDAE01}" type="parTrans" cxnId="{B4D12EC4-464E-4E27-B8FB-0E34E492AD47}">
      <dgm:prSet/>
      <dgm:spPr/>
      <dgm:t>
        <a:bodyPr/>
        <a:lstStyle/>
        <a:p>
          <a:endParaRPr lang="fr-FR"/>
        </a:p>
      </dgm:t>
    </dgm:pt>
    <dgm:pt modelId="{F9A9F865-8398-4267-B038-0D2CEC3D9119}" type="sibTrans" cxnId="{B4D12EC4-464E-4E27-B8FB-0E34E492AD47}">
      <dgm:prSet/>
      <dgm:spPr/>
      <dgm:t>
        <a:bodyPr/>
        <a:lstStyle/>
        <a:p>
          <a:endParaRPr lang="fr-FR"/>
        </a:p>
      </dgm:t>
    </dgm:pt>
    <dgm:pt modelId="{4C73133D-7820-4932-ABF1-40A009C95BF9}">
      <dgm:prSet phldrT="[Texte]"/>
      <dgm:spPr/>
      <dgm:t>
        <a:bodyPr/>
        <a:lstStyle/>
        <a:p>
          <a:r>
            <a:rPr lang="fr-FR" dirty="0" smtClean="0">
              <a:latin typeface="Adobe Garamond Pro Bold" pitchFamily="18" charset="0"/>
            </a:rPr>
            <a:t>PLAN</a:t>
          </a:r>
          <a:endParaRPr lang="fr-FR" dirty="0">
            <a:latin typeface="Adobe Garamond Pro Bold" pitchFamily="18" charset="0"/>
          </a:endParaRPr>
        </a:p>
      </dgm:t>
    </dgm:pt>
    <dgm:pt modelId="{95F78837-C7FD-4821-8D5B-373E6ED0E825}" type="parTrans" cxnId="{AA5A4703-02F1-431D-94A0-AE32690508E0}">
      <dgm:prSet/>
      <dgm:spPr/>
      <dgm:t>
        <a:bodyPr/>
        <a:lstStyle/>
        <a:p>
          <a:endParaRPr lang="fr-FR"/>
        </a:p>
      </dgm:t>
    </dgm:pt>
    <dgm:pt modelId="{6D901CB5-EAE3-4DD3-97C3-95439A64F48A}" type="sibTrans" cxnId="{AA5A4703-02F1-431D-94A0-AE32690508E0}">
      <dgm:prSet/>
      <dgm:spPr/>
      <dgm:t>
        <a:bodyPr/>
        <a:lstStyle/>
        <a:p>
          <a:endParaRPr lang="fr-FR"/>
        </a:p>
      </dgm:t>
    </dgm:pt>
    <dgm:pt modelId="{F7647148-2DD2-4D26-85B1-1CA7AE44910B}" type="pres">
      <dgm:prSet presAssocID="{D05F42B5-9785-482D-B2FB-D2686385BC1C}" presName="linearFlow" presStyleCnt="0">
        <dgm:presLayoutVars>
          <dgm:dir/>
          <dgm:animLvl val="lvl"/>
          <dgm:resizeHandles val="exact"/>
        </dgm:presLayoutVars>
      </dgm:prSet>
      <dgm:spPr/>
      <dgm:t>
        <a:bodyPr/>
        <a:lstStyle/>
        <a:p>
          <a:endParaRPr lang="fr-FR"/>
        </a:p>
      </dgm:t>
    </dgm:pt>
    <dgm:pt modelId="{F7B7F313-FAEC-472F-BDF5-A566889FDA65}" type="pres">
      <dgm:prSet presAssocID="{F3319787-641C-42E4-A10E-181EF9C06381}" presName="composite" presStyleCnt="0"/>
      <dgm:spPr/>
    </dgm:pt>
    <dgm:pt modelId="{11CA01ED-3355-46C4-8884-74B41D677767}" type="pres">
      <dgm:prSet presAssocID="{F3319787-641C-42E4-A10E-181EF9C06381}" presName="parentText" presStyleLbl="alignNode1" presStyleIdx="0" presStyleCnt="1">
        <dgm:presLayoutVars>
          <dgm:chMax val="1"/>
          <dgm:bulletEnabled val="1"/>
        </dgm:presLayoutVars>
      </dgm:prSet>
      <dgm:spPr/>
      <dgm:t>
        <a:bodyPr/>
        <a:lstStyle/>
        <a:p>
          <a:endParaRPr lang="fr-FR"/>
        </a:p>
      </dgm:t>
    </dgm:pt>
    <dgm:pt modelId="{8100A328-8BB8-404B-9760-97F4AC80A5ED}" type="pres">
      <dgm:prSet presAssocID="{F3319787-641C-42E4-A10E-181EF9C06381}" presName="descendantText" presStyleLbl="alignAcc1" presStyleIdx="0" presStyleCnt="1">
        <dgm:presLayoutVars>
          <dgm:bulletEnabled val="1"/>
        </dgm:presLayoutVars>
      </dgm:prSet>
      <dgm:spPr/>
      <dgm:t>
        <a:bodyPr/>
        <a:lstStyle/>
        <a:p>
          <a:endParaRPr lang="fr-FR"/>
        </a:p>
      </dgm:t>
    </dgm:pt>
  </dgm:ptLst>
  <dgm:cxnLst>
    <dgm:cxn modelId="{AA5A4703-02F1-431D-94A0-AE32690508E0}" srcId="{F3319787-641C-42E4-A10E-181EF9C06381}" destId="{4C73133D-7820-4932-ABF1-40A009C95BF9}" srcOrd="0" destOrd="0" parTransId="{95F78837-C7FD-4821-8D5B-373E6ED0E825}" sibTransId="{6D901CB5-EAE3-4DD3-97C3-95439A64F48A}"/>
    <dgm:cxn modelId="{B22129D2-F94C-4144-AA8F-41E7EB79136A}" type="presOf" srcId="{4C73133D-7820-4932-ABF1-40A009C95BF9}" destId="{8100A328-8BB8-404B-9760-97F4AC80A5ED}" srcOrd="0" destOrd="0" presId="urn:microsoft.com/office/officeart/2005/8/layout/chevron2"/>
    <dgm:cxn modelId="{B09B21A3-FB7D-4203-BCD9-47B5DB22082E}" type="presOf" srcId="{F3319787-641C-42E4-A10E-181EF9C06381}" destId="{11CA01ED-3355-46C4-8884-74B41D677767}" srcOrd="0" destOrd="0" presId="urn:microsoft.com/office/officeart/2005/8/layout/chevron2"/>
    <dgm:cxn modelId="{B4D12EC4-464E-4E27-B8FB-0E34E492AD47}" srcId="{D05F42B5-9785-482D-B2FB-D2686385BC1C}" destId="{F3319787-641C-42E4-A10E-181EF9C06381}" srcOrd="0" destOrd="0" parTransId="{C47C6F9E-CBE0-4904-BA53-087F6AFDAE01}" sibTransId="{F9A9F865-8398-4267-B038-0D2CEC3D9119}"/>
    <dgm:cxn modelId="{76F4FB8B-0ABF-4EEE-A6CF-C116D3B7CFDA}" type="presOf" srcId="{D05F42B5-9785-482D-B2FB-D2686385BC1C}" destId="{F7647148-2DD2-4D26-85B1-1CA7AE44910B}" srcOrd="0" destOrd="0" presId="urn:microsoft.com/office/officeart/2005/8/layout/chevron2"/>
    <dgm:cxn modelId="{CE61E577-7421-41E7-A3BF-28D8E8758B54}" type="presParOf" srcId="{F7647148-2DD2-4D26-85B1-1CA7AE44910B}" destId="{F7B7F313-FAEC-472F-BDF5-A566889FDA65}" srcOrd="0" destOrd="0" presId="urn:microsoft.com/office/officeart/2005/8/layout/chevron2"/>
    <dgm:cxn modelId="{24FD6854-8FD6-4E41-9CF4-92635EF3F3BB}" type="presParOf" srcId="{F7B7F313-FAEC-472F-BDF5-A566889FDA65}" destId="{11CA01ED-3355-46C4-8884-74B41D677767}" srcOrd="0" destOrd="0" presId="urn:microsoft.com/office/officeart/2005/8/layout/chevron2"/>
    <dgm:cxn modelId="{41563F38-D50D-4173-8BCC-355F54D76B0B}" type="presParOf" srcId="{F7B7F313-FAEC-472F-BDF5-A566889FDA65}" destId="{8100A328-8BB8-404B-9760-97F4AC80A5ED}"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5F42B5-9785-482D-B2FB-D2686385BC1C}" type="doc">
      <dgm:prSet loTypeId="urn:microsoft.com/office/officeart/2005/8/layout/chevron2" loCatId="list" qsTypeId="urn:microsoft.com/office/officeart/2005/8/quickstyle/simple3" qsCatId="simple" csTypeId="urn:microsoft.com/office/officeart/2005/8/colors/accent0_3" csCatId="mainScheme" phldr="1"/>
      <dgm:spPr/>
      <dgm:t>
        <a:bodyPr/>
        <a:lstStyle/>
        <a:p>
          <a:endParaRPr lang="fr-FR"/>
        </a:p>
      </dgm:t>
    </dgm:pt>
    <dgm:pt modelId="{F3319787-641C-42E4-A10E-181EF9C06381}">
      <dgm:prSet phldrT="[Texte]">
        <dgm:style>
          <a:lnRef idx="2">
            <a:schemeClr val="accent2"/>
          </a:lnRef>
          <a:fillRef idx="1">
            <a:schemeClr val="lt1"/>
          </a:fillRef>
          <a:effectRef idx="0">
            <a:schemeClr val="accent2"/>
          </a:effectRef>
          <a:fontRef idx="minor">
            <a:schemeClr val="dk1"/>
          </a:fontRef>
        </dgm:style>
      </dgm:prSet>
      <dgm:spPr/>
      <dgm:t>
        <a:bodyPr/>
        <a:lstStyle/>
        <a:p>
          <a:r>
            <a:rPr lang="fr-FR" dirty="0" smtClean="0"/>
            <a:t>1</a:t>
          </a:r>
          <a:endParaRPr lang="fr-FR" dirty="0"/>
        </a:p>
      </dgm:t>
    </dgm:pt>
    <dgm:pt modelId="{C47C6F9E-CBE0-4904-BA53-087F6AFDAE01}" type="parTrans" cxnId="{B4D12EC4-464E-4E27-B8FB-0E34E492AD47}">
      <dgm:prSet/>
      <dgm:spPr/>
      <dgm:t>
        <a:bodyPr/>
        <a:lstStyle/>
        <a:p>
          <a:endParaRPr lang="fr-FR"/>
        </a:p>
      </dgm:t>
    </dgm:pt>
    <dgm:pt modelId="{F9A9F865-8398-4267-B038-0D2CEC3D9119}" type="sibTrans" cxnId="{B4D12EC4-464E-4E27-B8FB-0E34E492AD47}">
      <dgm:prSet/>
      <dgm:spPr/>
      <dgm:t>
        <a:bodyPr/>
        <a:lstStyle/>
        <a:p>
          <a:endParaRPr lang="fr-FR"/>
        </a:p>
      </dgm:t>
    </dgm:pt>
    <dgm:pt modelId="{4C73133D-7820-4932-ABF1-40A009C95BF9}">
      <dgm:prSet phldrT="[Texte]"/>
      <dgm:spPr/>
      <dgm:t>
        <a:bodyPr/>
        <a:lstStyle/>
        <a:p>
          <a:r>
            <a:rPr lang="fr-FR" dirty="0" smtClean="0">
              <a:latin typeface="Adobe Garamond Pro Bold" pitchFamily="18" charset="0"/>
            </a:rPr>
            <a:t>Un SE</a:t>
          </a:r>
          <a:endParaRPr lang="fr-FR" dirty="0">
            <a:latin typeface="Adobe Garamond Pro Bold" pitchFamily="18" charset="0"/>
          </a:endParaRPr>
        </a:p>
      </dgm:t>
    </dgm:pt>
    <dgm:pt modelId="{95F78837-C7FD-4821-8D5B-373E6ED0E825}" type="parTrans" cxnId="{AA5A4703-02F1-431D-94A0-AE32690508E0}">
      <dgm:prSet/>
      <dgm:spPr/>
      <dgm:t>
        <a:bodyPr/>
        <a:lstStyle/>
        <a:p>
          <a:endParaRPr lang="fr-FR"/>
        </a:p>
      </dgm:t>
    </dgm:pt>
    <dgm:pt modelId="{6D901CB5-EAE3-4DD3-97C3-95439A64F48A}" type="sibTrans" cxnId="{AA5A4703-02F1-431D-94A0-AE32690508E0}">
      <dgm:prSet/>
      <dgm:spPr/>
      <dgm:t>
        <a:bodyPr/>
        <a:lstStyle/>
        <a:p>
          <a:endParaRPr lang="fr-FR"/>
        </a:p>
      </dgm:t>
    </dgm:pt>
    <dgm:pt modelId="{F7647148-2DD2-4D26-85B1-1CA7AE44910B}" type="pres">
      <dgm:prSet presAssocID="{D05F42B5-9785-482D-B2FB-D2686385BC1C}" presName="linearFlow" presStyleCnt="0">
        <dgm:presLayoutVars>
          <dgm:dir/>
          <dgm:animLvl val="lvl"/>
          <dgm:resizeHandles val="exact"/>
        </dgm:presLayoutVars>
      </dgm:prSet>
      <dgm:spPr/>
      <dgm:t>
        <a:bodyPr/>
        <a:lstStyle/>
        <a:p>
          <a:endParaRPr lang="fr-FR"/>
        </a:p>
      </dgm:t>
    </dgm:pt>
    <dgm:pt modelId="{F7B7F313-FAEC-472F-BDF5-A566889FDA65}" type="pres">
      <dgm:prSet presAssocID="{F3319787-641C-42E4-A10E-181EF9C06381}" presName="composite" presStyleCnt="0"/>
      <dgm:spPr/>
    </dgm:pt>
    <dgm:pt modelId="{11CA01ED-3355-46C4-8884-74B41D677767}" type="pres">
      <dgm:prSet presAssocID="{F3319787-641C-42E4-A10E-181EF9C06381}" presName="parentText" presStyleLbl="alignNode1" presStyleIdx="0" presStyleCnt="1">
        <dgm:presLayoutVars>
          <dgm:chMax val="1"/>
          <dgm:bulletEnabled val="1"/>
        </dgm:presLayoutVars>
      </dgm:prSet>
      <dgm:spPr/>
      <dgm:t>
        <a:bodyPr/>
        <a:lstStyle/>
        <a:p>
          <a:endParaRPr lang="fr-FR"/>
        </a:p>
      </dgm:t>
    </dgm:pt>
    <dgm:pt modelId="{8100A328-8BB8-404B-9760-97F4AC80A5ED}" type="pres">
      <dgm:prSet presAssocID="{F3319787-641C-42E4-A10E-181EF9C06381}" presName="descendantText" presStyleLbl="alignAcc1" presStyleIdx="0" presStyleCnt="1">
        <dgm:presLayoutVars>
          <dgm:bulletEnabled val="1"/>
        </dgm:presLayoutVars>
      </dgm:prSet>
      <dgm:spPr/>
      <dgm:t>
        <a:bodyPr/>
        <a:lstStyle/>
        <a:p>
          <a:endParaRPr lang="fr-FR"/>
        </a:p>
      </dgm:t>
    </dgm:pt>
  </dgm:ptLst>
  <dgm:cxnLst>
    <dgm:cxn modelId="{AA5A4703-02F1-431D-94A0-AE32690508E0}" srcId="{F3319787-641C-42E4-A10E-181EF9C06381}" destId="{4C73133D-7820-4932-ABF1-40A009C95BF9}" srcOrd="0" destOrd="0" parTransId="{95F78837-C7FD-4821-8D5B-373E6ED0E825}" sibTransId="{6D901CB5-EAE3-4DD3-97C3-95439A64F48A}"/>
    <dgm:cxn modelId="{37AD42A2-0935-47A2-9C2C-440C51B061A4}" type="presOf" srcId="{F3319787-641C-42E4-A10E-181EF9C06381}" destId="{11CA01ED-3355-46C4-8884-74B41D677767}" srcOrd="0" destOrd="0" presId="urn:microsoft.com/office/officeart/2005/8/layout/chevron2"/>
    <dgm:cxn modelId="{1103F501-434F-4B65-9385-607E3A17AEEE}" type="presOf" srcId="{D05F42B5-9785-482D-B2FB-D2686385BC1C}" destId="{F7647148-2DD2-4D26-85B1-1CA7AE44910B}" srcOrd="0" destOrd="0" presId="urn:microsoft.com/office/officeart/2005/8/layout/chevron2"/>
    <dgm:cxn modelId="{6B746239-3068-49B3-8731-CBB6D3912343}" type="presOf" srcId="{4C73133D-7820-4932-ABF1-40A009C95BF9}" destId="{8100A328-8BB8-404B-9760-97F4AC80A5ED}" srcOrd="0" destOrd="0" presId="urn:microsoft.com/office/officeart/2005/8/layout/chevron2"/>
    <dgm:cxn modelId="{B4D12EC4-464E-4E27-B8FB-0E34E492AD47}" srcId="{D05F42B5-9785-482D-B2FB-D2686385BC1C}" destId="{F3319787-641C-42E4-A10E-181EF9C06381}" srcOrd="0" destOrd="0" parTransId="{C47C6F9E-CBE0-4904-BA53-087F6AFDAE01}" sibTransId="{F9A9F865-8398-4267-B038-0D2CEC3D9119}"/>
    <dgm:cxn modelId="{F80DC9B5-1180-4087-BC95-A2F6905B1586}" type="presParOf" srcId="{F7647148-2DD2-4D26-85B1-1CA7AE44910B}" destId="{F7B7F313-FAEC-472F-BDF5-A566889FDA65}" srcOrd="0" destOrd="0" presId="urn:microsoft.com/office/officeart/2005/8/layout/chevron2"/>
    <dgm:cxn modelId="{DE51A6F1-8AC3-4817-913C-26D33FC87CB6}" type="presParOf" srcId="{F7B7F313-FAEC-472F-BDF5-A566889FDA65}" destId="{11CA01ED-3355-46C4-8884-74B41D677767}" srcOrd="0" destOrd="0" presId="urn:microsoft.com/office/officeart/2005/8/layout/chevron2"/>
    <dgm:cxn modelId="{71A79128-78C4-43A1-8D5A-42271645C2ED}" type="presParOf" srcId="{F7B7F313-FAEC-472F-BDF5-A566889FDA65}" destId="{8100A328-8BB8-404B-9760-97F4AC80A5E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5F42B5-9785-482D-B2FB-D2686385BC1C}" type="doc">
      <dgm:prSet loTypeId="urn:microsoft.com/office/officeart/2005/8/layout/chevron2" loCatId="list" qsTypeId="urn:microsoft.com/office/officeart/2005/8/quickstyle/simple3" qsCatId="simple" csTypeId="urn:microsoft.com/office/officeart/2005/8/colors/accent0_3" csCatId="mainScheme" phldr="1"/>
      <dgm:spPr/>
      <dgm:t>
        <a:bodyPr/>
        <a:lstStyle/>
        <a:p>
          <a:endParaRPr lang="fr-FR"/>
        </a:p>
      </dgm:t>
    </dgm:pt>
    <dgm:pt modelId="{F3319787-641C-42E4-A10E-181EF9C06381}">
      <dgm:prSet phldrT="[Texte]">
        <dgm:style>
          <a:lnRef idx="2">
            <a:schemeClr val="accent2"/>
          </a:lnRef>
          <a:fillRef idx="1">
            <a:schemeClr val="lt1"/>
          </a:fillRef>
          <a:effectRef idx="0">
            <a:schemeClr val="accent2"/>
          </a:effectRef>
          <a:fontRef idx="minor">
            <a:schemeClr val="dk1"/>
          </a:fontRef>
        </dgm:style>
      </dgm:prSet>
      <dgm:spPr/>
      <dgm:t>
        <a:bodyPr/>
        <a:lstStyle/>
        <a:p>
          <a:r>
            <a:rPr lang="fr-FR" dirty="0" smtClean="0"/>
            <a:t>2</a:t>
          </a:r>
          <a:endParaRPr lang="fr-FR" dirty="0"/>
        </a:p>
      </dgm:t>
    </dgm:pt>
    <dgm:pt modelId="{C47C6F9E-CBE0-4904-BA53-087F6AFDAE01}" type="parTrans" cxnId="{B4D12EC4-464E-4E27-B8FB-0E34E492AD47}">
      <dgm:prSet/>
      <dgm:spPr/>
      <dgm:t>
        <a:bodyPr/>
        <a:lstStyle/>
        <a:p>
          <a:endParaRPr lang="fr-FR"/>
        </a:p>
      </dgm:t>
    </dgm:pt>
    <dgm:pt modelId="{F9A9F865-8398-4267-B038-0D2CEC3D9119}" type="sibTrans" cxnId="{B4D12EC4-464E-4E27-B8FB-0E34E492AD47}">
      <dgm:prSet/>
      <dgm:spPr/>
      <dgm:t>
        <a:bodyPr/>
        <a:lstStyle/>
        <a:p>
          <a:endParaRPr lang="fr-FR"/>
        </a:p>
      </dgm:t>
    </dgm:pt>
    <dgm:pt modelId="{4C73133D-7820-4932-ABF1-40A009C95BF9}">
      <dgm:prSet phldrT="[Texte]"/>
      <dgm:spPr/>
      <dgm:t>
        <a:bodyPr/>
        <a:lstStyle/>
        <a:p>
          <a:r>
            <a:rPr lang="fr-FR" dirty="0" smtClean="0">
              <a:latin typeface="Adobe Garamond Pro Bold" pitchFamily="18" charset="0"/>
            </a:rPr>
            <a:t>Rôle d’un SE</a:t>
          </a:r>
          <a:endParaRPr lang="fr-FR" dirty="0">
            <a:latin typeface="Adobe Garamond Pro Bold" pitchFamily="18" charset="0"/>
          </a:endParaRPr>
        </a:p>
      </dgm:t>
    </dgm:pt>
    <dgm:pt modelId="{95F78837-C7FD-4821-8D5B-373E6ED0E825}" type="parTrans" cxnId="{AA5A4703-02F1-431D-94A0-AE32690508E0}">
      <dgm:prSet/>
      <dgm:spPr/>
      <dgm:t>
        <a:bodyPr/>
        <a:lstStyle/>
        <a:p>
          <a:endParaRPr lang="fr-FR"/>
        </a:p>
      </dgm:t>
    </dgm:pt>
    <dgm:pt modelId="{6D901CB5-EAE3-4DD3-97C3-95439A64F48A}" type="sibTrans" cxnId="{AA5A4703-02F1-431D-94A0-AE32690508E0}">
      <dgm:prSet/>
      <dgm:spPr/>
      <dgm:t>
        <a:bodyPr/>
        <a:lstStyle/>
        <a:p>
          <a:endParaRPr lang="fr-FR"/>
        </a:p>
      </dgm:t>
    </dgm:pt>
    <dgm:pt modelId="{F7647148-2DD2-4D26-85B1-1CA7AE44910B}" type="pres">
      <dgm:prSet presAssocID="{D05F42B5-9785-482D-B2FB-D2686385BC1C}" presName="linearFlow" presStyleCnt="0">
        <dgm:presLayoutVars>
          <dgm:dir/>
          <dgm:animLvl val="lvl"/>
          <dgm:resizeHandles val="exact"/>
        </dgm:presLayoutVars>
      </dgm:prSet>
      <dgm:spPr/>
      <dgm:t>
        <a:bodyPr/>
        <a:lstStyle/>
        <a:p>
          <a:endParaRPr lang="fr-FR"/>
        </a:p>
      </dgm:t>
    </dgm:pt>
    <dgm:pt modelId="{F7B7F313-FAEC-472F-BDF5-A566889FDA65}" type="pres">
      <dgm:prSet presAssocID="{F3319787-641C-42E4-A10E-181EF9C06381}" presName="composite" presStyleCnt="0"/>
      <dgm:spPr/>
    </dgm:pt>
    <dgm:pt modelId="{11CA01ED-3355-46C4-8884-74B41D677767}" type="pres">
      <dgm:prSet presAssocID="{F3319787-641C-42E4-A10E-181EF9C06381}" presName="parentText" presStyleLbl="alignNode1" presStyleIdx="0" presStyleCnt="1">
        <dgm:presLayoutVars>
          <dgm:chMax val="1"/>
          <dgm:bulletEnabled val="1"/>
        </dgm:presLayoutVars>
      </dgm:prSet>
      <dgm:spPr/>
      <dgm:t>
        <a:bodyPr/>
        <a:lstStyle/>
        <a:p>
          <a:endParaRPr lang="fr-FR"/>
        </a:p>
      </dgm:t>
    </dgm:pt>
    <dgm:pt modelId="{8100A328-8BB8-404B-9760-97F4AC80A5ED}" type="pres">
      <dgm:prSet presAssocID="{F3319787-641C-42E4-A10E-181EF9C06381}" presName="descendantText" presStyleLbl="alignAcc1" presStyleIdx="0" presStyleCnt="1">
        <dgm:presLayoutVars>
          <dgm:bulletEnabled val="1"/>
        </dgm:presLayoutVars>
      </dgm:prSet>
      <dgm:spPr/>
      <dgm:t>
        <a:bodyPr/>
        <a:lstStyle/>
        <a:p>
          <a:endParaRPr lang="fr-FR"/>
        </a:p>
      </dgm:t>
    </dgm:pt>
  </dgm:ptLst>
  <dgm:cxnLst>
    <dgm:cxn modelId="{AA5A4703-02F1-431D-94A0-AE32690508E0}" srcId="{F3319787-641C-42E4-A10E-181EF9C06381}" destId="{4C73133D-7820-4932-ABF1-40A009C95BF9}" srcOrd="0" destOrd="0" parTransId="{95F78837-C7FD-4821-8D5B-373E6ED0E825}" sibTransId="{6D901CB5-EAE3-4DD3-97C3-95439A64F48A}"/>
    <dgm:cxn modelId="{1A925E9A-FBD4-40D4-9C91-7D7A69004D0C}" type="presOf" srcId="{F3319787-641C-42E4-A10E-181EF9C06381}" destId="{11CA01ED-3355-46C4-8884-74B41D677767}" srcOrd="0" destOrd="0" presId="urn:microsoft.com/office/officeart/2005/8/layout/chevron2"/>
    <dgm:cxn modelId="{95663ABB-FBEA-4A44-8E34-48B3D53DFEED}" type="presOf" srcId="{4C73133D-7820-4932-ABF1-40A009C95BF9}" destId="{8100A328-8BB8-404B-9760-97F4AC80A5ED}" srcOrd="0" destOrd="0" presId="urn:microsoft.com/office/officeart/2005/8/layout/chevron2"/>
    <dgm:cxn modelId="{B4D12EC4-464E-4E27-B8FB-0E34E492AD47}" srcId="{D05F42B5-9785-482D-B2FB-D2686385BC1C}" destId="{F3319787-641C-42E4-A10E-181EF9C06381}" srcOrd="0" destOrd="0" parTransId="{C47C6F9E-CBE0-4904-BA53-087F6AFDAE01}" sibTransId="{F9A9F865-8398-4267-B038-0D2CEC3D9119}"/>
    <dgm:cxn modelId="{997B0451-2547-4074-A8FF-493E0A4908C6}" type="presOf" srcId="{D05F42B5-9785-482D-B2FB-D2686385BC1C}" destId="{F7647148-2DD2-4D26-85B1-1CA7AE44910B}" srcOrd="0" destOrd="0" presId="urn:microsoft.com/office/officeart/2005/8/layout/chevron2"/>
    <dgm:cxn modelId="{0FDC89F3-0AEF-42FE-B615-AE46A0F4F20E}" type="presParOf" srcId="{F7647148-2DD2-4D26-85B1-1CA7AE44910B}" destId="{F7B7F313-FAEC-472F-BDF5-A566889FDA65}" srcOrd="0" destOrd="0" presId="urn:microsoft.com/office/officeart/2005/8/layout/chevron2"/>
    <dgm:cxn modelId="{643146F5-6E05-43D0-BF3F-E9404A3AC8CF}" type="presParOf" srcId="{F7B7F313-FAEC-472F-BDF5-A566889FDA65}" destId="{11CA01ED-3355-46C4-8884-74B41D677767}" srcOrd="0" destOrd="0" presId="urn:microsoft.com/office/officeart/2005/8/layout/chevron2"/>
    <dgm:cxn modelId="{BC42A432-BD7F-4F6A-831C-F87FC094EFDB}" type="presParOf" srcId="{F7B7F313-FAEC-472F-BDF5-A566889FDA65}" destId="{8100A328-8BB8-404B-9760-97F4AC80A5ED}"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5F42B5-9785-482D-B2FB-D2686385BC1C}" type="doc">
      <dgm:prSet loTypeId="urn:microsoft.com/office/officeart/2005/8/layout/chevron2" loCatId="list" qsTypeId="urn:microsoft.com/office/officeart/2005/8/quickstyle/simple3" qsCatId="simple" csTypeId="urn:microsoft.com/office/officeart/2005/8/colors/accent0_3" csCatId="mainScheme" phldr="1"/>
      <dgm:spPr/>
      <dgm:t>
        <a:bodyPr/>
        <a:lstStyle/>
        <a:p>
          <a:endParaRPr lang="fr-FR"/>
        </a:p>
      </dgm:t>
    </dgm:pt>
    <dgm:pt modelId="{F3319787-641C-42E4-A10E-181EF9C06381}">
      <dgm:prSet phldrT="[Texte]">
        <dgm:style>
          <a:lnRef idx="2">
            <a:schemeClr val="accent2"/>
          </a:lnRef>
          <a:fillRef idx="1">
            <a:schemeClr val="lt1"/>
          </a:fillRef>
          <a:effectRef idx="0">
            <a:schemeClr val="accent2"/>
          </a:effectRef>
          <a:fontRef idx="minor">
            <a:schemeClr val="dk1"/>
          </a:fontRef>
        </dgm:style>
      </dgm:prSet>
      <dgm:spPr/>
      <dgm:t>
        <a:bodyPr/>
        <a:lstStyle/>
        <a:p>
          <a:r>
            <a:rPr lang="fr-FR" dirty="0" smtClean="0"/>
            <a:t>3</a:t>
          </a:r>
          <a:endParaRPr lang="fr-FR" dirty="0"/>
        </a:p>
      </dgm:t>
    </dgm:pt>
    <dgm:pt modelId="{C47C6F9E-CBE0-4904-BA53-087F6AFDAE01}" type="parTrans" cxnId="{B4D12EC4-464E-4E27-B8FB-0E34E492AD47}">
      <dgm:prSet/>
      <dgm:spPr/>
      <dgm:t>
        <a:bodyPr/>
        <a:lstStyle/>
        <a:p>
          <a:endParaRPr lang="fr-FR"/>
        </a:p>
      </dgm:t>
    </dgm:pt>
    <dgm:pt modelId="{F9A9F865-8398-4267-B038-0D2CEC3D9119}" type="sibTrans" cxnId="{B4D12EC4-464E-4E27-B8FB-0E34E492AD47}">
      <dgm:prSet/>
      <dgm:spPr/>
      <dgm:t>
        <a:bodyPr/>
        <a:lstStyle/>
        <a:p>
          <a:endParaRPr lang="fr-FR"/>
        </a:p>
      </dgm:t>
    </dgm:pt>
    <dgm:pt modelId="{4C73133D-7820-4932-ABF1-40A009C95BF9}">
      <dgm:prSet phldrT="[Texte]"/>
      <dgm:spPr/>
      <dgm:t>
        <a:bodyPr/>
        <a:lstStyle/>
        <a:p>
          <a:r>
            <a:rPr lang="fr-FR" dirty="0" smtClean="0">
              <a:latin typeface="Adobe Garamond Pro Bold" pitchFamily="18" charset="0"/>
            </a:rPr>
            <a:t>C’est Quoi Linux ?</a:t>
          </a:r>
          <a:endParaRPr lang="fr-FR" dirty="0">
            <a:latin typeface="Adobe Garamond Pro Bold" pitchFamily="18" charset="0"/>
          </a:endParaRPr>
        </a:p>
      </dgm:t>
    </dgm:pt>
    <dgm:pt modelId="{95F78837-C7FD-4821-8D5B-373E6ED0E825}" type="parTrans" cxnId="{AA5A4703-02F1-431D-94A0-AE32690508E0}">
      <dgm:prSet/>
      <dgm:spPr/>
      <dgm:t>
        <a:bodyPr/>
        <a:lstStyle/>
        <a:p>
          <a:endParaRPr lang="fr-FR"/>
        </a:p>
      </dgm:t>
    </dgm:pt>
    <dgm:pt modelId="{6D901CB5-EAE3-4DD3-97C3-95439A64F48A}" type="sibTrans" cxnId="{AA5A4703-02F1-431D-94A0-AE32690508E0}">
      <dgm:prSet/>
      <dgm:spPr/>
      <dgm:t>
        <a:bodyPr/>
        <a:lstStyle/>
        <a:p>
          <a:endParaRPr lang="fr-FR"/>
        </a:p>
      </dgm:t>
    </dgm:pt>
    <dgm:pt modelId="{F7647148-2DD2-4D26-85B1-1CA7AE44910B}" type="pres">
      <dgm:prSet presAssocID="{D05F42B5-9785-482D-B2FB-D2686385BC1C}" presName="linearFlow" presStyleCnt="0">
        <dgm:presLayoutVars>
          <dgm:dir/>
          <dgm:animLvl val="lvl"/>
          <dgm:resizeHandles val="exact"/>
        </dgm:presLayoutVars>
      </dgm:prSet>
      <dgm:spPr/>
      <dgm:t>
        <a:bodyPr/>
        <a:lstStyle/>
        <a:p>
          <a:endParaRPr lang="fr-FR"/>
        </a:p>
      </dgm:t>
    </dgm:pt>
    <dgm:pt modelId="{F7B7F313-FAEC-472F-BDF5-A566889FDA65}" type="pres">
      <dgm:prSet presAssocID="{F3319787-641C-42E4-A10E-181EF9C06381}" presName="composite" presStyleCnt="0"/>
      <dgm:spPr/>
    </dgm:pt>
    <dgm:pt modelId="{11CA01ED-3355-46C4-8884-74B41D677767}" type="pres">
      <dgm:prSet presAssocID="{F3319787-641C-42E4-A10E-181EF9C06381}" presName="parentText" presStyleLbl="alignNode1" presStyleIdx="0" presStyleCnt="1">
        <dgm:presLayoutVars>
          <dgm:chMax val="1"/>
          <dgm:bulletEnabled val="1"/>
        </dgm:presLayoutVars>
      </dgm:prSet>
      <dgm:spPr/>
      <dgm:t>
        <a:bodyPr/>
        <a:lstStyle/>
        <a:p>
          <a:endParaRPr lang="fr-FR"/>
        </a:p>
      </dgm:t>
    </dgm:pt>
    <dgm:pt modelId="{8100A328-8BB8-404B-9760-97F4AC80A5ED}" type="pres">
      <dgm:prSet presAssocID="{F3319787-641C-42E4-A10E-181EF9C06381}" presName="descendantText" presStyleLbl="alignAcc1" presStyleIdx="0" presStyleCnt="1">
        <dgm:presLayoutVars>
          <dgm:bulletEnabled val="1"/>
        </dgm:presLayoutVars>
      </dgm:prSet>
      <dgm:spPr/>
      <dgm:t>
        <a:bodyPr/>
        <a:lstStyle/>
        <a:p>
          <a:endParaRPr lang="fr-FR"/>
        </a:p>
      </dgm:t>
    </dgm:pt>
  </dgm:ptLst>
  <dgm:cxnLst>
    <dgm:cxn modelId="{AA5A4703-02F1-431D-94A0-AE32690508E0}" srcId="{F3319787-641C-42E4-A10E-181EF9C06381}" destId="{4C73133D-7820-4932-ABF1-40A009C95BF9}" srcOrd="0" destOrd="0" parTransId="{95F78837-C7FD-4821-8D5B-373E6ED0E825}" sibTransId="{6D901CB5-EAE3-4DD3-97C3-95439A64F48A}"/>
    <dgm:cxn modelId="{59F061B1-1E58-4774-B061-986C94CAD088}" type="presOf" srcId="{4C73133D-7820-4932-ABF1-40A009C95BF9}" destId="{8100A328-8BB8-404B-9760-97F4AC80A5ED}" srcOrd="0" destOrd="0" presId="urn:microsoft.com/office/officeart/2005/8/layout/chevron2"/>
    <dgm:cxn modelId="{F193471C-4F6C-4F30-BB28-C5922B83E71B}" type="presOf" srcId="{D05F42B5-9785-482D-B2FB-D2686385BC1C}" destId="{F7647148-2DD2-4D26-85B1-1CA7AE44910B}" srcOrd="0" destOrd="0" presId="urn:microsoft.com/office/officeart/2005/8/layout/chevron2"/>
    <dgm:cxn modelId="{657A50FF-FEC8-435E-86BF-CF8DAB09248D}" type="presOf" srcId="{F3319787-641C-42E4-A10E-181EF9C06381}" destId="{11CA01ED-3355-46C4-8884-74B41D677767}" srcOrd="0" destOrd="0" presId="urn:microsoft.com/office/officeart/2005/8/layout/chevron2"/>
    <dgm:cxn modelId="{B4D12EC4-464E-4E27-B8FB-0E34E492AD47}" srcId="{D05F42B5-9785-482D-B2FB-D2686385BC1C}" destId="{F3319787-641C-42E4-A10E-181EF9C06381}" srcOrd="0" destOrd="0" parTransId="{C47C6F9E-CBE0-4904-BA53-087F6AFDAE01}" sibTransId="{F9A9F865-8398-4267-B038-0D2CEC3D9119}"/>
    <dgm:cxn modelId="{39507525-4888-4749-B414-56C7A3135529}" type="presParOf" srcId="{F7647148-2DD2-4D26-85B1-1CA7AE44910B}" destId="{F7B7F313-FAEC-472F-BDF5-A566889FDA65}" srcOrd="0" destOrd="0" presId="urn:microsoft.com/office/officeart/2005/8/layout/chevron2"/>
    <dgm:cxn modelId="{D0701A2A-2D1A-47AA-9882-089DA6133B89}" type="presParOf" srcId="{F7B7F313-FAEC-472F-BDF5-A566889FDA65}" destId="{11CA01ED-3355-46C4-8884-74B41D677767}" srcOrd="0" destOrd="0" presId="urn:microsoft.com/office/officeart/2005/8/layout/chevron2"/>
    <dgm:cxn modelId="{1E27C564-1731-4619-813F-7A08960B34C5}" type="presParOf" srcId="{F7B7F313-FAEC-472F-BDF5-A566889FDA65}" destId="{8100A328-8BB8-404B-9760-97F4AC80A5ED}"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05F42B5-9785-482D-B2FB-D2686385BC1C}" type="doc">
      <dgm:prSet loTypeId="urn:microsoft.com/office/officeart/2005/8/layout/chevron2" loCatId="list" qsTypeId="urn:microsoft.com/office/officeart/2005/8/quickstyle/simple3" qsCatId="simple" csTypeId="urn:microsoft.com/office/officeart/2005/8/colors/accent0_3" csCatId="mainScheme" phldr="1"/>
      <dgm:spPr/>
      <dgm:t>
        <a:bodyPr/>
        <a:lstStyle/>
        <a:p>
          <a:endParaRPr lang="fr-FR"/>
        </a:p>
      </dgm:t>
    </dgm:pt>
    <dgm:pt modelId="{F3319787-641C-42E4-A10E-181EF9C06381}">
      <dgm:prSet phldrT="[Texte]">
        <dgm:style>
          <a:lnRef idx="2">
            <a:schemeClr val="accent2"/>
          </a:lnRef>
          <a:fillRef idx="1">
            <a:schemeClr val="lt1"/>
          </a:fillRef>
          <a:effectRef idx="0">
            <a:schemeClr val="accent2"/>
          </a:effectRef>
          <a:fontRef idx="minor">
            <a:schemeClr val="dk1"/>
          </a:fontRef>
        </dgm:style>
      </dgm:prSet>
      <dgm:spPr/>
      <dgm:t>
        <a:bodyPr/>
        <a:lstStyle/>
        <a:p>
          <a:r>
            <a:rPr lang="fr-FR" dirty="0" smtClean="0"/>
            <a:t>4</a:t>
          </a:r>
          <a:endParaRPr lang="fr-FR" dirty="0"/>
        </a:p>
      </dgm:t>
    </dgm:pt>
    <dgm:pt modelId="{C47C6F9E-CBE0-4904-BA53-087F6AFDAE01}" type="parTrans" cxnId="{B4D12EC4-464E-4E27-B8FB-0E34E492AD47}">
      <dgm:prSet/>
      <dgm:spPr/>
      <dgm:t>
        <a:bodyPr/>
        <a:lstStyle/>
        <a:p>
          <a:endParaRPr lang="fr-FR"/>
        </a:p>
      </dgm:t>
    </dgm:pt>
    <dgm:pt modelId="{F9A9F865-8398-4267-B038-0D2CEC3D9119}" type="sibTrans" cxnId="{B4D12EC4-464E-4E27-B8FB-0E34E492AD47}">
      <dgm:prSet/>
      <dgm:spPr/>
      <dgm:t>
        <a:bodyPr/>
        <a:lstStyle/>
        <a:p>
          <a:endParaRPr lang="fr-FR"/>
        </a:p>
      </dgm:t>
    </dgm:pt>
    <dgm:pt modelId="{4C73133D-7820-4932-ABF1-40A009C95BF9}">
      <dgm:prSet phldrT="[Texte]"/>
      <dgm:spPr/>
      <dgm:t>
        <a:bodyPr/>
        <a:lstStyle/>
        <a:p>
          <a:r>
            <a:rPr lang="fr-FR" dirty="0" smtClean="0">
              <a:latin typeface="Adobe Garamond Pro Bold" pitchFamily="18" charset="0"/>
            </a:rPr>
            <a:t>Fondateur de linux  ?</a:t>
          </a:r>
          <a:endParaRPr lang="fr-FR" dirty="0">
            <a:latin typeface="Adobe Garamond Pro Bold" pitchFamily="18" charset="0"/>
          </a:endParaRPr>
        </a:p>
      </dgm:t>
    </dgm:pt>
    <dgm:pt modelId="{95F78837-C7FD-4821-8D5B-373E6ED0E825}" type="parTrans" cxnId="{AA5A4703-02F1-431D-94A0-AE32690508E0}">
      <dgm:prSet/>
      <dgm:spPr/>
      <dgm:t>
        <a:bodyPr/>
        <a:lstStyle/>
        <a:p>
          <a:endParaRPr lang="fr-FR"/>
        </a:p>
      </dgm:t>
    </dgm:pt>
    <dgm:pt modelId="{6D901CB5-EAE3-4DD3-97C3-95439A64F48A}" type="sibTrans" cxnId="{AA5A4703-02F1-431D-94A0-AE32690508E0}">
      <dgm:prSet/>
      <dgm:spPr/>
      <dgm:t>
        <a:bodyPr/>
        <a:lstStyle/>
        <a:p>
          <a:endParaRPr lang="fr-FR"/>
        </a:p>
      </dgm:t>
    </dgm:pt>
    <dgm:pt modelId="{F7647148-2DD2-4D26-85B1-1CA7AE44910B}" type="pres">
      <dgm:prSet presAssocID="{D05F42B5-9785-482D-B2FB-D2686385BC1C}" presName="linearFlow" presStyleCnt="0">
        <dgm:presLayoutVars>
          <dgm:dir/>
          <dgm:animLvl val="lvl"/>
          <dgm:resizeHandles val="exact"/>
        </dgm:presLayoutVars>
      </dgm:prSet>
      <dgm:spPr/>
      <dgm:t>
        <a:bodyPr/>
        <a:lstStyle/>
        <a:p>
          <a:endParaRPr lang="fr-FR"/>
        </a:p>
      </dgm:t>
    </dgm:pt>
    <dgm:pt modelId="{F7B7F313-FAEC-472F-BDF5-A566889FDA65}" type="pres">
      <dgm:prSet presAssocID="{F3319787-641C-42E4-A10E-181EF9C06381}" presName="composite" presStyleCnt="0"/>
      <dgm:spPr/>
    </dgm:pt>
    <dgm:pt modelId="{11CA01ED-3355-46C4-8884-74B41D677767}" type="pres">
      <dgm:prSet presAssocID="{F3319787-641C-42E4-A10E-181EF9C06381}" presName="parentText" presStyleLbl="alignNode1" presStyleIdx="0" presStyleCnt="1">
        <dgm:presLayoutVars>
          <dgm:chMax val="1"/>
          <dgm:bulletEnabled val="1"/>
        </dgm:presLayoutVars>
      </dgm:prSet>
      <dgm:spPr/>
      <dgm:t>
        <a:bodyPr/>
        <a:lstStyle/>
        <a:p>
          <a:endParaRPr lang="fr-FR"/>
        </a:p>
      </dgm:t>
    </dgm:pt>
    <dgm:pt modelId="{8100A328-8BB8-404B-9760-97F4AC80A5ED}" type="pres">
      <dgm:prSet presAssocID="{F3319787-641C-42E4-A10E-181EF9C06381}" presName="descendantText" presStyleLbl="alignAcc1" presStyleIdx="0" presStyleCnt="1">
        <dgm:presLayoutVars>
          <dgm:bulletEnabled val="1"/>
        </dgm:presLayoutVars>
      </dgm:prSet>
      <dgm:spPr/>
      <dgm:t>
        <a:bodyPr/>
        <a:lstStyle/>
        <a:p>
          <a:endParaRPr lang="fr-FR"/>
        </a:p>
      </dgm:t>
    </dgm:pt>
  </dgm:ptLst>
  <dgm:cxnLst>
    <dgm:cxn modelId="{AA5A4703-02F1-431D-94A0-AE32690508E0}" srcId="{F3319787-641C-42E4-A10E-181EF9C06381}" destId="{4C73133D-7820-4932-ABF1-40A009C95BF9}" srcOrd="0" destOrd="0" parTransId="{95F78837-C7FD-4821-8D5B-373E6ED0E825}" sibTransId="{6D901CB5-EAE3-4DD3-97C3-95439A64F48A}"/>
    <dgm:cxn modelId="{B67DB792-53E0-4AB9-B920-63B05CBDDBCE}" type="presOf" srcId="{F3319787-641C-42E4-A10E-181EF9C06381}" destId="{11CA01ED-3355-46C4-8884-74B41D677767}" srcOrd="0" destOrd="0" presId="urn:microsoft.com/office/officeart/2005/8/layout/chevron2"/>
    <dgm:cxn modelId="{71E83C34-563D-4120-97A6-3A98CA6C2164}" type="presOf" srcId="{D05F42B5-9785-482D-B2FB-D2686385BC1C}" destId="{F7647148-2DD2-4D26-85B1-1CA7AE44910B}" srcOrd="0" destOrd="0" presId="urn:microsoft.com/office/officeart/2005/8/layout/chevron2"/>
    <dgm:cxn modelId="{AEAAF33A-2FCB-4C86-9B17-A33457C827DD}" type="presOf" srcId="{4C73133D-7820-4932-ABF1-40A009C95BF9}" destId="{8100A328-8BB8-404B-9760-97F4AC80A5ED}" srcOrd="0" destOrd="0" presId="urn:microsoft.com/office/officeart/2005/8/layout/chevron2"/>
    <dgm:cxn modelId="{B4D12EC4-464E-4E27-B8FB-0E34E492AD47}" srcId="{D05F42B5-9785-482D-B2FB-D2686385BC1C}" destId="{F3319787-641C-42E4-A10E-181EF9C06381}" srcOrd="0" destOrd="0" parTransId="{C47C6F9E-CBE0-4904-BA53-087F6AFDAE01}" sibTransId="{F9A9F865-8398-4267-B038-0D2CEC3D9119}"/>
    <dgm:cxn modelId="{8E4CD811-BEE1-42D6-B72A-471ACB297912}" type="presParOf" srcId="{F7647148-2DD2-4D26-85B1-1CA7AE44910B}" destId="{F7B7F313-FAEC-472F-BDF5-A566889FDA65}" srcOrd="0" destOrd="0" presId="urn:microsoft.com/office/officeart/2005/8/layout/chevron2"/>
    <dgm:cxn modelId="{AE97EB3D-EDEB-4252-86ED-8DBE36FF3F99}" type="presParOf" srcId="{F7B7F313-FAEC-472F-BDF5-A566889FDA65}" destId="{11CA01ED-3355-46C4-8884-74B41D677767}" srcOrd="0" destOrd="0" presId="urn:microsoft.com/office/officeart/2005/8/layout/chevron2"/>
    <dgm:cxn modelId="{5656236B-E2E6-4E00-87FC-6C2F7A5F63D1}" type="presParOf" srcId="{F7B7F313-FAEC-472F-BDF5-A566889FDA65}" destId="{8100A328-8BB8-404B-9760-97F4AC80A5E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05F42B5-9785-482D-B2FB-D2686385BC1C}" type="doc">
      <dgm:prSet loTypeId="urn:microsoft.com/office/officeart/2005/8/layout/chevron2" loCatId="list" qsTypeId="urn:microsoft.com/office/officeart/2005/8/quickstyle/simple3" qsCatId="simple" csTypeId="urn:microsoft.com/office/officeart/2005/8/colors/accent0_3" csCatId="mainScheme" phldr="1"/>
      <dgm:spPr/>
      <dgm:t>
        <a:bodyPr/>
        <a:lstStyle/>
        <a:p>
          <a:endParaRPr lang="fr-FR"/>
        </a:p>
      </dgm:t>
    </dgm:pt>
    <dgm:pt modelId="{F3319787-641C-42E4-A10E-181EF9C06381}">
      <dgm:prSet phldrT="[Texte]">
        <dgm:style>
          <a:lnRef idx="2">
            <a:schemeClr val="accent2"/>
          </a:lnRef>
          <a:fillRef idx="1">
            <a:schemeClr val="lt1"/>
          </a:fillRef>
          <a:effectRef idx="0">
            <a:schemeClr val="accent2"/>
          </a:effectRef>
          <a:fontRef idx="minor">
            <a:schemeClr val="dk1"/>
          </a:fontRef>
        </dgm:style>
      </dgm:prSet>
      <dgm:spPr/>
      <dgm:t>
        <a:bodyPr/>
        <a:lstStyle/>
        <a:p>
          <a:r>
            <a:rPr lang="fr-FR" dirty="0" smtClean="0"/>
            <a:t>6</a:t>
          </a:r>
          <a:endParaRPr lang="fr-FR" dirty="0"/>
        </a:p>
      </dgm:t>
    </dgm:pt>
    <dgm:pt modelId="{C47C6F9E-CBE0-4904-BA53-087F6AFDAE01}" type="parTrans" cxnId="{B4D12EC4-464E-4E27-B8FB-0E34E492AD47}">
      <dgm:prSet/>
      <dgm:spPr/>
      <dgm:t>
        <a:bodyPr/>
        <a:lstStyle/>
        <a:p>
          <a:endParaRPr lang="fr-FR"/>
        </a:p>
      </dgm:t>
    </dgm:pt>
    <dgm:pt modelId="{F9A9F865-8398-4267-B038-0D2CEC3D9119}" type="sibTrans" cxnId="{B4D12EC4-464E-4E27-B8FB-0E34E492AD47}">
      <dgm:prSet/>
      <dgm:spPr/>
      <dgm:t>
        <a:bodyPr/>
        <a:lstStyle/>
        <a:p>
          <a:endParaRPr lang="fr-FR"/>
        </a:p>
      </dgm:t>
    </dgm:pt>
    <dgm:pt modelId="{4C73133D-7820-4932-ABF1-40A009C95BF9}">
      <dgm:prSet phldrT="[Texte]"/>
      <dgm:spPr/>
      <dgm:t>
        <a:bodyPr/>
        <a:lstStyle/>
        <a:p>
          <a:r>
            <a:rPr lang="fr-FR" dirty="0" smtClean="0">
              <a:latin typeface="Adobe Garamond Pro Bold" pitchFamily="18" charset="0"/>
            </a:rPr>
            <a:t>GNU/Linux</a:t>
          </a:r>
          <a:endParaRPr lang="fr-FR" dirty="0">
            <a:latin typeface="Adobe Garamond Pro Bold" pitchFamily="18" charset="0"/>
          </a:endParaRPr>
        </a:p>
      </dgm:t>
    </dgm:pt>
    <dgm:pt modelId="{95F78837-C7FD-4821-8D5B-373E6ED0E825}" type="parTrans" cxnId="{AA5A4703-02F1-431D-94A0-AE32690508E0}">
      <dgm:prSet/>
      <dgm:spPr/>
      <dgm:t>
        <a:bodyPr/>
        <a:lstStyle/>
        <a:p>
          <a:endParaRPr lang="fr-FR"/>
        </a:p>
      </dgm:t>
    </dgm:pt>
    <dgm:pt modelId="{6D901CB5-EAE3-4DD3-97C3-95439A64F48A}" type="sibTrans" cxnId="{AA5A4703-02F1-431D-94A0-AE32690508E0}">
      <dgm:prSet/>
      <dgm:spPr/>
      <dgm:t>
        <a:bodyPr/>
        <a:lstStyle/>
        <a:p>
          <a:endParaRPr lang="fr-FR"/>
        </a:p>
      </dgm:t>
    </dgm:pt>
    <dgm:pt modelId="{F7647148-2DD2-4D26-85B1-1CA7AE44910B}" type="pres">
      <dgm:prSet presAssocID="{D05F42B5-9785-482D-B2FB-D2686385BC1C}" presName="linearFlow" presStyleCnt="0">
        <dgm:presLayoutVars>
          <dgm:dir/>
          <dgm:animLvl val="lvl"/>
          <dgm:resizeHandles val="exact"/>
        </dgm:presLayoutVars>
      </dgm:prSet>
      <dgm:spPr/>
      <dgm:t>
        <a:bodyPr/>
        <a:lstStyle/>
        <a:p>
          <a:endParaRPr lang="fr-FR"/>
        </a:p>
      </dgm:t>
    </dgm:pt>
    <dgm:pt modelId="{F7B7F313-FAEC-472F-BDF5-A566889FDA65}" type="pres">
      <dgm:prSet presAssocID="{F3319787-641C-42E4-A10E-181EF9C06381}" presName="composite" presStyleCnt="0"/>
      <dgm:spPr/>
    </dgm:pt>
    <dgm:pt modelId="{11CA01ED-3355-46C4-8884-74B41D677767}" type="pres">
      <dgm:prSet presAssocID="{F3319787-641C-42E4-A10E-181EF9C06381}" presName="parentText" presStyleLbl="alignNode1" presStyleIdx="0" presStyleCnt="1">
        <dgm:presLayoutVars>
          <dgm:chMax val="1"/>
          <dgm:bulletEnabled val="1"/>
        </dgm:presLayoutVars>
      </dgm:prSet>
      <dgm:spPr/>
      <dgm:t>
        <a:bodyPr/>
        <a:lstStyle/>
        <a:p>
          <a:endParaRPr lang="fr-FR"/>
        </a:p>
      </dgm:t>
    </dgm:pt>
    <dgm:pt modelId="{8100A328-8BB8-404B-9760-97F4AC80A5ED}" type="pres">
      <dgm:prSet presAssocID="{F3319787-641C-42E4-A10E-181EF9C06381}" presName="descendantText" presStyleLbl="alignAcc1" presStyleIdx="0" presStyleCnt="1">
        <dgm:presLayoutVars>
          <dgm:bulletEnabled val="1"/>
        </dgm:presLayoutVars>
      </dgm:prSet>
      <dgm:spPr/>
      <dgm:t>
        <a:bodyPr/>
        <a:lstStyle/>
        <a:p>
          <a:endParaRPr lang="fr-FR"/>
        </a:p>
      </dgm:t>
    </dgm:pt>
  </dgm:ptLst>
  <dgm:cxnLst>
    <dgm:cxn modelId="{AA5A4703-02F1-431D-94A0-AE32690508E0}" srcId="{F3319787-641C-42E4-A10E-181EF9C06381}" destId="{4C73133D-7820-4932-ABF1-40A009C95BF9}" srcOrd="0" destOrd="0" parTransId="{95F78837-C7FD-4821-8D5B-373E6ED0E825}" sibTransId="{6D901CB5-EAE3-4DD3-97C3-95439A64F48A}"/>
    <dgm:cxn modelId="{46D2F381-0F56-4C81-865A-7E4A9FA355BB}" type="presOf" srcId="{F3319787-641C-42E4-A10E-181EF9C06381}" destId="{11CA01ED-3355-46C4-8884-74B41D677767}" srcOrd="0" destOrd="0" presId="urn:microsoft.com/office/officeart/2005/8/layout/chevron2"/>
    <dgm:cxn modelId="{44749EFD-4052-4ECF-AF37-642E07420564}" type="presOf" srcId="{4C73133D-7820-4932-ABF1-40A009C95BF9}" destId="{8100A328-8BB8-404B-9760-97F4AC80A5ED}" srcOrd="0" destOrd="0" presId="urn:microsoft.com/office/officeart/2005/8/layout/chevron2"/>
    <dgm:cxn modelId="{B4D12EC4-464E-4E27-B8FB-0E34E492AD47}" srcId="{D05F42B5-9785-482D-B2FB-D2686385BC1C}" destId="{F3319787-641C-42E4-A10E-181EF9C06381}" srcOrd="0" destOrd="0" parTransId="{C47C6F9E-CBE0-4904-BA53-087F6AFDAE01}" sibTransId="{F9A9F865-8398-4267-B038-0D2CEC3D9119}"/>
    <dgm:cxn modelId="{45861057-1153-43A7-B724-1F9340107CCE}" type="presOf" srcId="{D05F42B5-9785-482D-B2FB-D2686385BC1C}" destId="{F7647148-2DD2-4D26-85B1-1CA7AE44910B}" srcOrd="0" destOrd="0" presId="urn:microsoft.com/office/officeart/2005/8/layout/chevron2"/>
    <dgm:cxn modelId="{59E2DA83-8388-4EB7-BB31-E0ABCB0ACBBC}" type="presParOf" srcId="{F7647148-2DD2-4D26-85B1-1CA7AE44910B}" destId="{F7B7F313-FAEC-472F-BDF5-A566889FDA65}" srcOrd="0" destOrd="0" presId="urn:microsoft.com/office/officeart/2005/8/layout/chevron2"/>
    <dgm:cxn modelId="{73201D59-14BD-4995-AE93-5BCD2B51ECF8}" type="presParOf" srcId="{F7B7F313-FAEC-472F-BDF5-A566889FDA65}" destId="{11CA01ED-3355-46C4-8884-74B41D677767}" srcOrd="0" destOrd="0" presId="urn:microsoft.com/office/officeart/2005/8/layout/chevron2"/>
    <dgm:cxn modelId="{E6BA5F31-2B91-49B2-B819-CC0BB4D7BBA9}" type="presParOf" srcId="{F7B7F313-FAEC-472F-BDF5-A566889FDA65}" destId="{8100A328-8BB8-404B-9760-97F4AC80A5E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22A84A-805D-48D9-A29C-2B9E8BB95F80}" type="doc">
      <dgm:prSet loTypeId="urn:microsoft.com/office/officeart/2005/8/layout/hierarchy1" loCatId="hierarchy" qsTypeId="urn:microsoft.com/office/officeart/2005/8/quickstyle/3d5" qsCatId="3D" csTypeId="urn:microsoft.com/office/officeart/2005/8/colors/accent1_2" csCatId="accent1" phldr="1"/>
      <dgm:spPr/>
      <dgm:t>
        <a:bodyPr/>
        <a:lstStyle/>
        <a:p>
          <a:endParaRPr lang="fr-FR"/>
        </a:p>
      </dgm:t>
    </dgm:pt>
    <dgm:pt modelId="{F99AA5AA-EB04-4EEB-A1B7-7C79A46089AF}" type="pres">
      <dgm:prSet presAssocID="{3E22A84A-805D-48D9-A29C-2B9E8BB95F80}" presName="hierChild1" presStyleCnt="0">
        <dgm:presLayoutVars>
          <dgm:chPref val="1"/>
          <dgm:dir/>
          <dgm:animOne val="branch"/>
          <dgm:animLvl val="lvl"/>
          <dgm:resizeHandles/>
        </dgm:presLayoutVars>
      </dgm:prSet>
      <dgm:spPr/>
      <dgm:t>
        <a:bodyPr/>
        <a:lstStyle/>
        <a:p>
          <a:endParaRPr lang="fr-FR"/>
        </a:p>
      </dgm:t>
    </dgm:pt>
  </dgm:ptLst>
  <dgm:cxnLst>
    <dgm:cxn modelId="{3361D4DB-3D9E-4315-8A54-25EA2B350C9F}" type="presOf" srcId="{3E22A84A-805D-48D9-A29C-2B9E8BB95F80}" destId="{F99AA5AA-EB04-4EEB-A1B7-7C79A46089AF}" srcOrd="0"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46323-768E-4F58-A1BB-8BF3DC7C4393}">
      <dsp:nvSpPr>
        <dsp:cNvPr id="0" name=""/>
        <dsp:cNvSpPr/>
      </dsp:nvSpPr>
      <dsp:spPr>
        <a:xfrm rot="5400000">
          <a:off x="1448486" y="834766"/>
          <a:ext cx="1440423" cy="2396832"/>
        </a:xfrm>
        <a:prstGeom prst="corner">
          <a:avLst>
            <a:gd name="adj1" fmla="val 16120"/>
            <a:gd name="adj2" fmla="val 16110"/>
          </a:avLst>
        </a:prstGeom>
        <a:solidFill>
          <a:schemeClr val="lt1"/>
        </a:solidFill>
        <a:ln w="10795"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sp>
    <dsp:sp modelId="{4A0E7452-EE6D-446D-8D95-F4AAB9F84E13}">
      <dsp:nvSpPr>
        <dsp:cNvPr id="0" name=""/>
        <dsp:cNvSpPr/>
      </dsp:nvSpPr>
      <dsp:spPr>
        <a:xfrm>
          <a:off x="1208044" y="1550902"/>
          <a:ext cx="2163873" cy="1896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lvl="0" algn="l" defTabSz="1822450">
            <a:lnSpc>
              <a:spcPct val="90000"/>
            </a:lnSpc>
            <a:spcBef>
              <a:spcPct val="0"/>
            </a:spcBef>
            <a:spcAft>
              <a:spcPct val="35000"/>
            </a:spcAft>
          </a:pPr>
          <a:r>
            <a:rPr lang="en-US" sz="4100" kern="1200" dirty="0" err="1">
              <a:latin typeface="Adobe Gothic Std B" panose="020B0800000000000000" pitchFamily="34" charset="-128"/>
              <a:ea typeface="Adobe Gothic Std B" panose="020B0800000000000000" pitchFamily="34" charset="-128"/>
            </a:rPr>
            <a:t>Iheb</a:t>
          </a:r>
          <a:r>
            <a:rPr lang="en-US" sz="4100" kern="1200" dirty="0">
              <a:latin typeface="Adobe Gothic Std B" panose="020B0800000000000000" pitchFamily="34" charset="-128"/>
              <a:ea typeface="Adobe Gothic Std B" panose="020B0800000000000000" pitchFamily="34" charset="-128"/>
            </a:rPr>
            <a:t> </a:t>
          </a:r>
          <a:r>
            <a:rPr lang="en-US" sz="4100" kern="1200" dirty="0" smtClean="0"/>
            <a:t> </a:t>
          </a:r>
          <a:r>
            <a:rPr lang="en-US" sz="4100" kern="1200" dirty="0"/>
            <a:t>	</a:t>
          </a:r>
          <a:endParaRPr lang="x-none" sz="4100" kern="1200" dirty="0"/>
        </a:p>
      </dsp:txBody>
      <dsp:txXfrm>
        <a:off x="1208044" y="1550902"/>
        <a:ext cx="2163873" cy="1896761"/>
      </dsp:txXfrm>
    </dsp:sp>
    <dsp:sp modelId="{75518F76-F1B4-4F75-AF0C-C99A7069F0E8}">
      <dsp:nvSpPr>
        <dsp:cNvPr id="0" name=""/>
        <dsp:cNvSpPr/>
      </dsp:nvSpPr>
      <dsp:spPr>
        <a:xfrm>
          <a:off x="2963639" y="658308"/>
          <a:ext cx="408277" cy="408277"/>
        </a:xfrm>
        <a:prstGeom prst="triangle">
          <a:avLst>
            <a:gd name="adj" fmla="val 100000"/>
          </a:avLst>
        </a:prstGeom>
        <a:solidFill>
          <a:schemeClr val="tx2"/>
        </a:solidFill>
        <a:ln w="10795"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sp>
    <dsp:sp modelId="{A5BF4FE8-B514-4470-B619-B7411432710C}">
      <dsp:nvSpPr>
        <dsp:cNvPr id="0" name=""/>
        <dsp:cNvSpPr/>
      </dsp:nvSpPr>
      <dsp:spPr>
        <a:xfrm rot="5400000">
          <a:off x="4097490" y="179267"/>
          <a:ext cx="1440423" cy="2396832"/>
        </a:xfrm>
        <a:prstGeom prst="corner">
          <a:avLst>
            <a:gd name="adj1" fmla="val 16120"/>
            <a:gd name="adj2" fmla="val 16110"/>
          </a:avLst>
        </a:prstGeom>
        <a:solidFill>
          <a:schemeClr val="lt1"/>
        </a:solidFill>
        <a:ln w="10795"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sp>
    <dsp:sp modelId="{EDCDDFAF-C88D-4A1B-B0F4-0FB2C11B117C}">
      <dsp:nvSpPr>
        <dsp:cNvPr id="0" name=""/>
        <dsp:cNvSpPr/>
      </dsp:nvSpPr>
      <dsp:spPr>
        <a:xfrm>
          <a:off x="3857047" y="895404"/>
          <a:ext cx="2163873" cy="1896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lvl="0" algn="l" defTabSz="1822450">
            <a:lnSpc>
              <a:spcPct val="90000"/>
            </a:lnSpc>
            <a:spcBef>
              <a:spcPct val="0"/>
            </a:spcBef>
            <a:spcAft>
              <a:spcPct val="35000"/>
            </a:spcAft>
          </a:pPr>
          <a:r>
            <a:rPr lang="en-US" sz="4100" dirty="0" err="1" smtClean="0">
              <a:latin typeface="Adobe Gothic Std B" panose="020B0800000000000000" pitchFamily="34" charset="-128"/>
              <a:ea typeface="Adobe Gothic Std B" panose="020B0800000000000000" pitchFamily="34" charset="-128"/>
            </a:rPr>
            <a:t>Sioud</a:t>
          </a:r>
          <a:r>
            <a:rPr lang="en-US" sz="4100" kern="1200" dirty="0" smtClean="0"/>
            <a:t> </a:t>
          </a:r>
          <a:endParaRPr lang="x-none" sz="4100" kern="1200" dirty="0">
            <a:latin typeface="Adobe Gothic Std B" panose="020B0800000000000000" pitchFamily="34" charset="-128"/>
            <a:ea typeface="Adobe Gothic Std B" panose="020B0800000000000000" pitchFamily="34" charset="-128"/>
            <a:cs typeface="+mn-cs"/>
          </a:endParaRPr>
        </a:p>
      </dsp:txBody>
      <dsp:txXfrm>
        <a:off x="3857047" y="895404"/>
        <a:ext cx="2163873" cy="1896761"/>
      </dsp:txXfrm>
    </dsp:sp>
    <dsp:sp modelId="{AAEC228B-4A8F-442F-9A13-9029055CF57D}">
      <dsp:nvSpPr>
        <dsp:cNvPr id="0" name=""/>
        <dsp:cNvSpPr/>
      </dsp:nvSpPr>
      <dsp:spPr>
        <a:xfrm>
          <a:off x="5612643" y="2810"/>
          <a:ext cx="408277" cy="408277"/>
        </a:xfrm>
        <a:prstGeom prst="triangle">
          <a:avLst>
            <a:gd name="adj" fmla="val 100000"/>
          </a:avLst>
        </a:prstGeom>
        <a:solidFill>
          <a:schemeClr val="tx2"/>
        </a:solidFill>
        <a:ln w="10795"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sp>
    <dsp:sp modelId="{110A8D87-6E35-4921-B4B5-C99CA22D2159}">
      <dsp:nvSpPr>
        <dsp:cNvPr id="0" name=""/>
        <dsp:cNvSpPr/>
      </dsp:nvSpPr>
      <dsp:spPr>
        <a:xfrm rot="5400000">
          <a:off x="6746493" y="-476230"/>
          <a:ext cx="1440423" cy="2396832"/>
        </a:xfrm>
        <a:prstGeom prst="corner">
          <a:avLst>
            <a:gd name="adj1" fmla="val 16120"/>
            <a:gd name="adj2" fmla="val 16110"/>
          </a:avLst>
        </a:prstGeom>
        <a:solidFill>
          <a:schemeClr val="lt1"/>
        </a:solidFill>
        <a:ln w="10795"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sp>
    <dsp:sp modelId="{D99BC277-DABF-4E0C-B40F-444E47919335}">
      <dsp:nvSpPr>
        <dsp:cNvPr id="0" name=""/>
        <dsp:cNvSpPr/>
      </dsp:nvSpPr>
      <dsp:spPr>
        <a:xfrm>
          <a:off x="6506051" y="239905"/>
          <a:ext cx="2163873" cy="1896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lvl="0" algn="l" defTabSz="1822450">
            <a:lnSpc>
              <a:spcPct val="90000"/>
            </a:lnSpc>
            <a:spcBef>
              <a:spcPct val="0"/>
            </a:spcBef>
            <a:spcAft>
              <a:spcPct val="35000"/>
            </a:spcAft>
          </a:pPr>
          <a:r>
            <a:rPr lang="en-US" sz="4100" kern="1200" dirty="0" smtClean="0">
              <a:latin typeface="Adobe Gothic Std B" panose="020B0800000000000000" pitchFamily="34" charset="-128"/>
              <a:ea typeface="Adobe Gothic Std B" panose="020B0800000000000000" pitchFamily="34" charset="-128"/>
              <a:cs typeface="+mn-cs"/>
            </a:rPr>
            <a:t>1 LFIG G8</a:t>
          </a:r>
          <a:endParaRPr lang="x-none" sz="4100" kern="1200" dirty="0">
            <a:latin typeface="Adobe Gothic Std B" panose="020B0800000000000000" pitchFamily="34" charset="-128"/>
            <a:ea typeface="Adobe Gothic Std B" panose="020B0800000000000000" pitchFamily="34" charset="-128"/>
            <a:cs typeface="+mn-cs"/>
          </a:endParaRPr>
        </a:p>
      </dsp:txBody>
      <dsp:txXfrm>
        <a:off x="6506051" y="239905"/>
        <a:ext cx="2163873" cy="189676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F59F1-B079-40E1-9E2A-1D44B01D455F}">
      <dsp:nvSpPr>
        <dsp:cNvPr id="0" name=""/>
        <dsp:cNvSpPr/>
      </dsp:nvSpPr>
      <dsp:spPr>
        <a:xfrm>
          <a:off x="5039386" y="2504366"/>
          <a:ext cx="279420" cy="912851"/>
        </a:xfrm>
        <a:custGeom>
          <a:avLst/>
          <a:gdLst/>
          <a:ahLst/>
          <a:cxnLst/>
          <a:rect l="0" t="0" r="0" b="0"/>
          <a:pathLst>
            <a:path>
              <a:moveTo>
                <a:pt x="279420" y="0"/>
              </a:moveTo>
              <a:lnTo>
                <a:pt x="279420" y="912851"/>
              </a:lnTo>
              <a:lnTo>
                <a:pt x="0" y="912851"/>
              </a:lnTo>
            </a:path>
          </a:pathLst>
        </a:custGeom>
        <a:noFill/>
        <a:ln w="10795" cap="flat" cmpd="sng" algn="ctr">
          <a:solidFill>
            <a:schemeClr val="accent3">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ED1FA87-F6A2-4D6D-85B5-757C1F5D793A}">
      <dsp:nvSpPr>
        <dsp:cNvPr id="0" name=""/>
        <dsp:cNvSpPr/>
      </dsp:nvSpPr>
      <dsp:spPr>
        <a:xfrm>
          <a:off x="5318807" y="2504366"/>
          <a:ext cx="4389399" cy="1825702"/>
        </a:xfrm>
        <a:custGeom>
          <a:avLst/>
          <a:gdLst/>
          <a:ahLst/>
          <a:cxnLst/>
          <a:rect l="0" t="0" r="0" b="0"/>
          <a:pathLst>
            <a:path>
              <a:moveTo>
                <a:pt x="0" y="0"/>
              </a:moveTo>
              <a:lnTo>
                <a:pt x="0" y="1628074"/>
              </a:lnTo>
              <a:lnTo>
                <a:pt x="4389399" y="1628074"/>
              </a:lnTo>
              <a:lnTo>
                <a:pt x="4389399" y="1825702"/>
              </a:lnTo>
            </a:path>
          </a:pathLst>
        </a:custGeom>
        <a:noFill/>
        <a:ln w="10795" cap="flat" cmpd="sng" algn="ctr">
          <a:solidFill>
            <a:schemeClr val="accent3">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12DC91A1-0A41-4B2E-B65B-9F1807DF7EF0}">
      <dsp:nvSpPr>
        <dsp:cNvPr id="0" name=""/>
        <dsp:cNvSpPr/>
      </dsp:nvSpPr>
      <dsp:spPr>
        <a:xfrm>
          <a:off x="5318807" y="2504366"/>
          <a:ext cx="2194699" cy="1825702"/>
        </a:xfrm>
        <a:custGeom>
          <a:avLst/>
          <a:gdLst/>
          <a:ahLst/>
          <a:cxnLst/>
          <a:rect l="0" t="0" r="0" b="0"/>
          <a:pathLst>
            <a:path>
              <a:moveTo>
                <a:pt x="0" y="0"/>
              </a:moveTo>
              <a:lnTo>
                <a:pt x="0" y="1628074"/>
              </a:lnTo>
              <a:lnTo>
                <a:pt x="2194699" y="1628074"/>
              </a:lnTo>
              <a:lnTo>
                <a:pt x="2194699" y="1825702"/>
              </a:lnTo>
            </a:path>
          </a:pathLst>
        </a:custGeom>
        <a:noFill/>
        <a:ln w="10795" cap="flat" cmpd="sng" algn="ctr">
          <a:solidFill>
            <a:schemeClr val="accent3">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F8F0F967-7C49-4B59-B114-2CB3CBD2191E}">
      <dsp:nvSpPr>
        <dsp:cNvPr id="0" name=""/>
        <dsp:cNvSpPr/>
      </dsp:nvSpPr>
      <dsp:spPr>
        <a:xfrm>
          <a:off x="5273087" y="2504366"/>
          <a:ext cx="91440" cy="1825702"/>
        </a:xfrm>
        <a:custGeom>
          <a:avLst/>
          <a:gdLst/>
          <a:ahLst/>
          <a:cxnLst/>
          <a:rect l="0" t="0" r="0" b="0"/>
          <a:pathLst>
            <a:path>
              <a:moveTo>
                <a:pt x="45720" y="0"/>
              </a:moveTo>
              <a:lnTo>
                <a:pt x="45720" y="1825702"/>
              </a:lnTo>
            </a:path>
          </a:pathLst>
        </a:custGeom>
        <a:noFill/>
        <a:ln w="10795" cap="flat" cmpd="sng" algn="ctr">
          <a:solidFill>
            <a:schemeClr val="accent3">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85BF38D-AF4F-4636-926D-398C3F5AB661}">
      <dsp:nvSpPr>
        <dsp:cNvPr id="0" name=""/>
        <dsp:cNvSpPr/>
      </dsp:nvSpPr>
      <dsp:spPr>
        <a:xfrm>
          <a:off x="3124107" y="2504366"/>
          <a:ext cx="2194699" cy="1825702"/>
        </a:xfrm>
        <a:custGeom>
          <a:avLst/>
          <a:gdLst/>
          <a:ahLst/>
          <a:cxnLst/>
          <a:rect l="0" t="0" r="0" b="0"/>
          <a:pathLst>
            <a:path>
              <a:moveTo>
                <a:pt x="2194699" y="0"/>
              </a:moveTo>
              <a:lnTo>
                <a:pt x="2194699" y="1628074"/>
              </a:lnTo>
              <a:lnTo>
                <a:pt x="0" y="1628074"/>
              </a:lnTo>
              <a:lnTo>
                <a:pt x="0" y="1825702"/>
              </a:lnTo>
            </a:path>
          </a:pathLst>
        </a:custGeom>
        <a:noFill/>
        <a:ln w="10795" cap="flat" cmpd="sng" algn="ctr">
          <a:solidFill>
            <a:schemeClr val="accent3">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F1C68E71-7F45-4521-9A75-9FBE49D03214}">
      <dsp:nvSpPr>
        <dsp:cNvPr id="0" name=""/>
        <dsp:cNvSpPr/>
      </dsp:nvSpPr>
      <dsp:spPr>
        <a:xfrm>
          <a:off x="929407" y="2504366"/>
          <a:ext cx="4389399" cy="1825702"/>
        </a:xfrm>
        <a:custGeom>
          <a:avLst/>
          <a:gdLst/>
          <a:ahLst/>
          <a:cxnLst/>
          <a:rect l="0" t="0" r="0" b="0"/>
          <a:pathLst>
            <a:path>
              <a:moveTo>
                <a:pt x="4389399" y="0"/>
              </a:moveTo>
              <a:lnTo>
                <a:pt x="4389399" y="1628074"/>
              </a:lnTo>
              <a:lnTo>
                <a:pt x="0" y="1628074"/>
              </a:lnTo>
              <a:lnTo>
                <a:pt x="0" y="1825702"/>
              </a:lnTo>
            </a:path>
          </a:pathLst>
        </a:custGeom>
        <a:noFill/>
        <a:ln w="10795" cap="flat" cmpd="sng" algn="ctr">
          <a:solidFill>
            <a:schemeClr val="accent3">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3993C7D-C95F-4C5A-BF90-41712320A088}">
      <dsp:nvSpPr>
        <dsp:cNvPr id="0" name=""/>
        <dsp:cNvSpPr/>
      </dsp:nvSpPr>
      <dsp:spPr>
        <a:xfrm>
          <a:off x="2306177" y="1657391"/>
          <a:ext cx="1635858" cy="846975"/>
        </a:xfrm>
        <a:prstGeom prst="rect">
          <a:avLst/>
        </a:prstGeom>
        <a:solidFill>
          <a:schemeClr val="lt1">
            <a:hueOff val="0"/>
            <a:satOff val="0"/>
            <a:lumOff val="0"/>
            <a:alphaOff val="0"/>
          </a:schemeClr>
        </a:solidFill>
        <a:ln>
          <a:noFill/>
        </a:ln>
        <a:effectLst>
          <a:outerShdw blurRad="50800" dist="42924" dir="5400000" rotWithShape="0">
            <a:srgbClr val="000000">
              <a:alpha val="40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19518" numCol="1" spcCol="1270" anchor="ctr" anchorCtr="0">
          <a:noAutofit/>
        </a:bodyPr>
        <a:lstStyle/>
        <a:p>
          <a:pPr lvl="0" algn="ctr" defTabSz="1244600">
            <a:lnSpc>
              <a:spcPct val="90000"/>
            </a:lnSpc>
            <a:spcBef>
              <a:spcPct val="0"/>
            </a:spcBef>
            <a:spcAft>
              <a:spcPct val="35000"/>
            </a:spcAft>
          </a:pPr>
          <a:r>
            <a:rPr lang="fr-FR" sz="2800" kern="1200" dirty="0" smtClean="0"/>
            <a:t>GNU</a:t>
          </a:r>
          <a:endParaRPr lang="fr-FR" sz="2800" kern="1200" dirty="0"/>
        </a:p>
      </dsp:txBody>
      <dsp:txXfrm>
        <a:off x="2306177" y="1657391"/>
        <a:ext cx="1635858" cy="846975"/>
      </dsp:txXfrm>
    </dsp:sp>
    <dsp:sp modelId="{94A8FB10-9337-4CB8-BB66-4EB22AE89C82}">
      <dsp:nvSpPr>
        <dsp:cNvPr id="0" name=""/>
        <dsp:cNvSpPr/>
      </dsp:nvSpPr>
      <dsp:spPr>
        <a:xfrm>
          <a:off x="2633349" y="2316150"/>
          <a:ext cx="1472272" cy="282325"/>
        </a:xfrm>
        <a:prstGeom prst="rect">
          <a:avLst/>
        </a:prstGeom>
        <a:solidFill>
          <a:schemeClr val="accent3">
            <a:alpha val="90000"/>
            <a:tint val="4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48260" tIns="12065" rIns="48260" bIns="12065" numCol="1" spcCol="1270" anchor="ctr" anchorCtr="0">
          <a:noAutofit/>
        </a:bodyPr>
        <a:lstStyle/>
        <a:p>
          <a:pPr lvl="0" algn="ctr" defTabSz="844550">
            <a:lnSpc>
              <a:spcPct val="90000"/>
            </a:lnSpc>
            <a:spcBef>
              <a:spcPct val="0"/>
            </a:spcBef>
            <a:spcAft>
              <a:spcPct val="35000"/>
            </a:spcAft>
          </a:pPr>
          <a:r>
            <a:rPr lang="fr-FR" sz="1900" kern="1200" dirty="0" smtClean="0"/>
            <a:t>Utilitaires</a:t>
          </a:r>
          <a:endParaRPr lang="fr-FR" sz="1900" kern="1200" dirty="0"/>
        </a:p>
      </dsp:txBody>
      <dsp:txXfrm>
        <a:off x="2633349" y="2316150"/>
        <a:ext cx="1472272" cy="282325"/>
      </dsp:txXfrm>
    </dsp:sp>
    <dsp:sp modelId="{01708974-40B5-4F29-B7C4-1465E937EDED}">
      <dsp:nvSpPr>
        <dsp:cNvPr id="0" name=""/>
        <dsp:cNvSpPr/>
      </dsp:nvSpPr>
      <dsp:spPr>
        <a:xfrm>
          <a:off x="4500877" y="1657391"/>
          <a:ext cx="1635858" cy="846975"/>
        </a:xfrm>
        <a:prstGeom prst="rect">
          <a:avLst/>
        </a:prstGeom>
        <a:solidFill>
          <a:schemeClr val="lt1">
            <a:hueOff val="0"/>
            <a:satOff val="0"/>
            <a:lumOff val="0"/>
            <a:alphaOff val="0"/>
          </a:schemeClr>
        </a:solidFill>
        <a:ln>
          <a:noFill/>
        </a:ln>
        <a:effectLst>
          <a:outerShdw blurRad="50800" dist="42924" dir="5400000" rotWithShape="0">
            <a:srgbClr val="000000">
              <a:alpha val="40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19518" numCol="1" spcCol="1270" anchor="ctr" anchorCtr="0">
          <a:noAutofit/>
        </a:bodyPr>
        <a:lstStyle/>
        <a:p>
          <a:pPr lvl="0" algn="ctr" defTabSz="1244600">
            <a:lnSpc>
              <a:spcPct val="90000"/>
            </a:lnSpc>
            <a:spcBef>
              <a:spcPct val="0"/>
            </a:spcBef>
            <a:spcAft>
              <a:spcPct val="35000"/>
            </a:spcAft>
          </a:pPr>
          <a:r>
            <a:rPr lang="fr-FR" sz="2800" kern="1200" dirty="0" smtClean="0"/>
            <a:t>Linux</a:t>
          </a:r>
          <a:endParaRPr lang="fr-FR" sz="2800" kern="1200" dirty="0"/>
        </a:p>
      </dsp:txBody>
      <dsp:txXfrm>
        <a:off x="4500877" y="1657391"/>
        <a:ext cx="1635858" cy="846975"/>
      </dsp:txXfrm>
    </dsp:sp>
    <dsp:sp modelId="{E26D556B-2A27-400E-9A55-B5F4940F26B7}">
      <dsp:nvSpPr>
        <dsp:cNvPr id="0" name=""/>
        <dsp:cNvSpPr/>
      </dsp:nvSpPr>
      <dsp:spPr>
        <a:xfrm>
          <a:off x="4828049" y="2316150"/>
          <a:ext cx="1472272" cy="282325"/>
        </a:xfrm>
        <a:prstGeom prst="rect">
          <a:avLst/>
        </a:prstGeom>
        <a:solidFill>
          <a:schemeClr val="accent3">
            <a:alpha val="90000"/>
            <a:tint val="4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48260" tIns="12065" rIns="48260" bIns="12065" numCol="1" spcCol="1270" anchor="ctr" anchorCtr="0">
          <a:noAutofit/>
        </a:bodyPr>
        <a:lstStyle/>
        <a:p>
          <a:pPr lvl="0" algn="ctr" defTabSz="844550">
            <a:lnSpc>
              <a:spcPct val="90000"/>
            </a:lnSpc>
            <a:spcBef>
              <a:spcPct val="0"/>
            </a:spcBef>
            <a:spcAft>
              <a:spcPct val="35000"/>
            </a:spcAft>
          </a:pPr>
          <a:r>
            <a:rPr lang="fr-FR" sz="1900" kern="1200" dirty="0" smtClean="0"/>
            <a:t>Noyau </a:t>
          </a:r>
          <a:endParaRPr lang="fr-FR" sz="1900" kern="1200" dirty="0"/>
        </a:p>
      </dsp:txBody>
      <dsp:txXfrm>
        <a:off x="4828049" y="2316150"/>
        <a:ext cx="1472272" cy="282325"/>
      </dsp:txXfrm>
    </dsp:sp>
    <dsp:sp modelId="{38FD7FC1-AC87-41C3-93BA-E3956BD1CD0E}">
      <dsp:nvSpPr>
        <dsp:cNvPr id="0" name=""/>
        <dsp:cNvSpPr/>
      </dsp:nvSpPr>
      <dsp:spPr>
        <a:xfrm>
          <a:off x="111478" y="4330068"/>
          <a:ext cx="1635858" cy="846975"/>
        </a:xfrm>
        <a:prstGeom prst="rect">
          <a:avLst/>
        </a:prstGeom>
        <a:solidFill>
          <a:schemeClr val="lt1">
            <a:hueOff val="0"/>
            <a:satOff val="0"/>
            <a:lumOff val="0"/>
            <a:alphaOff val="0"/>
          </a:schemeClr>
        </a:solidFill>
        <a:ln>
          <a:noFill/>
        </a:ln>
        <a:effectLst>
          <a:outerShdw blurRad="50800" dist="42924" dir="5400000" rotWithShape="0">
            <a:srgbClr val="000000">
              <a:alpha val="40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19518" numCol="1" spcCol="1270" anchor="ctr" anchorCtr="0">
          <a:noAutofit/>
        </a:bodyPr>
        <a:lstStyle/>
        <a:p>
          <a:pPr lvl="0" algn="ctr" defTabSz="1244600">
            <a:lnSpc>
              <a:spcPct val="90000"/>
            </a:lnSpc>
            <a:spcBef>
              <a:spcPct val="0"/>
            </a:spcBef>
            <a:spcAft>
              <a:spcPct val="35000"/>
            </a:spcAft>
          </a:pPr>
          <a:r>
            <a:rPr lang="fr-FR" sz="2800" kern="1200" dirty="0" err="1" smtClean="0"/>
            <a:t>Debain</a:t>
          </a:r>
          <a:endParaRPr lang="fr-FR" sz="2800" kern="1200" dirty="0"/>
        </a:p>
      </dsp:txBody>
      <dsp:txXfrm>
        <a:off x="111478" y="4330068"/>
        <a:ext cx="1635858" cy="846975"/>
      </dsp:txXfrm>
    </dsp:sp>
    <dsp:sp modelId="{DD744FC2-378B-4465-A0E4-DBF55C7ABE4C}">
      <dsp:nvSpPr>
        <dsp:cNvPr id="0" name=""/>
        <dsp:cNvSpPr/>
      </dsp:nvSpPr>
      <dsp:spPr>
        <a:xfrm>
          <a:off x="438649" y="4988827"/>
          <a:ext cx="1472272" cy="282325"/>
        </a:xfrm>
        <a:prstGeom prst="rect">
          <a:avLst/>
        </a:prstGeom>
        <a:solidFill>
          <a:schemeClr val="accent3">
            <a:alpha val="90000"/>
            <a:tint val="40000"/>
            <a:hueOff val="0"/>
            <a:satOff val="0"/>
            <a:lumOff val="0"/>
            <a:alphaOff val="0"/>
          </a:schemeClr>
        </a:solidFill>
        <a:ln>
          <a:noFill/>
        </a:ln>
        <a:effectLst>
          <a:outerShdw blurRad="50800" dist="42924" dir="5400000" rotWithShape="0">
            <a:srgbClr val="000000">
              <a:alpha val="40000"/>
            </a:srgbClr>
          </a:outerShdw>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48260" tIns="12065" rIns="48260" bIns="12065" numCol="1" spcCol="1270" anchor="ctr" anchorCtr="0">
          <a:noAutofit/>
        </a:bodyPr>
        <a:lstStyle/>
        <a:p>
          <a:pPr lvl="0" algn="r" defTabSz="844550">
            <a:lnSpc>
              <a:spcPct val="90000"/>
            </a:lnSpc>
            <a:spcBef>
              <a:spcPct val="0"/>
            </a:spcBef>
            <a:spcAft>
              <a:spcPct val="35000"/>
            </a:spcAft>
          </a:pPr>
          <a:r>
            <a:rPr lang="fr-FR" sz="1900" kern="1200" smtClean="0"/>
            <a:t>Distrubtion</a:t>
          </a:r>
          <a:r>
            <a:rPr lang="fr-FR" sz="1900" kern="1200" dirty="0" smtClean="0"/>
            <a:t>  </a:t>
          </a:r>
          <a:endParaRPr lang="fr-FR" sz="1900" kern="1200" dirty="0"/>
        </a:p>
      </dsp:txBody>
      <dsp:txXfrm>
        <a:off x="438649" y="4988827"/>
        <a:ext cx="1472272" cy="282325"/>
      </dsp:txXfrm>
    </dsp:sp>
    <dsp:sp modelId="{A3C58B2B-60C7-48FC-B8A1-E81F08C62A73}">
      <dsp:nvSpPr>
        <dsp:cNvPr id="0" name=""/>
        <dsp:cNvSpPr/>
      </dsp:nvSpPr>
      <dsp:spPr>
        <a:xfrm>
          <a:off x="2306177" y="4330068"/>
          <a:ext cx="1635858" cy="846975"/>
        </a:xfrm>
        <a:prstGeom prst="rect">
          <a:avLst/>
        </a:prstGeom>
        <a:solidFill>
          <a:schemeClr val="lt1">
            <a:hueOff val="0"/>
            <a:satOff val="0"/>
            <a:lumOff val="0"/>
            <a:alphaOff val="0"/>
          </a:schemeClr>
        </a:solidFill>
        <a:ln>
          <a:noFill/>
        </a:ln>
        <a:effectLst>
          <a:outerShdw blurRad="50800" dist="42924" dir="5400000" rotWithShape="0">
            <a:srgbClr val="000000">
              <a:alpha val="40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19518" numCol="1" spcCol="1270" anchor="ctr" anchorCtr="0">
          <a:noAutofit/>
        </a:bodyPr>
        <a:lstStyle/>
        <a:p>
          <a:pPr lvl="0" algn="ctr" defTabSz="1244600">
            <a:lnSpc>
              <a:spcPct val="90000"/>
            </a:lnSpc>
            <a:spcBef>
              <a:spcPct val="0"/>
            </a:spcBef>
            <a:spcAft>
              <a:spcPct val="35000"/>
            </a:spcAft>
          </a:pPr>
          <a:r>
            <a:rPr lang="fr-FR" sz="2800" kern="1200" dirty="0" smtClean="0"/>
            <a:t>Mandriva </a:t>
          </a:r>
          <a:endParaRPr lang="fr-FR" sz="2800" kern="1200" dirty="0"/>
        </a:p>
      </dsp:txBody>
      <dsp:txXfrm>
        <a:off x="2306177" y="4330068"/>
        <a:ext cx="1635858" cy="846975"/>
      </dsp:txXfrm>
    </dsp:sp>
    <dsp:sp modelId="{F734F53E-9C6E-4CA2-9E63-DCF2424FD2F2}">
      <dsp:nvSpPr>
        <dsp:cNvPr id="0" name=""/>
        <dsp:cNvSpPr/>
      </dsp:nvSpPr>
      <dsp:spPr>
        <a:xfrm>
          <a:off x="2633349" y="4988827"/>
          <a:ext cx="1472272" cy="282325"/>
        </a:xfrm>
        <a:prstGeom prst="rect">
          <a:avLst/>
        </a:prstGeom>
        <a:solidFill>
          <a:schemeClr val="accent3">
            <a:alpha val="90000"/>
            <a:tint val="40000"/>
            <a:hueOff val="0"/>
            <a:satOff val="0"/>
            <a:lumOff val="0"/>
            <a:alphaOff val="0"/>
          </a:schemeClr>
        </a:solidFill>
        <a:ln>
          <a:noFill/>
        </a:ln>
        <a:effectLst>
          <a:outerShdw blurRad="50800" dist="42924" dir="5400000" rotWithShape="0">
            <a:srgbClr val="000000">
              <a:alpha val="40000"/>
            </a:srgbClr>
          </a:outerShdw>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48260" tIns="12065" rIns="48260" bIns="12065" numCol="1" spcCol="1270" anchor="ctr" anchorCtr="0">
          <a:noAutofit/>
        </a:bodyPr>
        <a:lstStyle/>
        <a:p>
          <a:pPr lvl="0" algn="r" defTabSz="844550">
            <a:lnSpc>
              <a:spcPct val="90000"/>
            </a:lnSpc>
            <a:spcBef>
              <a:spcPct val="0"/>
            </a:spcBef>
            <a:spcAft>
              <a:spcPct val="35000"/>
            </a:spcAft>
          </a:pPr>
          <a:r>
            <a:rPr lang="fr-FR" sz="1900" kern="1200" dirty="0" smtClean="0"/>
            <a:t>Distribution </a:t>
          </a:r>
          <a:endParaRPr lang="fr-FR" sz="1900" kern="1200" dirty="0"/>
        </a:p>
      </dsp:txBody>
      <dsp:txXfrm>
        <a:off x="2633349" y="4988827"/>
        <a:ext cx="1472272" cy="282325"/>
      </dsp:txXfrm>
    </dsp:sp>
    <dsp:sp modelId="{3938B5D8-ECF9-4D26-9F93-6A02D02D89BF}">
      <dsp:nvSpPr>
        <dsp:cNvPr id="0" name=""/>
        <dsp:cNvSpPr/>
      </dsp:nvSpPr>
      <dsp:spPr>
        <a:xfrm>
          <a:off x="4500877" y="4330068"/>
          <a:ext cx="1635858" cy="846975"/>
        </a:xfrm>
        <a:prstGeom prst="rect">
          <a:avLst/>
        </a:prstGeom>
        <a:solidFill>
          <a:schemeClr val="lt1">
            <a:hueOff val="0"/>
            <a:satOff val="0"/>
            <a:lumOff val="0"/>
            <a:alphaOff val="0"/>
          </a:schemeClr>
        </a:solidFill>
        <a:ln>
          <a:noFill/>
        </a:ln>
        <a:effectLst>
          <a:outerShdw blurRad="50800" dist="42924" dir="5400000" rotWithShape="0">
            <a:srgbClr val="000000">
              <a:alpha val="40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19518" numCol="1" spcCol="1270" anchor="ctr" anchorCtr="0">
          <a:noAutofit/>
        </a:bodyPr>
        <a:lstStyle/>
        <a:p>
          <a:pPr lvl="0" algn="ctr" defTabSz="1244600">
            <a:lnSpc>
              <a:spcPct val="90000"/>
            </a:lnSpc>
            <a:spcBef>
              <a:spcPct val="0"/>
            </a:spcBef>
            <a:spcAft>
              <a:spcPct val="35000"/>
            </a:spcAft>
          </a:pPr>
          <a:r>
            <a:rPr lang="fr-FR" sz="2800" kern="1200" dirty="0" smtClean="0"/>
            <a:t>Linux </a:t>
          </a:r>
          <a:r>
            <a:rPr lang="fr-FR" sz="2800" kern="1200" dirty="0" err="1" smtClean="0"/>
            <a:t>Mint</a:t>
          </a:r>
          <a:r>
            <a:rPr lang="fr-FR" sz="2800" kern="1200" dirty="0" smtClean="0"/>
            <a:t> </a:t>
          </a:r>
          <a:endParaRPr lang="fr-FR" sz="2800" kern="1200" dirty="0"/>
        </a:p>
      </dsp:txBody>
      <dsp:txXfrm>
        <a:off x="4500877" y="4330068"/>
        <a:ext cx="1635858" cy="846975"/>
      </dsp:txXfrm>
    </dsp:sp>
    <dsp:sp modelId="{F000B8FB-F67B-47C7-AB1A-F1956BD4B880}">
      <dsp:nvSpPr>
        <dsp:cNvPr id="0" name=""/>
        <dsp:cNvSpPr/>
      </dsp:nvSpPr>
      <dsp:spPr>
        <a:xfrm>
          <a:off x="4828049" y="4988827"/>
          <a:ext cx="1472272" cy="282325"/>
        </a:xfrm>
        <a:prstGeom prst="rect">
          <a:avLst/>
        </a:prstGeom>
        <a:solidFill>
          <a:schemeClr val="accent3">
            <a:alpha val="90000"/>
            <a:tint val="40000"/>
            <a:hueOff val="0"/>
            <a:satOff val="0"/>
            <a:lumOff val="0"/>
            <a:alphaOff val="0"/>
          </a:schemeClr>
        </a:solidFill>
        <a:ln>
          <a:noFill/>
        </a:ln>
        <a:effectLst>
          <a:outerShdw blurRad="50800" dist="42924" dir="5400000" rotWithShape="0">
            <a:srgbClr val="000000">
              <a:alpha val="40000"/>
            </a:srgbClr>
          </a:outerShdw>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48260" tIns="12065" rIns="48260" bIns="12065" numCol="1" spcCol="1270" anchor="ctr" anchorCtr="0">
          <a:noAutofit/>
        </a:bodyPr>
        <a:lstStyle/>
        <a:p>
          <a:pPr lvl="0" algn="r" defTabSz="844550">
            <a:lnSpc>
              <a:spcPct val="90000"/>
            </a:lnSpc>
            <a:spcBef>
              <a:spcPct val="0"/>
            </a:spcBef>
            <a:spcAft>
              <a:spcPct val="35000"/>
            </a:spcAft>
          </a:pPr>
          <a:r>
            <a:rPr lang="fr-FR" sz="1900" kern="1200" dirty="0" smtClean="0"/>
            <a:t>Distribution </a:t>
          </a:r>
          <a:endParaRPr lang="fr-FR" sz="1900" kern="1200" dirty="0"/>
        </a:p>
      </dsp:txBody>
      <dsp:txXfrm>
        <a:off x="4828049" y="4988827"/>
        <a:ext cx="1472272" cy="282325"/>
      </dsp:txXfrm>
    </dsp:sp>
    <dsp:sp modelId="{3445571A-F69B-490D-A158-B09612004C27}">
      <dsp:nvSpPr>
        <dsp:cNvPr id="0" name=""/>
        <dsp:cNvSpPr/>
      </dsp:nvSpPr>
      <dsp:spPr>
        <a:xfrm>
          <a:off x="6695577" y="4330068"/>
          <a:ext cx="1635858" cy="846975"/>
        </a:xfrm>
        <a:prstGeom prst="rect">
          <a:avLst/>
        </a:prstGeom>
        <a:solidFill>
          <a:schemeClr val="lt1">
            <a:hueOff val="0"/>
            <a:satOff val="0"/>
            <a:lumOff val="0"/>
            <a:alphaOff val="0"/>
          </a:schemeClr>
        </a:solidFill>
        <a:ln>
          <a:noFill/>
        </a:ln>
        <a:effectLst>
          <a:outerShdw blurRad="50800" dist="42924" dir="5400000" rotWithShape="0">
            <a:srgbClr val="000000">
              <a:alpha val="40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19518" numCol="1" spcCol="1270" anchor="ctr" anchorCtr="0">
          <a:noAutofit/>
        </a:bodyPr>
        <a:lstStyle/>
        <a:p>
          <a:pPr lvl="0" algn="ctr" defTabSz="1244600">
            <a:lnSpc>
              <a:spcPct val="90000"/>
            </a:lnSpc>
            <a:spcBef>
              <a:spcPct val="0"/>
            </a:spcBef>
            <a:spcAft>
              <a:spcPct val="35000"/>
            </a:spcAft>
          </a:pPr>
          <a:r>
            <a:rPr lang="fr-FR" sz="2800" kern="1200" dirty="0" err="1" smtClean="0"/>
            <a:t>Fedoro</a:t>
          </a:r>
          <a:r>
            <a:rPr lang="fr-FR" sz="2800" kern="1200" dirty="0" smtClean="0"/>
            <a:t> </a:t>
          </a:r>
          <a:endParaRPr lang="fr-FR" sz="2800" kern="1200" dirty="0"/>
        </a:p>
      </dsp:txBody>
      <dsp:txXfrm>
        <a:off x="6695577" y="4330068"/>
        <a:ext cx="1635858" cy="846975"/>
      </dsp:txXfrm>
    </dsp:sp>
    <dsp:sp modelId="{5F1424B4-67B9-472B-9213-9ECB3F7D575F}">
      <dsp:nvSpPr>
        <dsp:cNvPr id="0" name=""/>
        <dsp:cNvSpPr/>
      </dsp:nvSpPr>
      <dsp:spPr>
        <a:xfrm>
          <a:off x="7022749" y="4988827"/>
          <a:ext cx="1472272" cy="282325"/>
        </a:xfrm>
        <a:prstGeom prst="rect">
          <a:avLst/>
        </a:prstGeom>
        <a:solidFill>
          <a:schemeClr val="accent3">
            <a:alpha val="90000"/>
            <a:tint val="40000"/>
            <a:hueOff val="0"/>
            <a:satOff val="0"/>
            <a:lumOff val="0"/>
            <a:alphaOff val="0"/>
          </a:schemeClr>
        </a:solidFill>
        <a:ln>
          <a:noFill/>
        </a:ln>
        <a:effectLst>
          <a:outerShdw blurRad="50800" dist="42924" dir="5400000" rotWithShape="0">
            <a:srgbClr val="000000">
              <a:alpha val="40000"/>
            </a:srgbClr>
          </a:outerShdw>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48260" tIns="12065" rIns="48260" bIns="12065" numCol="1" spcCol="1270" anchor="ctr" anchorCtr="0">
          <a:noAutofit/>
        </a:bodyPr>
        <a:lstStyle/>
        <a:p>
          <a:pPr lvl="0" algn="r" defTabSz="844550">
            <a:lnSpc>
              <a:spcPct val="90000"/>
            </a:lnSpc>
            <a:spcBef>
              <a:spcPct val="0"/>
            </a:spcBef>
            <a:spcAft>
              <a:spcPct val="35000"/>
            </a:spcAft>
          </a:pPr>
          <a:r>
            <a:rPr lang="fr-FR" sz="1900" kern="1200" dirty="0" smtClean="0"/>
            <a:t>Distribution </a:t>
          </a:r>
          <a:endParaRPr lang="fr-FR" sz="1900" kern="1200" dirty="0"/>
        </a:p>
      </dsp:txBody>
      <dsp:txXfrm>
        <a:off x="7022749" y="4988827"/>
        <a:ext cx="1472272" cy="282325"/>
      </dsp:txXfrm>
    </dsp:sp>
    <dsp:sp modelId="{46DA496B-CD46-4A5E-9BD7-E08744EB9B24}">
      <dsp:nvSpPr>
        <dsp:cNvPr id="0" name=""/>
        <dsp:cNvSpPr/>
      </dsp:nvSpPr>
      <dsp:spPr>
        <a:xfrm>
          <a:off x="8890277" y="4330068"/>
          <a:ext cx="1635858" cy="846975"/>
        </a:xfrm>
        <a:prstGeom prst="rect">
          <a:avLst/>
        </a:prstGeom>
        <a:solidFill>
          <a:schemeClr val="lt1">
            <a:hueOff val="0"/>
            <a:satOff val="0"/>
            <a:lumOff val="0"/>
            <a:alphaOff val="0"/>
          </a:schemeClr>
        </a:solidFill>
        <a:ln>
          <a:noFill/>
        </a:ln>
        <a:effectLst>
          <a:outerShdw blurRad="50800" dist="42924" dir="5400000" rotWithShape="0">
            <a:srgbClr val="000000">
              <a:alpha val="40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19518" numCol="1" spcCol="1270" anchor="ctr" anchorCtr="0">
          <a:noAutofit/>
        </a:bodyPr>
        <a:lstStyle/>
        <a:p>
          <a:pPr lvl="0" algn="ctr" defTabSz="1244600">
            <a:lnSpc>
              <a:spcPct val="90000"/>
            </a:lnSpc>
            <a:spcBef>
              <a:spcPct val="0"/>
            </a:spcBef>
            <a:spcAft>
              <a:spcPct val="35000"/>
            </a:spcAft>
          </a:pPr>
          <a:r>
            <a:rPr lang="fr-FR" sz="2800" kern="1200" dirty="0" err="1" smtClean="0"/>
            <a:t>RedHat</a:t>
          </a:r>
          <a:r>
            <a:rPr lang="fr-FR" sz="2800" kern="1200" dirty="0" smtClean="0"/>
            <a:t> </a:t>
          </a:r>
          <a:endParaRPr lang="fr-FR" sz="2800" kern="1200" dirty="0"/>
        </a:p>
      </dsp:txBody>
      <dsp:txXfrm>
        <a:off x="8890277" y="4330068"/>
        <a:ext cx="1635858" cy="846975"/>
      </dsp:txXfrm>
    </dsp:sp>
    <dsp:sp modelId="{6298FA71-1029-4F58-96C6-444DF18AFE68}">
      <dsp:nvSpPr>
        <dsp:cNvPr id="0" name=""/>
        <dsp:cNvSpPr/>
      </dsp:nvSpPr>
      <dsp:spPr>
        <a:xfrm>
          <a:off x="9217449" y="4988827"/>
          <a:ext cx="1472272" cy="282325"/>
        </a:xfrm>
        <a:prstGeom prst="rect">
          <a:avLst/>
        </a:prstGeom>
        <a:solidFill>
          <a:schemeClr val="accent3">
            <a:alpha val="90000"/>
            <a:tint val="40000"/>
            <a:hueOff val="0"/>
            <a:satOff val="0"/>
            <a:lumOff val="0"/>
            <a:alphaOff val="0"/>
          </a:schemeClr>
        </a:solidFill>
        <a:ln>
          <a:noFill/>
        </a:ln>
        <a:effectLst>
          <a:outerShdw blurRad="50800" dist="42924" dir="5400000" rotWithShape="0">
            <a:srgbClr val="000000">
              <a:alpha val="40000"/>
            </a:srgbClr>
          </a:outerShdw>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48260" tIns="12065" rIns="48260" bIns="12065" numCol="1" spcCol="1270" anchor="ctr" anchorCtr="0">
          <a:noAutofit/>
        </a:bodyPr>
        <a:lstStyle/>
        <a:p>
          <a:pPr lvl="0" algn="r" defTabSz="844550">
            <a:lnSpc>
              <a:spcPct val="90000"/>
            </a:lnSpc>
            <a:spcBef>
              <a:spcPct val="0"/>
            </a:spcBef>
            <a:spcAft>
              <a:spcPct val="35000"/>
            </a:spcAft>
          </a:pPr>
          <a:r>
            <a:rPr lang="fr-FR" sz="1900" kern="1200" dirty="0" err="1" smtClean="0"/>
            <a:t>Distrubtion</a:t>
          </a:r>
          <a:r>
            <a:rPr lang="fr-FR" sz="1900" kern="1200" dirty="0" smtClean="0"/>
            <a:t> </a:t>
          </a:r>
          <a:endParaRPr lang="fr-FR" sz="1900" kern="1200" dirty="0"/>
        </a:p>
      </dsp:txBody>
      <dsp:txXfrm>
        <a:off x="9217449" y="4988827"/>
        <a:ext cx="1472272" cy="282325"/>
      </dsp:txXfrm>
    </dsp:sp>
    <dsp:sp modelId="{D32D6299-3457-4B1A-9DE3-27C2C462257A}">
      <dsp:nvSpPr>
        <dsp:cNvPr id="0" name=""/>
        <dsp:cNvSpPr/>
      </dsp:nvSpPr>
      <dsp:spPr>
        <a:xfrm>
          <a:off x="3403527" y="2993730"/>
          <a:ext cx="1635858" cy="846975"/>
        </a:xfrm>
        <a:prstGeom prst="rect">
          <a:avLst/>
        </a:prstGeom>
        <a:solidFill>
          <a:schemeClr val="lt1">
            <a:hueOff val="0"/>
            <a:satOff val="0"/>
            <a:lumOff val="0"/>
            <a:alphaOff val="0"/>
          </a:schemeClr>
        </a:solidFill>
        <a:ln>
          <a:noFill/>
        </a:ln>
        <a:effectLst>
          <a:outerShdw blurRad="50800" dist="42924" dir="5400000" rotWithShape="0">
            <a:srgbClr val="000000">
              <a:alpha val="40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19518" numCol="1" spcCol="1270" anchor="ctr" anchorCtr="0">
          <a:noAutofit/>
        </a:bodyPr>
        <a:lstStyle/>
        <a:p>
          <a:pPr lvl="0" algn="ctr" defTabSz="1244600">
            <a:lnSpc>
              <a:spcPct val="90000"/>
            </a:lnSpc>
            <a:spcBef>
              <a:spcPct val="0"/>
            </a:spcBef>
            <a:spcAft>
              <a:spcPct val="35000"/>
            </a:spcAft>
          </a:pPr>
          <a:r>
            <a:rPr lang="fr-FR" sz="2800" kern="1200" dirty="0" smtClean="0"/>
            <a:t>GNU/LINUX</a:t>
          </a:r>
          <a:endParaRPr lang="fr-FR" sz="2800" kern="1200" dirty="0"/>
        </a:p>
      </dsp:txBody>
      <dsp:txXfrm>
        <a:off x="3403527" y="2993730"/>
        <a:ext cx="1635858" cy="846975"/>
      </dsp:txXfrm>
    </dsp:sp>
    <dsp:sp modelId="{5751EAD7-AF92-4986-8629-4C0F6B3207C2}">
      <dsp:nvSpPr>
        <dsp:cNvPr id="0" name=""/>
        <dsp:cNvSpPr/>
      </dsp:nvSpPr>
      <dsp:spPr>
        <a:xfrm>
          <a:off x="3730699" y="3652488"/>
          <a:ext cx="1472272" cy="282325"/>
        </a:xfrm>
        <a:prstGeom prst="rect">
          <a:avLst/>
        </a:prstGeom>
        <a:solidFill>
          <a:schemeClr val="accent3">
            <a:alpha val="90000"/>
            <a:tint val="4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fr-FR" sz="1300" kern="1200" dirty="0" smtClean="0"/>
            <a:t>Système d’exploitation </a:t>
          </a:r>
          <a:endParaRPr lang="fr-FR" sz="1300" kern="1200" dirty="0"/>
        </a:p>
      </dsp:txBody>
      <dsp:txXfrm>
        <a:off x="3730699" y="3652488"/>
        <a:ext cx="1472272" cy="2823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A01ED-3355-46C4-8884-74B41D677767}">
      <dsp:nvSpPr>
        <dsp:cNvPr id="0" name=""/>
        <dsp:cNvSpPr/>
      </dsp:nvSpPr>
      <dsp:spPr>
        <a:xfrm rot="5400000">
          <a:off x="-140415" y="140415"/>
          <a:ext cx="936104" cy="655272"/>
        </a:xfrm>
        <a:prstGeom prst="chevron">
          <a:avLst/>
        </a:prstGeom>
        <a:solidFill>
          <a:schemeClr val="lt1"/>
        </a:solidFill>
        <a:ln w="10795"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6</a:t>
          </a:r>
          <a:endParaRPr lang="fr-FR" sz="1900" kern="1200" dirty="0"/>
        </a:p>
      </dsp:txBody>
      <dsp:txXfrm rot="-5400000">
        <a:off x="1" y="327635"/>
        <a:ext cx="655272" cy="280832"/>
      </dsp:txXfrm>
    </dsp:sp>
    <dsp:sp modelId="{8100A328-8BB8-404B-9760-97F4AC80A5ED}">
      <dsp:nvSpPr>
        <dsp:cNvPr id="0" name=""/>
        <dsp:cNvSpPr/>
      </dsp:nvSpPr>
      <dsp:spPr>
        <a:xfrm rot="5400000">
          <a:off x="1967618" y="-1312345"/>
          <a:ext cx="608467" cy="3233159"/>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kern="1200" dirty="0" smtClean="0">
              <a:latin typeface="Adobe Garamond Pro Bold" pitchFamily="18" charset="0"/>
            </a:rPr>
            <a:t>GNU/Linux</a:t>
          </a:r>
          <a:endParaRPr lang="fr-FR" sz="3500" kern="1200" dirty="0">
            <a:latin typeface="Adobe Garamond Pro Bold" pitchFamily="18" charset="0"/>
          </a:endParaRPr>
        </a:p>
      </dsp:txBody>
      <dsp:txXfrm rot="-5400000">
        <a:off x="655273" y="29703"/>
        <a:ext cx="3203456" cy="54906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A01ED-3355-46C4-8884-74B41D677767}">
      <dsp:nvSpPr>
        <dsp:cNvPr id="0" name=""/>
        <dsp:cNvSpPr/>
      </dsp:nvSpPr>
      <dsp:spPr>
        <a:xfrm rot="5400000">
          <a:off x="-172819" y="172819"/>
          <a:ext cx="1152128" cy="806489"/>
        </a:xfrm>
        <a:prstGeom prst="chevron">
          <a:avLst/>
        </a:prstGeom>
        <a:solidFill>
          <a:schemeClr val="lt1"/>
        </a:solidFill>
        <a:ln w="10795"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fr-FR" sz="2400" kern="1200" dirty="0" smtClean="0"/>
            <a:t>6</a:t>
          </a:r>
          <a:endParaRPr lang="fr-FR" sz="2400" kern="1200" dirty="0"/>
        </a:p>
      </dsp:txBody>
      <dsp:txXfrm rot="-5400000">
        <a:off x="1" y="403245"/>
        <a:ext cx="806489" cy="345639"/>
      </dsp:txXfrm>
    </dsp:sp>
    <dsp:sp modelId="{8100A328-8BB8-404B-9760-97F4AC80A5ED}">
      <dsp:nvSpPr>
        <dsp:cNvPr id="0" name=""/>
        <dsp:cNvSpPr/>
      </dsp:nvSpPr>
      <dsp:spPr>
        <a:xfrm rot="5400000">
          <a:off x="2477075" y="-1670585"/>
          <a:ext cx="748883" cy="4090054"/>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ctr" defTabSz="1022350">
            <a:lnSpc>
              <a:spcPct val="90000"/>
            </a:lnSpc>
            <a:spcBef>
              <a:spcPct val="0"/>
            </a:spcBef>
            <a:spcAft>
              <a:spcPct val="15000"/>
            </a:spcAft>
            <a:buChar char="••"/>
          </a:pPr>
          <a:r>
            <a:rPr lang="fr-FR" sz="2300" kern="1200" dirty="0" smtClean="0">
              <a:latin typeface="Adobe Garamond Pro Bold" pitchFamily="18" charset="0"/>
            </a:rPr>
            <a:t>C’est quoi une distribution  linux </a:t>
          </a:r>
          <a:endParaRPr lang="fr-FR" sz="2300" kern="1200" dirty="0">
            <a:latin typeface="Adobe Garamond Pro Bold" pitchFamily="18" charset="0"/>
          </a:endParaRPr>
        </a:p>
      </dsp:txBody>
      <dsp:txXfrm rot="-5400000">
        <a:off x="806490" y="36557"/>
        <a:ext cx="4053497" cy="67576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A01ED-3355-46C4-8884-74B41D677767}">
      <dsp:nvSpPr>
        <dsp:cNvPr id="0" name=""/>
        <dsp:cNvSpPr/>
      </dsp:nvSpPr>
      <dsp:spPr>
        <a:xfrm rot="5400000">
          <a:off x="-140415" y="140415"/>
          <a:ext cx="936104" cy="655272"/>
        </a:xfrm>
        <a:prstGeom prst="chevron">
          <a:avLst/>
        </a:prstGeom>
        <a:solidFill>
          <a:schemeClr val="lt1"/>
        </a:solidFill>
        <a:ln w="10795"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7</a:t>
          </a:r>
          <a:endParaRPr lang="fr-FR" sz="1900" kern="1200" dirty="0"/>
        </a:p>
      </dsp:txBody>
      <dsp:txXfrm rot="-5400000">
        <a:off x="1" y="327635"/>
        <a:ext cx="655272" cy="280832"/>
      </dsp:txXfrm>
    </dsp:sp>
    <dsp:sp modelId="{8100A328-8BB8-404B-9760-97F4AC80A5ED}">
      <dsp:nvSpPr>
        <dsp:cNvPr id="0" name=""/>
        <dsp:cNvSpPr/>
      </dsp:nvSpPr>
      <dsp:spPr>
        <a:xfrm rot="5400000">
          <a:off x="1967618" y="-1312345"/>
          <a:ext cx="608467" cy="3233159"/>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kern="1200" dirty="0" smtClean="0">
              <a:latin typeface="Adobe Garamond Pro Bold" pitchFamily="18" charset="0"/>
            </a:rPr>
            <a:t>GNU/Linux</a:t>
          </a:r>
          <a:endParaRPr lang="fr-FR" sz="3500" kern="1200" dirty="0">
            <a:latin typeface="Adobe Garamond Pro Bold" pitchFamily="18" charset="0"/>
          </a:endParaRPr>
        </a:p>
      </dsp:txBody>
      <dsp:txXfrm rot="-5400000">
        <a:off x="655273" y="29703"/>
        <a:ext cx="3203456" cy="549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C5B9D-8B43-4C21-AEF5-D269250EB4F2}">
      <dsp:nvSpPr>
        <dsp:cNvPr id="0" name=""/>
        <dsp:cNvSpPr/>
      </dsp:nvSpPr>
      <dsp:spPr>
        <a:xfrm>
          <a:off x="-4882953" y="-748522"/>
          <a:ext cx="5817525" cy="5817525"/>
        </a:xfrm>
        <a:prstGeom prst="blockArc">
          <a:avLst>
            <a:gd name="adj1" fmla="val 18900000"/>
            <a:gd name="adj2" fmla="val 2700000"/>
            <a:gd name="adj3" fmla="val 371"/>
          </a:avLst>
        </a:prstGeom>
        <a:noFill/>
        <a:ln w="1079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8A1A17-1726-4804-9BB6-15C5B12062D5}">
      <dsp:nvSpPr>
        <dsp:cNvPr id="0" name=""/>
        <dsp:cNvSpPr/>
      </dsp:nvSpPr>
      <dsp:spPr>
        <a:xfrm>
          <a:off x="303081" y="196409"/>
          <a:ext cx="6912047" cy="392645"/>
        </a:xfrm>
        <a:prstGeom prst="rect">
          <a:avLst/>
        </a:prstGeom>
        <a:solidFill>
          <a:schemeClr val="dk2">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166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Adobe Garamond Pro Bold" pitchFamily="18" charset="0"/>
            </a:rPr>
            <a:t>C’est quoi un </a:t>
          </a:r>
          <a:r>
            <a:rPr lang="fr-FR" sz="2000" kern="1200" dirty="0" smtClean="0">
              <a:latin typeface="Adobe Garamond Pro Bold" pitchFamily="18" charset="0"/>
            </a:rPr>
            <a:t>système d'exploitation </a:t>
          </a:r>
          <a:r>
            <a:rPr lang="en-US" sz="2000" kern="1200" dirty="0" smtClean="0">
              <a:latin typeface="Adobe Garamond Pro Bold" pitchFamily="18" charset="0"/>
            </a:rPr>
            <a:t>  </a:t>
          </a:r>
          <a:endParaRPr lang="x-none" sz="2000" kern="1200" dirty="0">
            <a:latin typeface="Adobe Garamond Pro Bold" pitchFamily="18" charset="0"/>
          </a:endParaRPr>
        </a:p>
      </dsp:txBody>
      <dsp:txXfrm>
        <a:off x="303081" y="196409"/>
        <a:ext cx="6912047" cy="392645"/>
      </dsp:txXfrm>
    </dsp:sp>
    <dsp:sp modelId="{1C147472-218E-48A6-A15C-17ACAE79F45A}">
      <dsp:nvSpPr>
        <dsp:cNvPr id="0" name=""/>
        <dsp:cNvSpPr/>
      </dsp:nvSpPr>
      <dsp:spPr>
        <a:xfrm>
          <a:off x="57678" y="147328"/>
          <a:ext cx="490806" cy="490806"/>
        </a:xfrm>
        <a:prstGeom prst="ellipse">
          <a:avLst/>
        </a:prstGeom>
        <a:solidFill>
          <a:schemeClr val="lt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A33911-2276-426B-B601-B7D6B3EF4F41}">
      <dsp:nvSpPr>
        <dsp:cNvPr id="0" name=""/>
        <dsp:cNvSpPr/>
      </dsp:nvSpPr>
      <dsp:spPr>
        <a:xfrm>
          <a:off x="658657" y="785722"/>
          <a:ext cx="6556472" cy="392645"/>
        </a:xfrm>
        <a:prstGeom prst="rect">
          <a:avLst/>
        </a:prstGeom>
        <a:solidFill>
          <a:schemeClr val="dk2">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1662" tIns="50800" rIns="50800" bIns="50800" numCol="1" spcCol="1270" anchor="ctr" anchorCtr="0">
          <a:noAutofit/>
        </a:bodyPr>
        <a:lstStyle/>
        <a:p>
          <a:pPr lvl="0" algn="l" defTabSz="889000">
            <a:lnSpc>
              <a:spcPct val="90000"/>
            </a:lnSpc>
            <a:spcBef>
              <a:spcPct val="0"/>
            </a:spcBef>
            <a:spcAft>
              <a:spcPct val="35000"/>
            </a:spcAft>
          </a:pPr>
          <a:r>
            <a:rPr lang="fr-FR" sz="2000" kern="1200" dirty="0" smtClean="0"/>
            <a:t> </a:t>
          </a:r>
          <a:r>
            <a:rPr lang="fr-FR" sz="2000" kern="1200" dirty="0" smtClean="0">
              <a:latin typeface="Adobe Garamond Pro Bold" pitchFamily="18" charset="0"/>
            </a:rPr>
            <a:t>Rôle d’un système d'exploitation </a:t>
          </a:r>
          <a:endParaRPr lang="x-none" sz="2000" kern="1200" dirty="0">
            <a:latin typeface="Adobe Garamond Pro Bold" pitchFamily="18" charset="0"/>
          </a:endParaRPr>
        </a:p>
      </dsp:txBody>
      <dsp:txXfrm>
        <a:off x="658657" y="785722"/>
        <a:ext cx="6556472" cy="392645"/>
      </dsp:txXfrm>
    </dsp:sp>
    <dsp:sp modelId="{3A03E0B2-A963-489A-86AA-A07709714609}">
      <dsp:nvSpPr>
        <dsp:cNvPr id="0" name=""/>
        <dsp:cNvSpPr/>
      </dsp:nvSpPr>
      <dsp:spPr>
        <a:xfrm>
          <a:off x="413253" y="736641"/>
          <a:ext cx="490806" cy="490806"/>
        </a:xfrm>
        <a:prstGeom prst="ellipse">
          <a:avLst/>
        </a:prstGeom>
        <a:solidFill>
          <a:schemeClr val="lt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588E10-5312-47A5-935A-1AD6EC55659F}">
      <dsp:nvSpPr>
        <dsp:cNvPr id="0" name=""/>
        <dsp:cNvSpPr/>
      </dsp:nvSpPr>
      <dsp:spPr>
        <a:xfrm>
          <a:off x="853510" y="1374603"/>
          <a:ext cx="6361618" cy="392645"/>
        </a:xfrm>
        <a:prstGeom prst="rect">
          <a:avLst/>
        </a:prstGeom>
        <a:solidFill>
          <a:schemeClr val="dk2">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166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Adobe Garamond Pro Bold" pitchFamily="18" charset="0"/>
            </a:rPr>
            <a:t>C’est quoi Linux  </a:t>
          </a:r>
          <a:endParaRPr lang="x-none" sz="2000" kern="1200" dirty="0">
            <a:latin typeface="Adobe Garamond Pro Bold" pitchFamily="18" charset="0"/>
          </a:endParaRPr>
        </a:p>
      </dsp:txBody>
      <dsp:txXfrm>
        <a:off x="853510" y="1374603"/>
        <a:ext cx="6361618" cy="392645"/>
      </dsp:txXfrm>
    </dsp:sp>
    <dsp:sp modelId="{606B225E-225D-4666-B99E-9498DC135313}">
      <dsp:nvSpPr>
        <dsp:cNvPr id="0" name=""/>
        <dsp:cNvSpPr/>
      </dsp:nvSpPr>
      <dsp:spPr>
        <a:xfrm>
          <a:off x="608107" y="1325523"/>
          <a:ext cx="490806" cy="490806"/>
        </a:xfrm>
        <a:prstGeom prst="ellipse">
          <a:avLst/>
        </a:prstGeom>
        <a:solidFill>
          <a:schemeClr val="lt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78D51D-2954-40A9-8460-01FD3E58C3C1}">
      <dsp:nvSpPr>
        <dsp:cNvPr id="0" name=""/>
        <dsp:cNvSpPr/>
      </dsp:nvSpPr>
      <dsp:spPr>
        <a:xfrm>
          <a:off x="915725" y="1963917"/>
          <a:ext cx="6299403" cy="392645"/>
        </a:xfrm>
        <a:prstGeom prst="rect">
          <a:avLst/>
        </a:prstGeom>
        <a:solidFill>
          <a:schemeClr val="dk2">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1662" tIns="50800" rIns="50800" bIns="50800" numCol="1" spcCol="1270" anchor="ctr" anchorCtr="0">
          <a:noAutofit/>
        </a:bodyPr>
        <a:lstStyle/>
        <a:p>
          <a:pPr lvl="0" algn="l" defTabSz="889000">
            <a:lnSpc>
              <a:spcPct val="90000"/>
            </a:lnSpc>
            <a:spcBef>
              <a:spcPct val="0"/>
            </a:spcBef>
            <a:spcAft>
              <a:spcPct val="35000"/>
            </a:spcAft>
          </a:pPr>
          <a:r>
            <a:rPr lang="fr-FR" sz="2000" kern="1200" dirty="0" smtClean="0">
              <a:latin typeface="Adobe Garamond Pro Bold" pitchFamily="18" charset="0"/>
            </a:rPr>
            <a:t> Qui est le Fondateur de linux  ?</a:t>
          </a:r>
          <a:endParaRPr lang="x-none" sz="2000" kern="1200" dirty="0"/>
        </a:p>
      </dsp:txBody>
      <dsp:txXfrm>
        <a:off x="915725" y="1963917"/>
        <a:ext cx="6299403" cy="392645"/>
      </dsp:txXfrm>
    </dsp:sp>
    <dsp:sp modelId="{A7BE3930-2EFD-4B46-ADB9-06427980664E}">
      <dsp:nvSpPr>
        <dsp:cNvPr id="0" name=""/>
        <dsp:cNvSpPr/>
      </dsp:nvSpPr>
      <dsp:spPr>
        <a:xfrm>
          <a:off x="670322" y="1914836"/>
          <a:ext cx="490806" cy="490806"/>
        </a:xfrm>
        <a:prstGeom prst="ellipse">
          <a:avLst/>
        </a:prstGeom>
        <a:solidFill>
          <a:schemeClr val="lt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A4C5B0-47DE-4A6F-B869-677702A8139E}">
      <dsp:nvSpPr>
        <dsp:cNvPr id="0" name=""/>
        <dsp:cNvSpPr/>
      </dsp:nvSpPr>
      <dsp:spPr>
        <a:xfrm>
          <a:off x="853510" y="2553230"/>
          <a:ext cx="6361618" cy="392645"/>
        </a:xfrm>
        <a:prstGeom prst="rect">
          <a:avLst/>
        </a:prstGeom>
        <a:solidFill>
          <a:schemeClr val="dk2">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1662" tIns="50800" rIns="50800" bIns="50800" numCol="1" spcCol="1270" anchor="ctr" anchorCtr="0">
          <a:noAutofit/>
        </a:bodyPr>
        <a:lstStyle/>
        <a:p>
          <a:pPr lvl="0" algn="l" defTabSz="889000">
            <a:lnSpc>
              <a:spcPct val="90000"/>
            </a:lnSpc>
            <a:spcBef>
              <a:spcPct val="0"/>
            </a:spcBef>
            <a:spcAft>
              <a:spcPct val="35000"/>
            </a:spcAft>
          </a:pPr>
          <a:r>
            <a:rPr lang="fr-FR" sz="2000" kern="1200" dirty="0" smtClean="0">
              <a:latin typeface="Adobe Garamond Pro Bold" pitchFamily="18" charset="0"/>
            </a:rPr>
            <a:t>GNU\Linux</a:t>
          </a:r>
          <a:endParaRPr lang="x-none" sz="2000" kern="1200" dirty="0">
            <a:latin typeface="Adobe Garamond Pro Bold" pitchFamily="18" charset="0"/>
          </a:endParaRPr>
        </a:p>
      </dsp:txBody>
      <dsp:txXfrm>
        <a:off x="853510" y="2553230"/>
        <a:ext cx="6361618" cy="392645"/>
      </dsp:txXfrm>
    </dsp:sp>
    <dsp:sp modelId="{F6A861D1-8232-4A9F-8447-DC45EA03D45E}">
      <dsp:nvSpPr>
        <dsp:cNvPr id="0" name=""/>
        <dsp:cNvSpPr/>
      </dsp:nvSpPr>
      <dsp:spPr>
        <a:xfrm>
          <a:off x="608107" y="2504150"/>
          <a:ext cx="490806" cy="490806"/>
        </a:xfrm>
        <a:prstGeom prst="ellipse">
          <a:avLst/>
        </a:prstGeom>
        <a:solidFill>
          <a:schemeClr val="lt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A70BA5-8B87-4FD8-B2CF-2BF25D968B2B}">
      <dsp:nvSpPr>
        <dsp:cNvPr id="0" name=""/>
        <dsp:cNvSpPr/>
      </dsp:nvSpPr>
      <dsp:spPr>
        <a:xfrm>
          <a:off x="648101" y="3168352"/>
          <a:ext cx="6556472" cy="392645"/>
        </a:xfrm>
        <a:prstGeom prst="rect">
          <a:avLst/>
        </a:prstGeom>
        <a:solidFill>
          <a:schemeClr val="dk2">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166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Adobe Garamond Pro Bold" pitchFamily="18" charset="0"/>
            </a:rPr>
            <a:t>C’est quoi  </a:t>
          </a:r>
          <a:r>
            <a:rPr lang="en-US" sz="2000" kern="1200" dirty="0" err="1" smtClean="0">
              <a:latin typeface="Adobe Garamond Pro Bold" pitchFamily="18" charset="0"/>
            </a:rPr>
            <a:t>une</a:t>
          </a:r>
          <a:r>
            <a:rPr lang="en-US" sz="2000" kern="1200" dirty="0" smtClean="0">
              <a:latin typeface="Adobe Garamond Pro Bold" pitchFamily="18" charset="0"/>
            </a:rPr>
            <a:t>  </a:t>
          </a:r>
          <a:r>
            <a:rPr lang="fr-FR" sz="2000" kern="1200" dirty="0" smtClean="0">
              <a:latin typeface="Adobe Garamond Pro Bold" pitchFamily="18" charset="0"/>
            </a:rPr>
            <a:t>distribution</a:t>
          </a:r>
          <a:r>
            <a:rPr lang="en-US" sz="2000" kern="1200" dirty="0" smtClean="0">
              <a:latin typeface="Adobe Garamond Pro Bold" pitchFamily="18" charset="0"/>
            </a:rPr>
            <a:t> </a:t>
          </a:r>
          <a:endParaRPr lang="x-none" sz="2000" kern="1200" dirty="0">
            <a:latin typeface="Adobe Garamond Pro Bold" pitchFamily="18" charset="0"/>
          </a:endParaRPr>
        </a:p>
      </dsp:txBody>
      <dsp:txXfrm>
        <a:off x="648101" y="3168352"/>
        <a:ext cx="6556472" cy="392645"/>
      </dsp:txXfrm>
    </dsp:sp>
    <dsp:sp modelId="{1608B119-659B-40BC-84C9-76BD7CA3765C}">
      <dsp:nvSpPr>
        <dsp:cNvPr id="0" name=""/>
        <dsp:cNvSpPr/>
      </dsp:nvSpPr>
      <dsp:spPr>
        <a:xfrm>
          <a:off x="413253" y="3093031"/>
          <a:ext cx="490806" cy="490806"/>
        </a:xfrm>
        <a:prstGeom prst="ellipse">
          <a:avLst/>
        </a:prstGeom>
        <a:solidFill>
          <a:schemeClr val="lt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E73392-F990-4791-918C-49903D3F9D2B}">
      <dsp:nvSpPr>
        <dsp:cNvPr id="0" name=""/>
        <dsp:cNvSpPr/>
      </dsp:nvSpPr>
      <dsp:spPr>
        <a:xfrm>
          <a:off x="303081" y="3731425"/>
          <a:ext cx="6912047" cy="392645"/>
        </a:xfrm>
        <a:prstGeom prst="rect">
          <a:avLst/>
        </a:prstGeom>
        <a:solidFill>
          <a:schemeClr val="dk2">
            <a:hueOff val="0"/>
            <a:satOff val="0"/>
            <a:lumOff val="0"/>
            <a:alphaOff val="0"/>
          </a:schemeClr>
        </a:solidFill>
        <a:ln w="15240" cap="flat" cmpd="sng" algn="ctr">
          <a:solidFill>
            <a:schemeClr val="lt2">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1662" tIns="50800" rIns="50800" bIns="50800" numCol="1" spcCol="1270" anchor="ctr" anchorCtr="0">
          <a:noAutofit/>
        </a:bodyPr>
        <a:lstStyle/>
        <a:p>
          <a:pPr lvl="0" algn="l" defTabSz="889000">
            <a:lnSpc>
              <a:spcPct val="90000"/>
            </a:lnSpc>
            <a:spcBef>
              <a:spcPct val="0"/>
            </a:spcBef>
            <a:spcAft>
              <a:spcPct val="35000"/>
            </a:spcAft>
          </a:pPr>
          <a:r>
            <a:rPr lang="fr-FR" sz="2000" kern="1200" dirty="0" smtClean="0">
              <a:latin typeface="Adobe Garamond Pro Bold" pitchFamily="18" charset="0"/>
            </a:rPr>
            <a:t>Les distributions destinées aux débutants</a:t>
          </a:r>
          <a:endParaRPr lang="x-none" sz="2000" kern="1200" dirty="0">
            <a:latin typeface="Adobe Garamond Pro Bold" pitchFamily="18" charset="0"/>
          </a:endParaRPr>
        </a:p>
      </dsp:txBody>
      <dsp:txXfrm>
        <a:off x="303081" y="3731425"/>
        <a:ext cx="6912047" cy="392645"/>
      </dsp:txXfrm>
    </dsp:sp>
    <dsp:sp modelId="{DDAB7A03-756C-429E-ACE7-C146AA0A3CE6}">
      <dsp:nvSpPr>
        <dsp:cNvPr id="0" name=""/>
        <dsp:cNvSpPr/>
      </dsp:nvSpPr>
      <dsp:spPr>
        <a:xfrm>
          <a:off x="57678" y="3682345"/>
          <a:ext cx="490806" cy="490806"/>
        </a:xfrm>
        <a:prstGeom prst="ellipse">
          <a:avLst/>
        </a:prstGeom>
        <a:solidFill>
          <a:schemeClr val="lt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A01ED-3355-46C4-8884-74B41D677767}">
      <dsp:nvSpPr>
        <dsp:cNvPr id="0" name=""/>
        <dsp:cNvSpPr/>
      </dsp:nvSpPr>
      <dsp:spPr>
        <a:xfrm rot="5400000">
          <a:off x="-140415" y="140415"/>
          <a:ext cx="936104" cy="655272"/>
        </a:xfrm>
        <a:prstGeom prst="chevron">
          <a:avLst/>
        </a:prstGeom>
        <a:solidFill>
          <a:schemeClr val="lt1"/>
        </a:solidFill>
        <a:ln w="10795"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0</a:t>
          </a:r>
          <a:endParaRPr lang="fr-FR" sz="1900" kern="1200" dirty="0"/>
        </a:p>
      </dsp:txBody>
      <dsp:txXfrm rot="-5400000">
        <a:off x="1" y="327635"/>
        <a:ext cx="655272" cy="280832"/>
      </dsp:txXfrm>
    </dsp:sp>
    <dsp:sp modelId="{8100A328-8BB8-404B-9760-97F4AC80A5ED}">
      <dsp:nvSpPr>
        <dsp:cNvPr id="0" name=""/>
        <dsp:cNvSpPr/>
      </dsp:nvSpPr>
      <dsp:spPr>
        <a:xfrm rot="5400000">
          <a:off x="1967618" y="-1312345"/>
          <a:ext cx="608467" cy="3233159"/>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kern="1200" dirty="0" smtClean="0">
              <a:latin typeface="Adobe Garamond Pro Bold" pitchFamily="18" charset="0"/>
            </a:rPr>
            <a:t>PLAN</a:t>
          </a:r>
          <a:endParaRPr lang="fr-FR" sz="3500" kern="1200" dirty="0">
            <a:latin typeface="Adobe Garamond Pro Bold" pitchFamily="18" charset="0"/>
          </a:endParaRPr>
        </a:p>
      </dsp:txBody>
      <dsp:txXfrm rot="-5400000">
        <a:off x="655273" y="29703"/>
        <a:ext cx="3203456" cy="5490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A01ED-3355-46C4-8884-74B41D677767}">
      <dsp:nvSpPr>
        <dsp:cNvPr id="0" name=""/>
        <dsp:cNvSpPr/>
      </dsp:nvSpPr>
      <dsp:spPr>
        <a:xfrm rot="5400000">
          <a:off x="-140415" y="140415"/>
          <a:ext cx="936104" cy="655272"/>
        </a:xfrm>
        <a:prstGeom prst="chevron">
          <a:avLst/>
        </a:prstGeom>
        <a:solidFill>
          <a:schemeClr val="lt1"/>
        </a:solidFill>
        <a:ln w="10795"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1</a:t>
          </a:r>
          <a:endParaRPr lang="fr-FR" sz="1900" kern="1200" dirty="0"/>
        </a:p>
      </dsp:txBody>
      <dsp:txXfrm rot="-5400000">
        <a:off x="1" y="327635"/>
        <a:ext cx="655272" cy="280832"/>
      </dsp:txXfrm>
    </dsp:sp>
    <dsp:sp modelId="{8100A328-8BB8-404B-9760-97F4AC80A5ED}">
      <dsp:nvSpPr>
        <dsp:cNvPr id="0" name=""/>
        <dsp:cNvSpPr/>
      </dsp:nvSpPr>
      <dsp:spPr>
        <a:xfrm rot="5400000">
          <a:off x="1967618" y="-1312345"/>
          <a:ext cx="608467" cy="3233159"/>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kern="1200" dirty="0" smtClean="0">
              <a:latin typeface="Adobe Garamond Pro Bold" pitchFamily="18" charset="0"/>
            </a:rPr>
            <a:t>Un SE</a:t>
          </a:r>
          <a:endParaRPr lang="fr-FR" sz="3500" kern="1200" dirty="0">
            <a:latin typeface="Adobe Garamond Pro Bold" pitchFamily="18" charset="0"/>
          </a:endParaRPr>
        </a:p>
      </dsp:txBody>
      <dsp:txXfrm rot="-5400000">
        <a:off x="655273" y="29703"/>
        <a:ext cx="3203456" cy="5490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A01ED-3355-46C4-8884-74B41D677767}">
      <dsp:nvSpPr>
        <dsp:cNvPr id="0" name=""/>
        <dsp:cNvSpPr/>
      </dsp:nvSpPr>
      <dsp:spPr>
        <a:xfrm rot="5400000">
          <a:off x="-140415" y="140415"/>
          <a:ext cx="936104" cy="655272"/>
        </a:xfrm>
        <a:prstGeom prst="chevron">
          <a:avLst/>
        </a:prstGeom>
        <a:solidFill>
          <a:schemeClr val="lt1"/>
        </a:solidFill>
        <a:ln w="10795"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2</a:t>
          </a:r>
          <a:endParaRPr lang="fr-FR" sz="1900" kern="1200" dirty="0"/>
        </a:p>
      </dsp:txBody>
      <dsp:txXfrm rot="-5400000">
        <a:off x="1" y="327635"/>
        <a:ext cx="655272" cy="280832"/>
      </dsp:txXfrm>
    </dsp:sp>
    <dsp:sp modelId="{8100A328-8BB8-404B-9760-97F4AC80A5ED}">
      <dsp:nvSpPr>
        <dsp:cNvPr id="0" name=""/>
        <dsp:cNvSpPr/>
      </dsp:nvSpPr>
      <dsp:spPr>
        <a:xfrm rot="5400000">
          <a:off x="1967618" y="-1312345"/>
          <a:ext cx="608467" cy="3233159"/>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kern="1200" dirty="0" smtClean="0">
              <a:latin typeface="Adobe Garamond Pro Bold" pitchFamily="18" charset="0"/>
            </a:rPr>
            <a:t>Rôle d’un SE</a:t>
          </a:r>
          <a:endParaRPr lang="fr-FR" sz="3500" kern="1200" dirty="0">
            <a:latin typeface="Adobe Garamond Pro Bold" pitchFamily="18" charset="0"/>
          </a:endParaRPr>
        </a:p>
      </dsp:txBody>
      <dsp:txXfrm rot="-5400000">
        <a:off x="655273" y="29703"/>
        <a:ext cx="3203456" cy="5490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A01ED-3355-46C4-8884-74B41D677767}">
      <dsp:nvSpPr>
        <dsp:cNvPr id="0" name=""/>
        <dsp:cNvSpPr/>
      </dsp:nvSpPr>
      <dsp:spPr>
        <a:xfrm rot="5400000">
          <a:off x="-140415" y="140415"/>
          <a:ext cx="936104" cy="655272"/>
        </a:xfrm>
        <a:prstGeom prst="chevron">
          <a:avLst/>
        </a:prstGeom>
        <a:solidFill>
          <a:schemeClr val="lt1"/>
        </a:solidFill>
        <a:ln w="10795"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3</a:t>
          </a:r>
          <a:endParaRPr lang="fr-FR" sz="1900" kern="1200" dirty="0"/>
        </a:p>
      </dsp:txBody>
      <dsp:txXfrm rot="-5400000">
        <a:off x="1" y="327635"/>
        <a:ext cx="655272" cy="280832"/>
      </dsp:txXfrm>
    </dsp:sp>
    <dsp:sp modelId="{8100A328-8BB8-404B-9760-97F4AC80A5ED}">
      <dsp:nvSpPr>
        <dsp:cNvPr id="0" name=""/>
        <dsp:cNvSpPr/>
      </dsp:nvSpPr>
      <dsp:spPr>
        <a:xfrm rot="5400000">
          <a:off x="1967618" y="-1312345"/>
          <a:ext cx="608467" cy="3233159"/>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fr-FR" sz="2700" kern="1200" dirty="0" smtClean="0">
              <a:latin typeface="Adobe Garamond Pro Bold" pitchFamily="18" charset="0"/>
            </a:rPr>
            <a:t>C’est Quoi Linux ?</a:t>
          </a:r>
          <a:endParaRPr lang="fr-FR" sz="2700" kern="1200" dirty="0">
            <a:latin typeface="Adobe Garamond Pro Bold" pitchFamily="18" charset="0"/>
          </a:endParaRPr>
        </a:p>
      </dsp:txBody>
      <dsp:txXfrm rot="-5400000">
        <a:off x="655273" y="29703"/>
        <a:ext cx="3203456" cy="5490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A01ED-3355-46C4-8884-74B41D677767}">
      <dsp:nvSpPr>
        <dsp:cNvPr id="0" name=""/>
        <dsp:cNvSpPr/>
      </dsp:nvSpPr>
      <dsp:spPr>
        <a:xfrm rot="5400000">
          <a:off x="-140415" y="140415"/>
          <a:ext cx="936104" cy="655272"/>
        </a:xfrm>
        <a:prstGeom prst="chevron">
          <a:avLst/>
        </a:prstGeom>
        <a:solidFill>
          <a:schemeClr val="lt1"/>
        </a:solidFill>
        <a:ln w="10795"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4</a:t>
          </a:r>
          <a:endParaRPr lang="fr-FR" sz="1900" kern="1200" dirty="0"/>
        </a:p>
      </dsp:txBody>
      <dsp:txXfrm rot="-5400000">
        <a:off x="1" y="327635"/>
        <a:ext cx="655272" cy="280832"/>
      </dsp:txXfrm>
    </dsp:sp>
    <dsp:sp modelId="{8100A328-8BB8-404B-9760-97F4AC80A5ED}">
      <dsp:nvSpPr>
        <dsp:cNvPr id="0" name=""/>
        <dsp:cNvSpPr/>
      </dsp:nvSpPr>
      <dsp:spPr>
        <a:xfrm rot="5400000">
          <a:off x="1967618" y="-1312345"/>
          <a:ext cx="608467" cy="3233159"/>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fr-FR" sz="2500" kern="1200" dirty="0" smtClean="0">
              <a:latin typeface="Adobe Garamond Pro Bold" pitchFamily="18" charset="0"/>
            </a:rPr>
            <a:t>Fondateur de linux  ?</a:t>
          </a:r>
          <a:endParaRPr lang="fr-FR" sz="2500" kern="1200" dirty="0">
            <a:latin typeface="Adobe Garamond Pro Bold" pitchFamily="18" charset="0"/>
          </a:endParaRPr>
        </a:p>
      </dsp:txBody>
      <dsp:txXfrm rot="-5400000">
        <a:off x="655273" y="29703"/>
        <a:ext cx="3203456" cy="5490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A01ED-3355-46C4-8884-74B41D677767}">
      <dsp:nvSpPr>
        <dsp:cNvPr id="0" name=""/>
        <dsp:cNvSpPr/>
      </dsp:nvSpPr>
      <dsp:spPr>
        <a:xfrm rot="5400000">
          <a:off x="-140415" y="140415"/>
          <a:ext cx="936104" cy="655272"/>
        </a:xfrm>
        <a:prstGeom prst="chevron">
          <a:avLst/>
        </a:prstGeom>
        <a:solidFill>
          <a:schemeClr val="lt1"/>
        </a:solidFill>
        <a:ln w="10795"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6</a:t>
          </a:r>
          <a:endParaRPr lang="fr-FR" sz="1900" kern="1200" dirty="0"/>
        </a:p>
      </dsp:txBody>
      <dsp:txXfrm rot="-5400000">
        <a:off x="1" y="327635"/>
        <a:ext cx="655272" cy="280832"/>
      </dsp:txXfrm>
    </dsp:sp>
    <dsp:sp modelId="{8100A328-8BB8-404B-9760-97F4AC80A5ED}">
      <dsp:nvSpPr>
        <dsp:cNvPr id="0" name=""/>
        <dsp:cNvSpPr/>
      </dsp:nvSpPr>
      <dsp:spPr>
        <a:xfrm rot="5400000">
          <a:off x="1967618" y="-1312345"/>
          <a:ext cx="608467" cy="3233159"/>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kern="1200" dirty="0" smtClean="0">
              <a:latin typeface="Adobe Garamond Pro Bold" pitchFamily="18" charset="0"/>
            </a:rPr>
            <a:t>GNU/Linux</a:t>
          </a:r>
          <a:endParaRPr lang="fr-FR" sz="3500" kern="1200" dirty="0">
            <a:latin typeface="Adobe Garamond Pro Bold" pitchFamily="18" charset="0"/>
          </a:endParaRPr>
        </a:p>
      </dsp:txBody>
      <dsp:txXfrm rot="-5400000">
        <a:off x="655273" y="29703"/>
        <a:ext cx="3203456" cy="54906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4B3C12-BD22-4754-A635-36D52773AB15}" type="datetimeFigureOut">
              <a:rPr lang="fr-FR" smtClean="0"/>
              <a:t>19/02/2019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8F7B9D-D4DC-4485-9101-CA8D37723B3C}" type="slidenum">
              <a:rPr lang="fr-FR" smtClean="0"/>
              <a:t>‹N°›</a:t>
            </a:fld>
            <a:endParaRPr lang="fr-FR"/>
          </a:p>
        </p:txBody>
      </p:sp>
    </p:spTree>
    <p:extLst>
      <p:ext uri="{BB962C8B-B14F-4D97-AF65-F5344CB8AC3E}">
        <p14:creationId xmlns:p14="http://schemas.microsoft.com/office/powerpoint/2010/main" val="1456664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88F7B9D-D4DC-4485-9101-CA8D37723B3C}" type="slidenum">
              <a:rPr lang="fr-FR" smtClean="0"/>
              <a:t>1</a:t>
            </a:fld>
            <a:endParaRPr lang="fr-FR"/>
          </a:p>
        </p:txBody>
      </p:sp>
    </p:spTree>
    <p:extLst>
      <p:ext uri="{BB962C8B-B14F-4D97-AF65-F5344CB8AC3E}">
        <p14:creationId xmlns:p14="http://schemas.microsoft.com/office/powerpoint/2010/main" val="1240161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88F7B9D-D4DC-4485-9101-CA8D37723B3C}" type="slidenum">
              <a:rPr lang="fr-FR" smtClean="0"/>
              <a:t>7</a:t>
            </a:fld>
            <a:endParaRPr lang="fr-FR"/>
          </a:p>
        </p:txBody>
      </p:sp>
    </p:spTree>
    <p:extLst>
      <p:ext uri="{BB962C8B-B14F-4D97-AF65-F5344CB8AC3E}">
        <p14:creationId xmlns:p14="http://schemas.microsoft.com/office/powerpoint/2010/main" val="1827696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88F7B9D-D4DC-4485-9101-CA8D37723B3C}" type="slidenum">
              <a:rPr lang="fr-FR" smtClean="0"/>
              <a:t>9</a:t>
            </a:fld>
            <a:endParaRPr lang="fr-FR"/>
          </a:p>
        </p:txBody>
      </p:sp>
    </p:spTree>
    <p:extLst>
      <p:ext uri="{BB962C8B-B14F-4D97-AF65-F5344CB8AC3E}">
        <p14:creationId xmlns:p14="http://schemas.microsoft.com/office/powerpoint/2010/main" val="304209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5FE71DD-E5A6-4DC3-BE0F-637F2A0E490D}" type="datetimeFigureOut">
              <a:rPr lang="fr-FR" smtClean="0"/>
              <a:t>19/02/2019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8D0AF82-16A5-4823-A969-5CC47FCEE242}" type="slidenum">
              <a:rPr lang="fr-FR" smtClean="0"/>
              <a:t>‹N°›</a:t>
            </a:fld>
            <a:endParaRPr lang="fr-F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fr-FR" smtClean="0"/>
              <a:t>Modifiez le style du titre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55FE71DD-E5A6-4DC3-BE0F-637F2A0E490D}" type="datetimeFigureOut">
              <a:rPr lang="fr-FR" smtClean="0"/>
              <a:t>19/02/2019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8D0AF82-16A5-4823-A969-5CC47FCEE242}"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55FE71DD-E5A6-4DC3-BE0F-637F2A0E490D}" type="datetimeFigureOut">
              <a:rPr lang="fr-FR" smtClean="0"/>
              <a:t>19/02/2019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8D0AF82-16A5-4823-A969-5CC47FCEE242}"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smtClean="0"/>
              <a:t>Modifiez le style du titre</a:t>
            </a:r>
            <a:endParaRPr lang="en-US" dirty="0"/>
          </a:p>
        </p:txBody>
      </p:sp>
      <p:sp>
        <p:nvSpPr>
          <p:cNvPr id="4" name="Date Placeholder 3"/>
          <p:cNvSpPr>
            <a:spLocks noGrp="1"/>
          </p:cNvSpPr>
          <p:nvPr>
            <p:ph type="dt" sz="half" idx="10"/>
          </p:nvPr>
        </p:nvSpPr>
        <p:spPr/>
        <p:txBody>
          <a:bodyPr/>
          <a:lstStyle/>
          <a:p>
            <a:fld id="{55FE71DD-E5A6-4DC3-BE0F-637F2A0E490D}" type="datetimeFigureOut">
              <a:rPr lang="fr-FR" smtClean="0"/>
              <a:t>19/02/2019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8D0AF82-16A5-4823-A969-5CC47FCEE242}" type="slidenum">
              <a:rPr lang="fr-FR" smtClean="0"/>
              <a:t>‹N°›</a:t>
            </a:fld>
            <a:endParaRPr lang="fr-FR"/>
          </a:p>
        </p:txBody>
      </p:sp>
      <p:sp>
        <p:nvSpPr>
          <p:cNvPr id="8" name="Content Placeholder 7"/>
          <p:cNvSpPr>
            <a:spLocks noGrp="1"/>
          </p:cNvSpPr>
          <p:nvPr>
            <p:ph sz="quarter" idx="13"/>
          </p:nvPr>
        </p:nvSpPr>
        <p:spPr>
          <a:xfrm>
            <a:off x="609600" y="1600200"/>
            <a:ext cx="7924800" cy="4114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fr-FR" smtClean="0"/>
              <a:t>Modifiez le style du titre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5FE71DD-E5A6-4DC3-BE0F-637F2A0E490D}" type="datetimeFigureOut">
              <a:rPr lang="fr-FR" smtClean="0"/>
              <a:t>19/02/2019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8D0AF82-16A5-4823-A969-5CC47FCEE242}"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2" name="Title 1"/>
          <p:cNvSpPr>
            <a:spLocks noGrp="1"/>
          </p:cNvSpPr>
          <p:nvPr>
            <p:ph type="title"/>
          </p:nvPr>
        </p:nvSpPr>
        <p:spPr>
          <a:xfrm>
            <a:off x="609600" y="274638"/>
            <a:ext cx="7924800" cy="1143000"/>
          </a:xfrm>
        </p:spPr>
        <p:txBody>
          <a:bodyPr/>
          <a:lstStyle/>
          <a:p>
            <a:r>
              <a:rPr lang="fr-FR" smtClean="0"/>
              <a:t>Modifiez le style du titre</a:t>
            </a:r>
            <a:endParaRPr lang="en-US" dirty="0"/>
          </a:p>
        </p:txBody>
      </p:sp>
      <p:sp>
        <p:nvSpPr>
          <p:cNvPr id="5" name="Date Placeholder 4"/>
          <p:cNvSpPr>
            <a:spLocks noGrp="1"/>
          </p:cNvSpPr>
          <p:nvPr>
            <p:ph type="dt" sz="half" idx="10"/>
          </p:nvPr>
        </p:nvSpPr>
        <p:spPr/>
        <p:txBody>
          <a:bodyPr/>
          <a:lstStyle/>
          <a:p>
            <a:fld id="{55FE71DD-E5A6-4DC3-BE0F-637F2A0E490D}" type="datetimeFigureOut">
              <a:rPr lang="fr-FR" smtClean="0"/>
              <a:t>19/02/2019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8D0AF82-16A5-4823-A969-5CC47FCEE242}"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7" name="Date Placeholder 6"/>
          <p:cNvSpPr>
            <a:spLocks noGrp="1"/>
          </p:cNvSpPr>
          <p:nvPr>
            <p:ph type="dt" sz="half" idx="10"/>
          </p:nvPr>
        </p:nvSpPr>
        <p:spPr/>
        <p:txBody>
          <a:bodyPr/>
          <a:lstStyle/>
          <a:p>
            <a:fld id="{55FE71DD-E5A6-4DC3-BE0F-637F2A0E490D}" type="datetimeFigureOut">
              <a:rPr lang="fr-FR" smtClean="0"/>
              <a:t>19/02/2019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8D0AF82-16A5-4823-A969-5CC47FCEE242}"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55FE71DD-E5A6-4DC3-BE0F-637F2A0E490D}" type="datetimeFigureOut">
              <a:rPr lang="fr-FR" smtClean="0"/>
              <a:t>19/02/2019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8D0AF82-16A5-4823-A969-5CC47FCEE242}"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E71DD-E5A6-4DC3-BE0F-637F2A0E490D}" type="datetimeFigureOut">
              <a:rPr lang="fr-FR" smtClean="0"/>
              <a:t>19/02/2019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8D0AF82-16A5-4823-A969-5CC47FCEE242}"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fr-FR" smtClean="0"/>
              <a:t>Modifiez le style du titre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5FE71DD-E5A6-4DC3-BE0F-637F2A0E490D}" type="datetimeFigureOut">
              <a:rPr lang="fr-FR" smtClean="0"/>
              <a:t>19/02/2019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8D0AF82-16A5-4823-A969-5CC47FCEE242}"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fr-FR" smtClean="0"/>
              <a:t>Modifiez le style du titre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5FE71DD-E5A6-4DC3-BE0F-637F2A0E490D}" type="datetimeFigureOut">
              <a:rPr lang="fr-FR" smtClean="0"/>
              <a:t>19/02/2019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8D0AF82-16A5-4823-A969-5CC47FCEE242}"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fr-FR" smtClean="0"/>
              <a:t>Modifiez le style du titre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55FE71DD-E5A6-4DC3-BE0F-637F2A0E490D}" type="datetimeFigureOut">
              <a:rPr lang="fr-FR" smtClean="0"/>
              <a:t>19/02/2019</a:t>
            </a:fld>
            <a:endParaRPr lang="fr-F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fr-F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A8D0AF82-16A5-4823-A969-5CC47FCEE242}" type="slidenum">
              <a:rPr lang="fr-FR" smtClean="0"/>
              <a:t>‹N°›</a:t>
            </a:fld>
            <a:endParaRPr lang="fr-FR"/>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hyperlink" Target="https://www.futura-sciences.com/sciences/definitions/mathematiques-application-13200/" TargetMode="Externa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hyperlink" Target="https://www.futura-sciences.com/tech/definitions/informatique-processeur-594/" TargetMode="External"/><Relationship Id="rId7" Type="http://schemas.openxmlformats.org/officeDocument/2006/relationships/hyperlink" Target="https://www.futura-sciences.com/tech/definitions/tech-cd-1149/" TargetMode="External"/><Relationship Id="rId12" Type="http://schemas.microsoft.com/office/2007/relationships/diagramDrawing" Target="../diagrams/drawing5.xml"/><Relationship Id="rId2" Type="http://schemas.openxmlformats.org/officeDocument/2006/relationships/hyperlink" Target="https://www.futura-sciences.com/tech/questions-reponses/systeme-ordinateur-composition-fonctionnement-1614/" TargetMode="External"/><Relationship Id="rId1" Type="http://schemas.openxmlformats.org/officeDocument/2006/relationships/slideLayout" Target="../slideLayouts/slideLayout2.xml"/><Relationship Id="rId6" Type="http://schemas.openxmlformats.org/officeDocument/2006/relationships/hyperlink" Target="https://www.futura-sciences.com/tech/definitions/informatique-disque-dur-2567/" TargetMode="External"/><Relationship Id="rId11" Type="http://schemas.openxmlformats.org/officeDocument/2006/relationships/diagramColors" Target="../diagrams/colors5.xml"/><Relationship Id="rId5" Type="http://schemas.openxmlformats.org/officeDocument/2006/relationships/hyperlink" Target="https://www.futura-sciences.com/maison/definitions/maison-fenetre-10681/" TargetMode="External"/><Relationship Id="rId10" Type="http://schemas.openxmlformats.org/officeDocument/2006/relationships/diagramQuickStyle" Target="../diagrams/quickStyle5.xml"/><Relationship Id="rId4" Type="http://schemas.openxmlformats.org/officeDocument/2006/relationships/hyperlink" Target="https://www.futura-sciences.com/tech/definitions/informatique-ordinateur-586/" TargetMode="External"/><Relationship Id="rId9"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jpg"/><Relationship Id="rId7" Type="http://schemas.openxmlformats.org/officeDocument/2006/relationships/diagramColors" Target="../diagrams/colors6.xml"/><Relationship Id="rId2" Type="http://schemas.openxmlformats.org/officeDocument/2006/relationships/hyperlink" Target="http://www.mosaique-info.fr/glossaire-web-referencement-infographie-multimedia-informatique/l-glossaire-informatique-et-multimedia/416-lan-local-area-network-definition.html" TargetMode="Externa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diagramData" Target="../diagrams/data11.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17" Type="http://schemas.microsoft.com/office/2007/relationships/diagramDrawing" Target="../diagrams/drawing11.xml"/><Relationship Id="rId2" Type="http://schemas.openxmlformats.org/officeDocument/2006/relationships/notesSlide" Target="../notesSlides/notesSlide3.xml"/><Relationship Id="rId16" Type="http://schemas.openxmlformats.org/officeDocument/2006/relationships/diagramColors" Target="../diagrams/colors11.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5" Type="http://schemas.openxmlformats.org/officeDocument/2006/relationships/diagramQuickStyle" Target="../diagrams/quickStyle11.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diagramLayout" Target="../diagrams/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xmlns="" id="{66C3C841-C685-4522-832F-CAB27E2AF066}"/>
              </a:ext>
            </a:extLst>
          </p:cNvPr>
          <p:cNvGraphicFramePr/>
          <p:nvPr>
            <p:extLst>
              <p:ext uri="{D42A27DB-BD31-4B8C-83A1-F6EECF244321}">
                <p14:modId xmlns:p14="http://schemas.microsoft.com/office/powerpoint/2010/main" val="187888099"/>
              </p:ext>
            </p:extLst>
          </p:nvPr>
        </p:nvGraphicFramePr>
        <p:xfrm>
          <a:off x="107504" y="1412776"/>
          <a:ext cx="9640207"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128713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e 6"/>
          <p:cNvGraphicFramePr/>
          <p:nvPr>
            <p:extLst>
              <p:ext uri="{D42A27DB-BD31-4B8C-83A1-F6EECF244321}">
                <p14:modId xmlns:p14="http://schemas.microsoft.com/office/powerpoint/2010/main" val="1103356383"/>
              </p:ext>
            </p:extLst>
          </p:nvPr>
        </p:nvGraphicFramePr>
        <p:xfrm>
          <a:off x="395536" y="116632"/>
          <a:ext cx="4896544" cy="1152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ZoneTexte 7"/>
          <p:cNvSpPr txBox="1"/>
          <p:nvPr/>
        </p:nvSpPr>
        <p:spPr>
          <a:xfrm>
            <a:off x="192146" y="1268760"/>
            <a:ext cx="8784976" cy="5693866"/>
          </a:xfrm>
          <a:prstGeom prst="rect">
            <a:avLst/>
          </a:prstGeom>
          <a:noFill/>
        </p:spPr>
        <p:txBody>
          <a:bodyPr wrap="square" rtlCol="0">
            <a:spAutoFit/>
          </a:bodyPr>
          <a:lstStyle/>
          <a:p>
            <a:r>
              <a:rPr lang="fr-FR" sz="4000" dirty="0"/>
              <a:t>GNU/Linux étant gratuit, différentes sociétés l'on reprit et complété afin de distribuer un système d'exploitation à leur goût. C'est ce qu'on appelle les distributions.</a:t>
            </a:r>
          </a:p>
          <a:p>
            <a:r>
              <a:rPr lang="fr-FR" sz="4000" dirty="0"/>
              <a:t>Parmi les plus connues,  </a:t>
            </a:r>
            <a:r>
              <a:rPr lang="fr-FR" sz="4000" dirty="0" err="1"/>
              <a:t>RedHat</a:t>
            </a:r>
            <a:r>
              <a:rPr lang="fr-FR" sz="4000" dirty="0"/>
              <a:t>, Fedora, Mandriva, Debian, Suse, Slackware, </a:t>
            </a:r>
            <a:r>
              <a:rPr lang="fr-FR" sz="4000" dirty="0" err="1"/>
              <a:t>Gentoo</a:t>
            </a:r>
            <a:r>
              <a:rPr lang="fr-FR" sz="4000" dirty="0" smtClean="0"/>
              <a:t>,...</a:t>
            </a:r>
            <a:r>
              <a:rPr lang="fr-FR" sz="4000" dirty="0"/>
              <a:t/>
            </a:r>
            <a:br>
              <a:rPr lang="fr-FR" sz="4000" dirty="0"/>
            </a:br>
            <a:endParaRPr lang="fr-FR" sz="4000" dirty="0"/>
          </a:p>
          <a:p>
            <a:r>
              <a:rPr lang="fr-FR" sz="2600" dirty="0"/>
              <a:t> </a:t>
            </a:r>
          </a:p>
          <a:p>
            <a:endParaRPr lang="fr-FR" dirty="0"/>
          </a:p>
        </p:txBody>
      </p:sp>
    </p:spTree>
    <p:extLst>
      <p:ext uri="{BB962C8B-B14F-4D97-AF65-F5344CB8AC3E}">
        <p14:creationId xmlns:p14="http://schemas.microsoft.com/office/powerpoint/2010/main" val="123648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1560" y="1916832"/>
            <a:ext cx="7172460" cy="3416320"/>
          </a:xfrm>
          <a:prstGeom prst="rect">
            <a:avLst/>
          </a:prstGeom>
        </p:spPr>
        <p:txBody>
          <a:bodyPr wrap="square">
            <a:spAutoFit/>
          </a:bodyPr>
          <a:lstStyle/>
          <a:p>
            <a:pPr algn="ctr"/>
            <a:r>
              <a:rPr lang="fr-FR" sz="7200" b="1" dirty="0"/>
              <a:t>Les distributions destinées aux débutants</a:t>
            </a:r>
          </a:p>
        </p:txBody>
      </p:sp>
      <p:graphicFrame>
        <p:nvGraphicFramePr>
          <p:cNvPr id="10" name="Diagramme 9"/>
          <p:cNvGraphicFramePr/>
          <p:nvPr>
            <p:extLst>
              <p:ext uri="{D42A27DB-BD31-4B8C-83A1-F6EECF244321}">
                <p14:modId xmlns:p14="http://schemas.microsoft.com/office/powerpoint/2010/main" val="208958701"/>
              </p:ext>
            </p:extLst>
          </p:nvPr>
        </p:nvGraphicFramePr>
        <p:xfrm>
          <a:off x="323528" y="332656"/>
          <a:ext cx="3888432"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52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10"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79512" y="611864"/>
            <a:ext cx="8748464" cy="6678751"/>
          </a:xfrm>
          <a:prstGeom prst="rect">
            <a:avLst/>
          </a:prstGeom>
          <a:noFill/>
        </p:spPr>
        <p:txBody>
          <a:bodyPr wrap="square" rtlCol="0">
            <a:spAutoFit/>
          </a:bodyPr>
          <a:lstStyle/>
          <a:p>
            <a:pPr fontAlgn="base"/>
            <a:r>
              <a:rPr lang="fr-FR" sz="4000" b="1" u="sng" dirty="0" smtClean="0"/>
              <a:t>Mandriva</a:t>
            </a:r>
            <a:r>
              <a:rPr lang="fr-FR" sz="4000" dirty="0" smtClean="0"/>
              <a:t> </a:t>
            </a:r>
            <a:r>
              <a:rPr lang="fr-FR" sz="4000" dirty="0"/>
              <a:t>(autrefois Mandrake) est une distribution destinée aux débutants élaborée par une société française. Le seul point noir de cette distribution est qu’elle peut être payante (avec les pilotes propriétaires). Il existe tout de même des distributions Mandriva qui sont gratuites </a:t>
            </a:r>
            <a:r>
              <a:rPr lang="fr-FR" sz="4000" dirty="0"/>
              <a:t>et </a:t>
            </a:r>
            <a:r>
              <a:rPr lang="fr-FR" sz="4000" dirty="0" smtClean="0"/>
              <a:t>exceptionnelles donc vous pouvez tester sans installer .</a:t>
            </a:r>
          </a:p>
          <a:p>
            <a:pPr fontAlgn="base"/>
            <a:endParaRPr lang="fr-FR" sz="4000" dirty="0"/>
          </a:p>
          <a:p>
            <a:pPr fontAlgn="base"/>
            <a:endParaRPr lang="fr-FR" sz="4000" dirty="0"/>
          </a:p>
          <a:p>
            <a:endParaRPr lang="fr-FR" sz="2800" dirty="0"/>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4328" y="116632"/>
            <a:ext cx="1327236" cy="13272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isometricLeftDown"/>
            <a:lightRig rig="threePt" dir="t"/>
          </a:scene3d>
        </p:spPr>
      </p:pic>
    </p:spTree>
    <p:extLst>
      <p:ext uri="{BB962C8B-B14F-4D97-AF65-F5344CB8AC3E}">
        <p14:creationId xmlns:p14="http://schemas.microsoft.com/office/powerpoint/2010/main" val="36824661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ircle(in)">
                                      <p:cBhvr>
                                        <p:cTn id="1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7504" y="1196752"/>
            <a:ext cx="9289032" cy="4832092"/>
          </a:xfrm>
          <a:prstGeom prst="rect">
            <a:avLst/>
          </a:prstGeom>
          <a:noFill/>
        </p:spPr>
        <p:txBody>
          <a:bodyPr wrap="square" rtlCol="0">
            <a:spAutoFit/>
          </a:bodyPr>
          <a:lstStyle/>
          <a:p>
            <a:pPr fontAlgn="base"/>
            <a:r>
              <a:rPr lang="fr-FR" sz="4000" b="1" i="1" u="sng" dirty="0" smtClean="0"/>
              <a:t>Ubuntu:</a:t>
            </a:r>
            <a:endParaRPr lang="fr-FR" sz="4000" b="1" i="1" u="sng" dirty="0"/>
          </a:p>
          <a:p>
            <a:pPr fontAlgn="base"/>
            <a:r>
              <a:rPr lang="fr-FR" sz="4000" dirty="0"/>
              <a:t>Basée sur Debian, Ubuntu est la distribution qui </a:t>
            </a:r>
            <a:r>
              <a:rPr lang="fr-FR" sz="4000" dirty="0" smtClean="0"/>
              <a:t>occupe  </a:t>
            </a:r>
            <a:r>
              <a:rPr lang="fr-FR" sz="4000" dirty="0"/>
              <a:t>le plus de parts du “marché”. Stable, performante, cette distribution bénéficie d’une très grande communauté, </a:t>
            </a:r>
            <a:r>
              <a:rPr lang="fr-FR" sz="4000" dirty="0" smtClean="0"/>
              <a:t>Cette </a:t>
            </a:r>
            <a:r>
              <a:rPr lang="fr-FR" sz="4000" dirty="0"/>
              <a:t>distribution existant en Live CD, ne vous </a:t>
            </a:r>
            <a:r>
              <a:rPr lang="fr-FR" sz="4000" dirty="0" smtClean="0"/>
              <a:t>privez</a:t>
            </a:r>
            <a:endParaRPr lang="fr-FR" sz="4000" dirty="0"/>
          </a:p>
          <a:p>
            <a:pPr fontAlgn="base"/>
            <a:r>
              <a:rPr lang="fr-FR" sz="4000" dirty="0" smtClean="0"/>
              <a:t> </a:t>
            </a:r>
            <a:r>
              <a:rPr lang="fr-FR" sz="4000" dirty="0"/>
              <a:t>pas, testez au moins!</a:t>
            </a:r>
          </a:p>
          <a:p>
            <a:endParaRPr lang="fr-FR" sz="2800" dirty="0"/>
          </a:p>
        </p:txBody>
      </p:sp>
      <p:sp>
        <p:nvSpPr>
          <p:cNvPr id="6" name="ZoneTexte 5"/>
          <p:cNvSpPr txBox="1"/>
          <p:nvPr/>
        </p:nvSpPr>
        <p:spPr>
          <a:xfrm>
            <a:off x="4572000" y="5229200"/>
            <a:ext cx="2088232" cy="369332"/>
          </a:xfrm>
          <a:prstGeom prst="rect">
            <a:avLst/>
          </a:prstGeom>
          <a:noFill/>
        </p:spPr>
        <p:txBody>
          <a:bodyPr wrap="square" rtlCol="0">
            <a:spAutoFit/>
          </a:bodyPr>
          <a:lstStyle/>
          <a:p>
            <a:endParaRPr lang="fr-FR" dirty="0"/>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116632"/>
            <a:ext cx="4787900" cy="10801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5111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980728"/>
            <a:ext cx="9900592" cy="6063198"/>
          </a:xfrm>
          <a:prstGeom prst="rect">
            <a:avLst/>
          </a:prstGeom>
          <a:noFill/>
        </p:spPr>
        <p:txBody>
          <a:bodyPr wrap="square" rtlCol="0">
            <a:spAutoFit/>
          </a:bodyPr>
          <a:lstStyle/>
          <a:p>
            <a:pPr fontAlgn="base"/>
            <a:r>
              <a:rPr lang="fr-FR" sz="4000" b="1" i="1" u="sng" dirty="0"/>
              <a:t>Linux </a:t>
            </a:r>
            <a:r>
              <a:rPr lang="fr-FR" sz="4000" b="1" i="1" u="sng" dirty="0" err="1"/>
              <a:t>Mint</a:t>
            </a:r>
            <a:endParaRPr lang="fr-FR" sz="4000" b="1" i="1" u="sng" dirty="0"/>
          </a:p>
          <a:p>
            <a:pPr fontAlgn="base"/>
            <a:r>
              <a:rPr lang="fr-FR" sz="4000" dirty="0"/>
              <a:t>Linux </a:t>
            </a:r>
            <a:r>
              <a:rPr lang="fr-FR" sz="4000" dirty="0" err="1"/>
              <a:t>Mint</a:t>
            </a:r>
            <a:r>
              <a:rPr lang="fr-FR" sz="4000" dirty="0"/>
              <a:t> est basée sur Ubuntu. Son développement a débuté en 2006 et son nombre d’utilisateurs augmente de façon exponentielle</a:t>
            </a:r>
            <a:r>
              <a:rPr lang="fr-FR" sz="4000" dirty="0" smtClean="0"/>
              <a:t>.</a:t>
            </a:r>
          </a:p>
          <a:p>
            <a:pPr fontAlgn="base"/>
            <a:r>
              <a:rPr lang="fr-FR" sz="4000" dirty="0" smtClean="0"/>
              <a:t> </a:t>
            </a:r>
            <a:r>
              <a:rPr lang="fr-FR" sz="4000" dirty="0"/>
              <a:t>Les utilisateurs de cette distribution bénéficient </a:t>
            </a:r>
            <a:endParaRPr lang="fr-FR" sz="4000" dirty="0" smtClean="0"/>
          </a:p>
          <a:p>
            <a:pPr fontAlgn="base"/>
            <a:r>
              <a:rPr lang="fr-FR" sz="4000" dirty="0" smtClean="0"/>
              <a:t>de </a:t>
            </a:r>
            <a:r>
              <a:rPr lang="fr-FR" sz="4000" dirty="0"/>
              <a:t>la communauté d’utilisateurs de Debian et d’Ubuntu. Et le gestionnaire d’installation de programmes MintInstall est très performant. </a:t>
            </a:r>
            <a:endParaRPr lang="fr-FR" sz="4000" dirty="0" smtClean="0"/>
          </a:p>
          <a:p>
            <a:pPr fontAlgn="base"/>
            <a:r>
              <a:rPr lang="fr-FR" sz="4000" dirty="0" smtClean="0"/>
              <a:t>Cette </a:t>
            </a:r>
            <a:r>
              <a:rPr lang="fr-FR" sz="4000" dirty="0"/>
              <a:t>distribution ravira les débutants.</a:t>
            </a:r>
          </a:p>
          <a:p>
            <a:endParaRPr lang="fr-FR" sz="2800"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816" y="59137"/>
            <a:ext cx="5394176" cy="1699165"/>
          </a:xfrm>
          <a:prstGeom prst="rect">
            <a:avLst/>
          </a:prstGeom>
        </p:spPr>
      </p:pic>
    </p:spTree>
    <p:extLst>
      <p:ext uri="{BB962C8B-B14F-4D97-AF65-F5344CB8AC3E}">
        <p14:creationId xmlns:p14="http://schemas.microsoft.com/office/powerpoint/2010/main" val="9498786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1428680"/>
            <a:ext cx="9145016" cy="4693593"/>
          </a:xfrm>
          <a:prstGeom prst="rect">
            <a:avLst/>
          </a:prstGeom>
          <a:noFill/>
        </p:spPr>
        <p:txBody>
          <a:bodyPr wrap="square" rtlCol="0">
            <a:spAutoFit/>
          </a:bodyPr>
          <a:lstStyle/>
          <a:p>
            <a:pPr fontAlgn="base"/>
            <a:r>
              <a:rPr lang="fr-FR" sz="4000" b="1" i="1" u="sng" dirty="0"/>
              <a:t>Suse</a:t>
            </a:r>
          </a:p>
          <a:p>
            <a:pPr fontAlgn="base"/>
            <a:r>
              <a:rPr lang="fr-FR" sz="3700" spc="30" dirty="0"/>
              <a:t>Distribution </a:t>
            </a:r>
            <a:r>
              <a:rPr lang="fr-FR" sz="3700" spc="30" dirty="0" err="1"/>
              <a:t>mi-commerciale</a:t>
            </a:r>
            <a:r>
              <a:rPr lang="fr-FR" sz="3700" spc="30" dirty="0"/>
              <a:t> produite par une société allemande (Novell) et existant également en version gratuite. Cette version GNU/Linux, </a:t>
            </a:r>
            <a:r>
              <a:rPr lang="fr-FR" sz="3700" spc="30" dirty="0" err="1"/>
              <a:t>OpenSuSE</a:t>
            </a:r>
            <a:r>
              <a:rPr lang="fr-FR" sz="3700" spc="30" dirty="0"/>
              <a:t> (version gratuite) est très conviviale, stable et se dit être “La distribution Linux la plus facile à utiliser au monde”. Il ne reste qu’à vous de </a:t>
            </a:r>
            <a:r>
              <a:rPr lang="fr-FR" sz="3700" spc="30" dirty="0" smtClean="0"/>
              <a:t>Tester </a:t>
            </a:r>
            <a:endParaRPr lang="fr-FR" sz="3700" spc="30" dirty="0"/>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7944" y="445169"/>
            <a:ext cx="2174640" cy="1359150"/>
          </a:xfrm>
          <a:prstGeom prst="rect">
            <a:avLst/>
          </a:prstGeom>
        </p:spPr>
      </p:pic>
    </p:spTree>
    <p:extLst>
      <p:ext uri="{BB962C8B-B14F-4D97-AF65-F5344CB8AC3E}">
        <p14:creationId xmlns:p14="http://schemas.microsoft.com/office/powerpoint/2010/main" val="424542435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827584" y="2204864"/>
            <a:ext cx="7467600" cy="4525963"/>
          </a:xfrm>
        </p:spPr>
        <p:txBody>
          <a:bodyPr>
            <a:normAutofit/>
          </a:bodyPr>
          <a:lstStyle/>
          <a:p>
            <a:pPr algn="ctr"/>
            <a:r>
              <a:rPr lang="fr-FR" sz="9600" b="1" i="1" u="sng" dirty="0" smtClean="0">
                <a:effectLst>
                  <a:outerShdw blurRad="38100" dist="38100" dir="2700000" algn="tl">
                    <a:srgbClr val="000000">
                      <a:alpha val="43137"/>
                    </a:srgbClr>
                  </a:outerShdw>
                </a:effectLst>
              </a:rPr>
              <a:t>Merci </a:t>
            </a:r>
            <a:endParaRPr lang="fr-FR" sz="9600"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421643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3"/>
          </p:nvPr>
        </p:nvSpPr>
        <p:spPr/>
        <p:txBody>
          <a:bodyPr/>
          <a:lstStyle/>
          <a:p>
            <a:endParaRPr lang="fr-FR" dirty="0"/>
          </a:p>
        </p:txBody>
      </p:sp>
    </p:spTree>
    <p:extLst>
      <p:ext uri="{BB962C8B-B14F-4D97-AF65-F5344CB8AC3E}">
        <p14:creationId xmlns:p14="http://schemas.microsoft.com/office/powerpoint/2010/main" val="39271046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3"/>
          </p:nvPr>
        </p:nvSpPr>
        <p:spPr/>
        <p:txBody>
          <a:bodyPr/>
          <a:lstStyle/>
          <a:p>
            <a:endParaRPr lang="fr-FR"/>
          </a:p>
        </p:txBody>
      </p:sp>
    </p:spTree>
    <p:extLst>
      <p:ext uri="{BB962C8B-B14F-4D97-AF65-F5344CB8AC3E}">
        <p14:creationId xmlns:p14="http://schemas.microsoft.com/office/powerpoint/2010/main" val="1224039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Diagram 10">
            <a:extLst>
              <a:ext uri="{FF2B5EF4-FFF2-40B4-BE49-F238E27FC236}">
                <a16:creationId xmlns:a16="http://schemas.microsoft.com/office/drawing/2014/main" xmlns="" id="{B87BC90F-F0CE-46BF-8197-ADCBBF81306B}"/>
              </a:ext>
            </a:extLst>
          </p:cNvPr>
          <p:cNvGraphicFramePr/>
          <p:nvPr>
            <p:extLst>
              <p:ext uri="{D42A27DB-BD31-4B8C-83A1-F6EECF244321}">
                <p14:modId xmlns:p14="http://schemas.microsoft.com/office/powerpoint/2010/main" val="2281020012"/>
              </p:ext>
            </p:extLst>
          </p:nvPr>
        </p:nvGraphicFramePr>
        <p:xfrm>
          <a:off x="611560" y="1412776"/>
          <a:ext cx="7272808"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me 10"/>
          <p:cNvGraphicFramePr/>
          <p:nvPr>
            <p:extLst>
              <p:ext uri="{D42A27DB-BD31-4B8C-83A1-F6EECF244321}">
                <p14:modId xmlns:p14="http://schemas.microsoft.com/office/powerpoint/2010/main" val="2055342476"/>
              </p:ext>
            </p:extLst>
          </p:nvPr>
        </p:nvGraphicFramePr>
        <p:xfrm>
          <a:off x="323528" y="332656"/>
          <a:ext cx="3888432" cy="9361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Rectangle 13"/>
          <p:cNvSpPr/>
          <p:nvPr/>
        </p:nvSpPr>
        <p:spPr>
          <a:xfrm>
            <a:off x="827584" y="5805264"/>
            <a:ext cx="6805332" cy="5402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28810" tIns="68580" rIns="68580" bIns="68580" numCol="1" spcCol="1270" anchor="ctr" anchorCtr="0">
            <a:noAutofit/>
          </a:bodyPr>
          <a:lstStyle/>
          <a:p>
            <a:pPr lvl="0" algn="l" defTabSz="1200150">
              <a:lnSpc>
                <a:spcPct val="90000"/>
              </a:lnSpc>
              <a:spcBef>
                <a:spcPct val="0"/>
              </a:spcBef>
              <a:spcAft>
                <a:spcPct val="35000"/>
              </a:spcAft>
            </a:pPr>
            <a:endParaRPr lang="x-none" sz="2700" kern="1200" dirty="0"/>
          </a:p>
        </p:txBody>
      </p:sp>
      <p:sp>
        <p:nvSpPr>
          <p:cNvPr id="15" name="ZoneTexte 14"/>
          <p:cNvSpPr txBox="1"/>
          <p:nvPr/>
        </p:nvSpPr>
        <p:spPr>
          <a:xfrm>
            <a:off x="755576" y="1628800"/>
            <a:ext cx="288032" cy="369332"/>
          </a:xfrm>
          <a:prstGeom prst="rect">
            <a:avLst/>
          </a:prstGeom>
          <a:noFill/>
        </p:spPr>
        <p:txBody>
          <a:bodyPr wrap="square" rtlCol="0">
            <a:spAutoFit/>
          </a:bodyPr>
          <a:lstStyle/>
          <a:p>
            <a:r>
              <a:rPr lang="fr-FR" dirty="0" smtClean="0"/>
              <a:t>1</a:t>
            </a:r>
            <a:endParaRPr lang="fr-FR" dirty="0"/>
          </a:p>
        </p:txBody>
      </p:sp>
      <p:sp>
        <p:nvSpPr>
          <p:cNvPr id="16" name="ZoneTexte 15"/>
          <p:cNvSpPr txBox="1"/>
          <p:nvPr/>
        </p:nvSpPr>
        <p:spPr>
          <a:xfrm>
            <a:off x="1115616" y="2204864"/>
            <a:ext cx="288032" cy="369332"/>
          </a:xfrm>
          <a:prstGeom prst="rect">
            <a:avLst/>
          </a:prstGeom>
          <a:noFill/>
        </p:spPr>
        <p:txBody>
          <a:bodyPr wrap="square" rtlCol="0">
            <a:spAutoFit/>
          </a:bodyPr>
          <a:lstStyle/>
          <a:p>
            <a:r>
              <a:rPr lang="fr-FR" dirty="0"/>
              <a:t>2</a:t>
            </a:r>
          </a:p>
        </p:txBody>
      </p:sp>
      <p:sp>
        <p:nvSpPr>
          <p:cNvPr id="17" name="ZoneTexte 16"/>
          <p:cNvSpPr txBox="1"/>
          <p:nvPr/>
        </p:nvSpPr>
        <p:spPr>
          <a:xfrm>
            <a:off x="1331640" y="2780928"/>
            <a:ext cx="288032" cy="369332"/>
          </a:xfrm>
          <a:prstGeom prst="rect">
            <a:avLst/>
          </a:prstGeom>
          <a:noFill/>
        </p:spPr>
        <p:txBody>
          <a:bodyPr wrap="square" rtlCol="0">
            <a:spAutoFit/>
          </a:bodyPr>
          <a:lstStyle/>
          <a:p>
            <a:r>
              <a:rPr lang="fr-FR" dirty="0"/>
              <a:t>3</a:t>
            </a:r>
          </a:p>
        </p:txBody>
      </p:sp>
      <p:sp>
        <p:nvSpPr>
          <p:cNvPr id="18" name="ZoneTexte 17"/>
          <p:cNvSpPr txBox="1"/>
          <p:nvPr/>
        </p:nvSpPr>
        <p:spPr>
          <a:xfrm>
            <a:off x="1403648" y="3407174"/>
            <a:ext cx="288032" cy="369332"/>
          </a:xfrm>
          <a:prstGeom prst="rect">
            <a:avLst/>
          </a:prstGeom>
          <a:noFill/>
        </p:spPr>
        <p:txBody>
          <a:bodyPr wrap="square" rtlCol="0">
            <a:spAutoFit/>
          </a:bodyPr>
          <a:lstStyle/>
          <a:p>
            <a:r>
              <a:rPr lang="fr-FR" dirty="0"/>
              <a:t>4</a:t>
            </a:r>
          </a:p>
        </p:txBody>
      </p:sp>
      <p:sp>
        <p:nvSpPr>
          <p:cNvPr id="19" name="ZoneTexte 18"/>
          <p:cNvSpPr txBox="1"/>
          <p:nvPr/>
        </p:nvSpPr>
        <p:spPr>
          <a:xfrm>
            <a:off x="1316892" y="3933056"/>
            <a:ext cx="288032" cy="369332"/>
          </a:xfrm>
          <a:prstGeom prst="rect">
            <a:avLst/>
          </a:prstGeom>
          <a:noFill/>
        </p:spPr>
        <p:txBody>
          <a:bodyPr wrap="square" rtlCol="0">
            <a:spAutoFit/>
          </a:bodyPr>
          <a:lstStyle/>
          <a:p>
            <a:r>
              <a:rPr lang="fr-FR" dirty="0"/>
              <a:t>5</a:t>
            </a:r>
          </a:p>
        </p:txBody>
      </p:sp>
      <p:sp>
        <p:nvSpPr>
          <p:cNvPr id="20" name="ZoneTexte 19"/>
          <p:cNvSpPr txBox="1"/>
          <p:nvPr/>
        </p:nvSpPr>
        <p:spPr>
          <a:xfrm>
            <a:off x="1115616" y="4581128"/>
            <a:ext cx="288032" cy="369332"/>
          </a:xfrm>
          <a:prstGeom prst="rect">
            <a:avLst/>
          </a:prstGeom>
          <a:noFill/>
        </p:spPr>
        <p:txBody>
          <a:bodyPr wrap="square" rtlCol="0">
            <a:spAutoFit/>
          </a:bodyPr>
          <a:lstStyle/>
          <a:p>
            <a:r>
              <a:rPr lang="fr-FR" dirty="0"/>
              <a:t>6</a:t>
            </a:r>
          </a:p>
        </p:txBody>
      </p:sp>
      <p:sp>
        <p:nvSpPr>
          <p:cNvPr id="21" name="ZoneTexte 20"/>
          <p:cNvSpPr txBox="1"/>
          <p:nvPr/>
        </p:nvSpPr>
        <p:spPr>
          <a:xfrm>
            <a:off x="763960" y="5157192"/>
            <a:ext cx="288032" cy="369332"/>
          </a:xfrm>
          <a:prstGeom prst="rect">
            <a:avLst/>
          </a:prstGeom>
          <a:noFill/>
        </p:spPr>
        <p:txBody>
          <a:bodyPr wrap="square" rtlCol="0">
            <a:spAutoFit/>
          </a:bodyPr>
          <a:lstStyle/>
          <a:p>
            <a:r>
              <a:rPr lang="fr-FR" dirty="0"/>
              <a:t>7</a:t>
            </a:r>
          </a:p>
        </p:txBody>
      </p:sp>
    </p:spTree>
    <p:extLst>
      <p:ext uri="{BB962C8B-B14F-4D97-AF65-F5344CB8AC3E}">
        <p14:creationId xmlns:p14="http://schemas.microsoft.com/office/powerpoint/2010/main" val="20595963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11"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1043608" y="1772816"/>
            <a:ext cx="6480720" cy="3661867"/>
          </a:xfrm>
        </p:spPr>
        <p:txBody>
          <a:bodyPr>
            <a:normAutofit/>
          </a:bodyPr>
          <a:lstStyle/>
          <a:p>
            <a:r>
              <a:rPr lang="fr-FR" sz="2400" dirty="0"/>
              <a:t>Un système d'exploitation, </a:t>
            </a:r>
            <a:r>
              <a:rPr lang="fr-FR" sz="2400" dirty="0" smtClean="0"/>
              <a:t>ou</a:t>
            </a:r>
            <a:r>
              <a:rPr lang="fr-FR" sz="2400" dirty="0"/>
              <a:t> </a:t>
            </a:r>
            <a:r>
              <a:rPr lang="fr-FR" sz="2400" i="1" dirty="0"/>
              <a:t>Operating System</a:t>
            </a:r>
            <a:r>
              <a:rPr lang="fr-FR" sz="2400" dirty="0"/>
              <a:t> (OS), est un logiciel qui, dans un appareil électronique, pilote les dispositifs matériels et reçoit des instructions de l'utilisateur ou d'autres logiciels (ou </a:t>
            </a:r>
            <a:r>
              <a:rPr lang="fr-FR" sz="2400" dirty="0">
                <a:hlinkClick r:id="rId2"/>
              </a:rPr>
              <a:t>applications</a:t>
            </a:r>
            <a:r>
              <a:rPr lang="fr-FR" sz="2400" dirty="0"/>
              <a:t>). Ces logiciels doivent être adaptés à un système d'exploitation.</a:t>
            </a:r>
            <a:r>
              <a:rPr lang="fr-FR" sz="2100" dirty="0" smtClean="0"/>
              <a:t>.</a:t>
            </a:r>
            <a:endParaRPr lang="fr-FR" sz="2100" dirty="0"/>
          </a:p>
        </p:txBody>
      </p:sp>
      <p:graphicFrame>
        <p:nvGraphicFramePr>
          <p:cNvPr id="2" name="Diagramme 1"/>
          <p:cNvGraphicFramePr/>
          <p:nvPr>
            <p:extLst>
              <p:ext uri="{D42A27DB-BD31-4B8C-83A1-F6EECF244321}">
                <p14:modId xmlns:p14="http://schemas.microsoft.com/office/powerpoint/2010/main" val="1596629129"/>
              </p:ext>
            </p:extLst>
          </p:nvPr>
        </p:nvGraphicFramePr>
        <p:xfrm>
          <a:off x="323528" y="332656"/>
          <a:ext cx="3888432"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62121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611560" y="1772816"/>
            <a:ext cx="8064896" cy="5184576"/>
          </a:xfrm>
        </p:spPr>
        <p:txBody>
          <a:bodyPr>
            <a:noAutofit/>
          </a:bodyPr>
          <a:lstStyle/>
          <a:p>
            <a:r>
              <a:rPr lang="fr-FR" sz="2800" dirty="0" smtClean="0"/>
              <a:t>Dans </a:t>
            </a:r>
            <a:r>
              <a:rPr lang="fr-FR" sz="2800" dirty="0"/>
              <a:t>un </a:t>
            </a:r>
            <a:r>
              <a:rPr lang="fr-FR" sz="2800" dirty="0">
                <a:hlinkClick r:id="rId2" tooltip="Ordinateur : composition et fonctionnement"/>
              </a:rPr>
              <a:t>ordinateur</a:t>
            </a:r>
            <a:r>
              <a:rPr lang="fr-FR" sz="2800" dirty="0"/>
              <a:t>, le système d'exploitation gère le ou les </a:t>
            </a:r>
            <a:r>
              <a:rPr lang="fr-FR" sz="2800" dirty="0">
                <a:hlinkClick r:id="rId3"/>
              </a:rPr>
              <a:t>processeurs</a:t>
            </a:r>
            <a:r>
              <a:rPr lang="fr-FR" sz="2800" dirty="0"/>
              <a:t> ainsi que la mémoire. Il fait fonctionner les périphériques </a:t>
            </a:r>
            <a:r>
              <a:rPr lang="fr-FR" sz="2800" dirty="0" smtClean="0"/>
              <a:t>Les </a:t>
            </a:r>
            <a:r>
              <a:rPr lang="fr-FR" sz="2800" dirty="0"/>
              <a:t>systèmes d'exploitation comportent aussi l'interface avec l'utilisateur. Dans un </a:t>
            </a:r>
            <a:r>
              <a:rPr lang="fr-FR" sz="2800" dirty="0">
                <a:hlinkClick r:id="rId4"/>
              </a:rPr>
              <a:t>ordinateur</a:t>
            </a:r>
            <a:r>
              <a:rPr lang="fr-FR" sz="2800" dirty="0"/>
              <a:t>, par exemple, c'est lui qui affichera les </a:t>
            </a:r>
            <a:r>
              <a:rPr lang="fr-FR" sz="2800" dirty="0">
                <a:hlinkClick r:id="rId5"/>
              </a:rPr>
              <a:t>fenêtres</a:t>
            </a:r>
            <a:r>
              <a:rPr lang="fr-FR" sz="2800" dirty="0"/>
              <a:t> et présentera le contenu des unités de stockage (</a:t>
            </a:r>
            <a:r>
              <a:rPr lang="fr-FR" sz="2800" dirty="0">
                <a:hlinkClick r:id="rId6"/>
              </a:rPr>
              <a:t>disque dur</a:t>
            </a:r>
            <a:r>
              <a:rPr lang="fr-FR" sz="2800" dirty="0"/>
              <a:t>, </a:t>
            </a:r>
            <a:r>
              <a:rPr lang="fr-FR" sz="2800" dirty="0">
                <a:hlinkClick r:id="rId7"/>
              </a:rPr>
              <a:t>CD</a:t>
            </a:r>
            <a:r>
              <a:rPr lang="fr-FR" sz="2800" dirty="0"/>
              <a:t>, DVD...).</a:t>
            </a:r>
          </a:p>
          <a:p>
            <a:endParaRPr lang="fr-FR" sz="2800" dirty="0"/>
          </a:p>
        </p:txBody>
      </p:sp>
      <p:graphicFrame>
        <p:nvGraphicFramePr>
          <p:cNvPr id="4" name="Diagramme 3"/>
          <p:cNvGraphicFramePr/>
          <p:nvPr>
            <p:extLst>
              <p:ext uri="{D42A27DB-BD31-4B8C-83A1-F6EECF244321}">
                <p14:modId xmlns:p14="http://schemas.microsoft.com/office/powerpoint/2010/main" val="1838087297"/>
              </p:ext>
            </p:extLst>
          </p:nvPr>
        </p:nvGraphicFramePr>
        <p:xfrm>
          <a:off x="323528" y="332656"/>
          <a:ext cx="3888432" cy="9361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472242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51520" y="2420888"/>
            <a:ext cx="9145016" cy="3970318"/>
          </a:xfrm>
          <a:prstGeom prst="rect">
            <a:avLst/>
          </a:prstGeom>
          <a:noFill/>
        </p:spPr>
        <p:txBody>
          <a:bodyPr wrap="square" rtlCol="0">
            <a:spAutoFit/>
          </a:bodyPr>
          <a:lstStyle/>
          <a:p>
            <a:r>
              <a:rPr lang="fr-FR" sz="2800" b="1" i="1" u="sng" dirty="0"/>
              <a:t>Linux</a:t>
            </a:r>
            <a:r>
              <a:rPr lang="fr-FR" sz="2800" b="1" dirty="0"/>
              <a:t> </a:t>
            </a:r>
            <a:r>
              <a:rPr lang="fr-FR" sz="2800" dirty="0"/>
              <a:t>est un système d'exploitation complet et libre, qui peut être utilisé en lieu et place de </a:t>
            </a:r>
            <a:r>
              <a:rPr lang="fr-FR" sz="2800" dirty="0" smtClean="0"/>
              <a:t>systèmes d'exploitation </a:t>
            </a:r>
            <a:r>
              <a:rPr lang="fr-FR" sz="2800" dirty="0"/>
              <a:t>commercialisés</a:t>
            </a:r>
            <a:r>
              <a:rPr lang="fr-FR" sz="2800" dirty="0" smtClean="0"/>
              <a:t>,</a:t>
            </a:r>
          </a:p>
          <a:p>
            <a:endParaRPr lang="fr-FR" sz="2800" dirty="0"/>
          </a:p>
          <a:p>
            <a:r>
              <a:rPr lang="fr-FR" sz="2800" dirty="0" smtClean="0"/>
              <a:t> </a:t>
            </a:r>
            <a:r>
              <a:rPr lang="fr-FR" sz="2800" dirty="0"/>
              <a:t>tels que Windows, de Microsoft. Il est accompagné de nombreux </a:t>
            </a:r>
          </a:p>
          <a:p>
            <a:r>
              <a:rPr lang="fr-FR" sz="2800" dirty="0"/>
              <a:t>logiciels libres complémentaires, offrant </a:t>
            </a:r>
            <a:r>
              <a:rPr lang="fr-FR" sz="2800" dirty="0" smtClean="0"/>
              <a:t>un système </a:t>
            </a:r>
            <a:r>
              <a:rPr lang="fr-FR" sz="2800" dirty="0"/>
              <a:t>complet aux utilisateurs</a:t>
            </a:r>
            <a:r>
              <a:rPr lang="fr-FR" sz="2800" dirty="0" smtClean="0"/>
              <a:t>.</a:t>
            </a:r>
            <a:r>
              <a:rPr lang="fr-FR" sz="2800" dirty="0"/>
              <a:t> Le système peut être utilisé sur des serveurs (</a:t>
            </a:r>
            <a:r>
              <a:rPr lang="fr-FR" sz="2800" dirty="0">
                <a:hlinkClick r:id="rId2" tooltip="LAN - Définition"/>
              </a:rPr>
              <a:t>LAN </a:t>
            </a:r>
            <a:endParaRPr lang="fr-FR" sz="2800" dirty="0"/>
          </a:p>
          <a:p>
            <a:r>
              <a:rPr lang="fr-FR" sz="2800" dirty="0" smtClean="0"/>
              <a:t>ou </a:t>
            </a:r>
            <a:r>
              <a:rPr lang="fr-FR" sz="2800" dirty="0"/>
              <a:t>serveurs web), sur des PC ou encore sur </a:t>
            </a:r>
            <a:r>
              <a:rPr lang="fr-FR" sz="2800" dirty="0" smtClean="0"/>
              <a:t>   des</a:t>
            </a:r>
            <a:r>
              <a:rPr lang="fr-FR" sz="2800" dirty="0"/>
              <a:t>  </a:t>
            </a:r>
            <a:r>
              <a:rPr lang="fr-FR" sz="2800" dirty="0" err="1"/>
              <a:t>smartphones</a:t>
            </a:r>
            <a:r>
              <a:rPr lang="fr-FR" sz="2800" dirty="0"/>
              <a:t>.</a:t>
            </a:r>
          </a:p>
          <a:p>
            <a:r>
              <a:rPr lang="fr-FR" sz="2800" dirty="0"/>
              <a:t/>
            </a:r>
            <a:br>
              <a:rPr lang="fr-FR" sz="2800" dirty="0"/>
            </a:br>
            <a:endParaRPr lang="fr-FR" sz="28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116632"/>
            <a:ext cx="2736304" cy="1685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isometricLeftDown"/>
            <a:lightRig rig="threePt" dir="t"/>
          </a:scene3d>
        </p:spPr>
      </p:pic>
      <p:graphicFrame>
        <p:nvGraphicFramePr>
          <p:cNvPr id="9" name="Diagramme 8"/>
          <p:cNvGraphicFramePr/>
          <p:nvPr>
            <p:extLst>
              <p:ext uri="{D42A27DB-BD31-4B8C-83A1-F6EECF244321}">
                <p14:modId xmlns:p14="http://schemas.microsoft.com/office/powerpoint/2010/main" val="741426598"/>
              </p:ext>
            </p:extLst>
          </p:nvPr>
        </p:nvGraphicFramePr>
        <p:xfrm>
          <a:off x="323528" y="332656"/>
          <a:ext cx="3888432" cy="9361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3823186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108520" y="2447703"/>
            <a:ext cx="9361040" cy="4425355"/>
          </a:xfrm>
        </p:spPr>
        <p:txBody>
          <a:bodyPr>
            <a:normAutofit/>
          </a:bodyPr>
          <a:lstStyle/>
          <a:p>
            <a:r>
              <a:rPr lang="fr-FR" sz="3200" b="1" dirty="0"/>
              <a:t>Linus </a:t>
            </a:r>
            <a:r>
              <a:rPr lang="fr-FR" sz="3200" b="1" dirty="0" err="1"/>
              <a:t>Torvalds</a:t>
            </a:r>
            <a:r>
              <a:rPr lang="fr-FR" sz="3200" dirty="0"/>
              <a:t>, </a:t>
            </a:r>
            <a:r>
              <a:rPr lang="fr-FR" sz="3200" dirty="0" smtClean="0"/>
              <a:t>un </a:t>
            </a:r>
            <a:r>
              <a:rPr lang="fr-FR" sz="3200" b="1" dirty="0" smtClean="0"/>
              <a:t>étudiant</a:t>
            </a:r>
            <a:r>
              <a:rPr lang="fr-FR" sz="3200" dirty="0"/>
              <a:t> de l'Université de Helsinki (Finlande), entreprend de créer sur son </a:t>
            </a:r>
            <a:r>
              <a:rPr lang="fr-FR" sz="3200" dirty="0" smtClean="0"/>
              <a:t>temps </a:t>
            </a:r>
            <a:r>
              <a:rPr lang="fr-FR" sz="3200" b="1" dirty="0" smtClean="0"/>
              <a:t>libre</a:t>
            </a:r>
            <a:r>
              <a:rPr lang="fr-FR" sz="3200" dirty="0"/>
              <a:t> son propre système </a:t>
            </a:r>
            <a:r>
              <a:rPr lang="fr-FR" sz="3200" dirty="0" smtClean="0"/>
              <a:t>d'exploitation en 1991 , </a:t>
            </a:r>
            <a:r>
              <a:rPr lang="fr-FR" sz="3200" dirty="0"/>
              <a:t>Ce système a pris le nom de Linux, en référence au nom de son créateur (Linux est la contraction de Linus et </a:t>
            </a:r>
            <a:r>
              <a:rPr lang="fr-FR" sz="3200" b="1" dirty="0"/>
              <a:t>Unix</a:t>
            </a:r>
            <a:r>
              <a:rPr lang="fr-FR" sz="3200" dirty="0"/>
              <a:t>).</a:t>
            </a:r>
            <a:endParaRPr lang="fr-FR" sz="3200" b="1" i="1" u="sng" dirty="0" smtClean="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184" y="332656"/>
            <a:ext cx="1872208" cy="187220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graphicFrame>
        <p:nvGraphicFramePr>
          <p:cNvPr id="8" name="Diagramme 7"/>
          <p:cNvGraphicFramePr/>
          <p:nvPr>
            <p:extLst>
              <p:ext uri="{D42A27DB-BD31-4B8C-83A1-F6EECF244321}">
                <p14:modId xmlns:p14="http://schemas.microsoft.com/office/powerpoint/2010/main" val="1640444609"/>
              </p:ext>
            </p:extLst>
          </p:nvPr>
        </p:nvGraphicFramePr>
        <p:xfrm>
          <a:off x="323528" y="332656"/>
          <a:ext cx="3888432"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465673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764704"/>
            <a:ext cx="7409291" cy="5016758"/>
          </a:xfrm>
          <a:prstGeom prst="rect">
            <a:avLst/>
          </a:prstGeom>
        </p:spPr>
        <p:txBody>
          <a:bodyPr wrap="square">
            <a:spAutoFit/>
          </a:bodyPr>
          <a:lstStyle/>
          <a:p>
            <a:r>
              <a:rPr lang="fr-FR" sz="4000" b="1" i="1" u="sng" dirty="0"/>
              <a:t>Remarque </a:t>
            </a:r>
            <a:endParaRPr lang="fr-FR" sz="4000" b="1" i="1" u="sng" dirty="0" smtClean="0"/>
          </a:p>
          <a:p>
            <a:r>
              <a:rPr lang="fr-FR" sz="4000" dirty="0"/>
              <a:t>On a l'habitude de dire que Linux est un système d'exploitation. En réalité, Linux, c'est uniquement le </a:t>
            </a:r>
            <a:r>
              <a:rPr lang="fr-FR" sz="4000" dirty="0" err="1"/>
              <a:t>coeur</a:t>
            </a:r>
            <a:r>
              <a:rPr lang="fr-FR" sz="4000" dirty="0"/>
              <a:t> (on dit le "</a:t>
            </a:r>
            <a:r>
              <a:rPr lang="fr-FR" sz="4000" b="1" dirty="0"/>
              <a:t>noyau</a:t>
            </a:r>
            <a:r>
              <a:rPr lang="fr-FR" sz="4000" dirty="0"/>
              <a:t>") du système d'exploitation GNU/Linux</a:t>
            </a:r>
            <a:r>
              <a:rPr lang="fr-FR" sz="4000" dirty="0" smtClean="0"/>
              <a:t>.</a:t>
            </a:r>
          </a:p>
          <a:p>
            <a:endParaRPr lang="fr-FR" sz="4000" b="1" i="1" u="sng" dirty="0"/>
          </a:p>
        </p:txBody>
      </p:sp>
    </p:spTree>
    <p:extLst>
      <p:ext uri="{BB962C8B-B14F-4D97-AF65-F5344CB8AC3E}">
        <p14:creationId xmlns:p14="http://schemas.microsoft.com/office/powerpoint/2010/main" val="389225493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467544" y="1628800"/>
            <a:ext cx="7924800" cy="4114800"/>
          </a:xfrm>
        </p:spPr>
        <p:txBody>
          <a:bodyPr>
            <a:normAutofit fontScale="77500" lnSpcReduction="20000"/>
          </a:bodyPr>
          <a:lstStyle/>
          <a:p>
            <a:r>
              <a:rPr lang="fr-FR" sz="4000" dirty="0"/>
              <a:t>GNU est un projet qui a apporté des tas d'utilitaires au noyau Linux, tel que le fameux compilateur</a:t>
            </a:r>
            <a:r>
              <a:rPr lang="fr-FR" dirty="0"/>
              <a:t> </a:t>
            </a:r>
            <a:r>
              <a:rPr lang="fr-FR" dirty="0" smtClean="0"/>
              <a:t> </a:t>
            </a:r>
            <a:r>
              <a:rPr lang="fr-FR" sz="4000" dirty="0" err="1" smtClean="0"/>
              <a:t>gcc</a:t>
            </a:r>
            <a:r>
              <a:rPr lang="fr-FR" sz="4000" dirty="0"/>
              <a:t>, et les milliers d'utilitaires </a:t>
            </a:r>
            <a:r>
              <a:rPr lang="fr-FR" sz="4000" dirty="0" smtClean="0"/>
              <a:t>.</a:t>
            </a:r>
          </a:p>
          <a:p>
            <a:r>
              <a:rPr lang="fr-FR" sz="4000" dirty="0" smtClean="0"/>
              <a:t>Ces </a:t>
            </a:r>
            <a:r>
              <a:rPr lang="fr-FR" sz="4000" dirty="0"/>
              <a:t>utilitaires GNU, associés au noyau Linux, constituent le système d'exploitation GNU/Linux.</a:t>
            </a:r>
          </a:p>
          <a:p>
            <a:r>
              <a:rPr lang="fr-FR" sz="4000" dirty="0"/>
              <a:t>Linux est donc un noyau.</a:t>
            </a:r>
            <a:br>
              <a:rPr lang="fr-FR" sz="4000" dirty="0"/>
            </a:br>
            <a:r>
              <a:rPr lang="fr-FR" sz="4000" dirty="0"/>
              <a:t>GNU est un ensemble de programmes utilitaires.</a:t>
            </a:r>
            <a:br>
              <a:rPr lang="fr-FR" sz="4000" dirty="0"/>
            </a:br>
            <a:r>
              <a:rPr lang="fr-FR" sz="4000" dirty="0"/>
              <a:t>GNU/Linux est le système d'exploitation.</a:t>
            </a:r>
          </a:p>
        </p:txBody>
      </p:sp>
      <p:graphicFrame>
        <p:nvGraphicFramePr>
          <p:cNvPr id="4" name="Diagramme 3"/>
          <p:cNvGraphicFramePr/>
          <p:nvPr>
            <p:extLst>
              <p:ext uri="{D42A27DB-BD31-4B8C-83A1-F6EECF244321}">
                <p14:modId xmlns:p14="http://schemas.microsoft.com/office/powerpoint/2010/main" val="2258493056"/>
              </p:ext>
            </p:extLst>
          </p:nvPr>
        </p:nvGraphicFramePr>
        <p:xfrm>
          <a:off x="323528" y="332656"/>
          <a:ext cx="3888432"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492644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p:cNvGraphicFramePr/>
          <p:nvPr>
            <p:extLst>
              <p:ext uri="{D42A27DB-BD31-4B8C-83A1-F6EECF244321}">
                <p14:modId xmlns:p14="http://schemas.microsoft.com/office/powerpoint/2010/main" val="2429753454"/>
              </p:ext>
            </p:extLst>
          </p:nvPr>
        </p:nvGraphicFramePr>
        <p:xfrm>
          <a:off x="3203848" y="47667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me 4"/>
          <p:cNvGraphicFramePr/>
          <p:nvPr>
            <p:extLst>
              <p:ext uri="{D42A27DB-BD31-4B8C-83A1-F6EECF244321}">
                <p14:modId xmlns:p14="http://schemas.microsoft.com/office/powerpoint/2010/main" val="2825578793"/>
              </p:ext>
            </p:extLst>
          </p:nvPr>
        </p:nvGraphicFramePr>
        <p:xfrm>
          <a:off x="251520" y="-403200"/>
          <a:ext cx="10801200" cy="69285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9" name="Diagramme 28"/>
          <p:cNvGraphicFramePr/>
          <p:nvPr>
            <p:extLst>
              <p:ext uri="{D42A27DB-BD31-4B8C-83A1-F6EECF244321}">
                <p14:modId xmlns:p14="http://schemas.microsoft.com/office/powerpoint/2010/main" val="1313498767"/>
              </p:ext>
            </p:extLst>
          </p:nvPr>
        </p:nvGraphicFramePr>
        <p:xfrm>
          <a:off x="323528" y="332656"/>
          <a:ext cx="3888432" cy="93610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68885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4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29" grpId="0">
        <p:bldAsOne/>
      </p:bldGraphic>
    </p:bld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949</TotalTime>
  <Words>408</Words>
  <Application>Microsoft Office PowerPoint</Application>
  <PresentationFormat>Affichage à l'écran (4:3)</PresentationFormat>
  <Paragraphs>85</Paragraphs>
  <Slides>18</Slides>
  <Notes>3</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Horizon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Si Iheb</dc:creator>
  <cp:lastModifiedBy>Si Iheb</cp:lastModifiedBy>
  <cp:revision>33</cp:revision>
  <dcterms:created xsi:type="dcterms:W3CDTF">2019-02-03T23:26:23Z</dcterms:created>
  <dcterms:modified xsi:type="dcterms:W3CDTF">2019-02-19T13:29:39Z</dcterms:modified>
</cp:coreProperties>
</file>