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0"/>
  </p:normalViewPr>
  <p:slideViewPr>
    <p:cSldViewPr snapToGrid="0">
      <p:cViewPr>
        <p:scale>
          <a:sx n="66" d="100"/>
          <a:sy n="66" d="100"/>
        </p:scale>
        <p:origin x="130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67E9-F9C5-0D78-E1C7-6372842F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69AB4-B4CD-0BDE-046F-73118CE9C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6145-45A0-371C-ABF9-5804140F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54BB-2672-9A44-8EB7-A237F0451F3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B75FA-A4B4-71C3-F3BD-C84DB261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13D85-B4F9-0910-AEBC-69C81E31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37F4-5B12-6540-BA1B-D33FD14D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9D52-7C29-1953-C105-5D717442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13832-D27A-AB99-272F-DBB63EBFB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601BB-5C7C-43DA-E8A4-12E647CD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54BB-2672-9A44-8EB7-A237F0451F3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4797A-9CD3-C8CD-7178-03C63C44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3D94-5EAD-3A93-C041-023735BC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37F4-5B12-6540-BA1B-D33FD14D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474F6-D722-44F1-54DB-6D2E07896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A2611-F4B2-A6A5-EB89-0C23BA03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C1719-3EB4-1964-B9CA-527BEEFB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54BB-2672-9A44-8EB7-A237F0451F3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602B4-86D9-CABA-4B19-69B5ABCE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18685-0F8F-A7CE-49B8-6B8D80FB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37F4-5B12-6540-BA1B-D33FD14D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6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F5E0-EEA0-7379-143A-BCCC64AD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7471-1819-BAFD-5532-3FD561B2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31C91-C62A-1DDF-93F6-519EF1A0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54BB-2672-9A44-8EB7-A237F0451F3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566F8-ED38-F7A1-8992-A8EF261F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064F7-9401-5EDB-425B-769FDFC6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37F4-5B12-6540-BA1B-D33FD14D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9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B372-AA79-6AC2-08D5-51C8AF5D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3BB2A-10A1-D1BF-6276-576C983D0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A75BF-0F97-1D53-49B2-DEA998E1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54BB-2672-9A44-8EB7-A237F0451F3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C06F6-68C8-4F90-5010-EE4A0BA1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849E-C77A-4E1E-EA82-697DEE9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37F4-5B12-6540-BA1B-D33FD14D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3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76D9-B320-CEF5-ABB9-71294AC6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8AE7-E4C6-670F-6AF8-5C73380A1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653E2-4622-005B-E8C1-C6CA8E6EB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FD6AC-CC2A-5ECB-EFEB-F585D740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54BB-2672-9A44-8EB7-A237F0451F3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F0D43-36B4-EA92-EB45-26367491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601EE-1BCD-9327-6486-19EF3754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37F4-5B12-6540-BA1B-D33FD14D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9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C61B-C02B-BAA5-EFA5-2DCAEC30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B923A-D007-2765-041F-98B3C4DF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D3EC1-36F9-58FE-B397-1579DB3B1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B527F-0633-C2C6-E997-9D23E99E8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32FD7-76EF-6CEB-17AE-C6C4139D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099CA-8B03-A7D9-7835-08B09FF2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54BB-2672-9A44-8EB7-A237F0451F3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630CC-0BD9-6E2A-B55D-E4D26124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5FEE6-B15E-FE69-9276-A7EB12A0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37F4-5B12-6540-BA1B-D33FD14D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4962-DA3A-F6CB-5F0C-C4CDC780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42143-5DC8-8F3B-E840-C8158595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54BB-2672-9A44-8EB7-A237F0451F3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14C6D-E839-C315-92F0-555FDB58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154FA-60B1-7E03-49D5-8FA4170C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37F4-5B12-6540-BA1B-D33FD14D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4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FCB2E-9196-E968-8132-BDA04A47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54BB-2672-9A44-8EB7-A237F0451F3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86909-5E37-52C0-EE28-642D6241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CDA39-E41F-9C6C-2448-364DBF1C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37F4-5B12-6540-BA1B-D33FD14D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32D1-6F09-7FF3-98DF-BD51B225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206F-1327-DA34-62CD-9F3A0ECA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13464-4BE8-E9E7-F881-19E4F899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B725D-A40F-6EFD-7794-7C25FFE1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54BB-2672-9A44-8EB7-A237F0451F3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57793-B22D-3436-935C-2DEE2298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6725D-248A-7FB8-5EF2-748665A7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37F4-5B12-6540-BA1B-D33FD14D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2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7B82-448B-1E4C-958F-291DD00C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0D32C-B765-3CA3-0BA0-E6A84D1C9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93117-7ED7-9DA4-D786-B50EE0F29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EAE45-62E4-0032-8525-8A72AECB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54BB-2672-9A44-8EB7-A237F0451F3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81AA3-7E3C-BC8E-9623-7E881752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D1AFB-8F8B-9098-913D-05BA10A7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37F4-5B12-6540-BA1B-D33FD14D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4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627FD-8573-BB33-AAAD-3E5EF235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F5765-D7B1-2E64-6BE3-EDB50F64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F9DF-5AD6-DABA-DD3B-A385F0A14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FA54BB-2672-9A44-8EB7-A237F0451F3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3C2E6-C1F0-E788-8920-3789ACC68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6F0E-475F-43E9-D3C9-352DC0FE8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1C37F4-5B12-6540-BA1B-D33FD14D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8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E9540-FDB9-5508-7D60-5A3E0A024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16B4D-595F-B278-BA5F-40A1910CF6D0}"/>
              </a:ext>
            </a:extLst>
          </p:cNvPr>
          <p:cNvSpPr txBox="1"/>
          <p:nvPr/>
        </p:nvSpPr>
        <p:spPr>
          <a:xfrm>
            <a:off x="-37525" y="29191"/>
            <a:ext cx="10805391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</a:rPr>
              <a:t>DineDash</a:t>
            </a:r>
            <a:endParaRPr lang="en-US" sz="2000" b="1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Module 1: Account &amp; Subscription Management</a:t>
            </a:r>
          </a:p>
          <a:p>
            <a:r>
              <a:rPr lang="en-US" sz="2000" b="1" dirty="0"/>
              <a:t>Use Case Diagram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D8849B-F568-6469-ACC3-B24381BFC8D3}"/>
              </a:ext>
            </a:extLst>
          </p:cNvPr>
          <p:cNvSpPr/>
          <p:nvPr/>
        </p:nvSpPr>
        <p:spPr>
          <a:xfrm>
            <a:off x="3594288" y="1743718"/>
            <a:ext cx="2921000" cy="508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19050" cap="flat" cmpd="sng" algn="ctr">
            <a:solidFill>
              <a:schemeClr val="accent1">
                <a:shade val="1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01.02 Manage customer accounts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F7AE28-3BC3-7CC1-2DE4-EBB91FFEB5AE}"/>
              </a:ext>
            </a:extLst>
          </p:cNvPr>
          <p:cNvSpPr/>
          <p:nvPr/>
        </p:nvSpPr>
        <p:spPr>
          <a:xfrm>
            <a:off x="3680839" y="2368580"/>
            <a:ext cx="2794000" cy="658468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accent1">
                <a:shade val="1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01.03 Create restaurant profiles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586FE-9F16-05DD-B893-A78FD6E076AC}"/>
              </a:ext>
            </a:extLst>
          </p:cNvPr>
          <p:cNvSpPr/>
          <p:nvPr/>
        </p:nvSpPr>
        <p:spPr>
          <a:xfrm>
            <a:off x="3594289" y="3064613"/>
            <a:ext cx="2921000" cy="70448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19050" cap="flat" cmpd="sng" algn="ctr">
            <a:solidFill>
              <a:schemeClr val="accent1">
                <a:shade val="1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01.04 Manage restaurant profiles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83C3BD-BE11-3AA9-1C82-E2F40ADDA334}"/>
              </a:ext>
            </a:extLst>
          </p:cNvPr>
          <p:cNvSpPr/>
          <p:nvPr/>
        </p:nvSpPr>
        <p:spPr>
          <a:xfrm>
            <a:off x="3604639" y="3885959"/>
            <a:ext cx="2997200" cy="70448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19050" cap="flat" cmpd="sng" algn="ctr">
            <a:solidFill>
              <a:schemeClr val="accent1">
                <a:shade val="1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01.05 Handle account suspensions &amp; reactivations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66D1E5-35F1-D387-F1A3-F59AA0B052B9}"/>
              </a:ext>
            </a:extLst>
          </p:cNvPr>
          <p:cNvSpPr/>
          <p:nvPr/>
        </p:nvSpPr>
        <p:spPr>
          <a:xfrm>
            <a:off x="3594289" y="4669173"/>
            <a:ext cx="2997200" cy="525417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accent1">
                <a:shade val="1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01.06 Secure login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1223C5-FFAE-F2A0-449E-2AA676B76A77}"/>
              </a:ext>
            </a:extLst>
          </p:cNvPr>
          <p:cNvSpPr/>
          <p:nvPr/>
        </p:nvSpPr>
        <p:spPr>
          <a:xfrm>
            <a:off x="3604639" y="5237797"/>
            <a:ext cx="2997200" cy="720121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01.07 Track customer &amp; restaurant account history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FCBD31-E2FB-F4AE-8975-17CB43B87B6B}"/>
              </a:ext>
            </a:extLst>
          </p:cNvPr>
          <p:cNvSpPr/>
          <p:nvPr/>
        </p:nvSpPr>
        <p:spPr>
          <a:xfrm>
            <a:off x="3604639" y="6044331"/>
            <a:ext cx="2997200" cy="63944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19050" cap="flat" cmpd="sng" algn="ctr">
            <a:solidFill>
              <a:schemeClr val="accent1">
                <a:shade val="1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01.08 Manage subscriptions &amp; upgrades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E121908-9836-A87B-BAD3-5F9B21AB6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" y="1469189"/>
            <a:ext cx="990600" cy="927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CD884D-6454-C741-8F4D-A3B9AF54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900" y="1453684"/>
            <a:ext cx="990600" cy="927100"/>
          </a:xfrm>
          <a:prstGeom prst="rect">
            <a:avLst/>
          </a:prstGeom>
        </p:spPr>
      </p:pic>
      <p:sp>
        <p:nvSpPr>
          <p:cNvPr id="79" name="Google Shape;67;p13">
            <a:extLst>
              <a:ext uri="{FF2B5EF4-FFF2-40B4-BE49-F238E27FC236}">
                <a16:creationId xmlns:a16="http://schemas.microsoft.com/office/drawing/2014/main" id="{E122D565-E330-9E51-5551-B72F73C7B894}"/>
              </a:ext>
            </a:extLst>
          </p:cNvPr>
          <p:cNvSpPr txBox="1"/>
          <p:nvPr/>
        </p:nvSpPr>
        <p:spPr>
          <a:xfrm>
            <a:off x="-130736" y="2382151"/>
            <a:ext cx="1163700" cy="44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Subscribed Customer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92" name="Google Shape;67;p13">
            <a:extLst>
              <a:ext uri="{FF2B5EF4-FFF2-40B4-BE49-F238E27FC236}">
                <a16:creationId xmlns:a16="http://schemas.microsoft.com/office/drawing/2014/main" id="{2F254F8C-B723-AB99-0C09-712446A782CE}"/>
              </a:ext>
            </a:extLst>
          </p:cNvPr>
          <p:cNvSpPr txBox="1"/>
          <p:nvPr/>
        </p:nvSpPr>
        <p:spPr>
          <a:xfrm>
            <a:off x="8648350" y="2291516"/>
            <a:ext cx="1163700" cy="44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Subscribed Restaurants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B857CE07-146B-7128-5956-E2EB9B4A1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900" y="2780625"/>
            <a:ext cx="990600" cy="927100"/>
          </a:xfrm>
          <a:prstGeom prst="rect">
            <a:avLst/>
          </a:prstGeom>
        </p:spPr>
      </p:pic>
      <p:sp>
        <p:nvSpPr>
          <p:cNvPr id="111" name="Google Shape;67;p13">
            <a:extLst>
              <a:ext uri="{FF2B5EF4-FFF2-40B4-BE49-F238E27FC236}">
                <a16:creationId xmlns:a16="http://schemas.microsoft.com/office/drawing/2014/main" id="{18D917A7-ED76-15B5-59AE-3BEB7F6D066B}"/>
              </a:ext>
            </a:extLst>
          </p:cNvPr>
          <p:cNvSpPr txBox="1"/>
          <p:nvPr/>
        </p:nvSpPr>
        <p:spPr>
          <a:xfrm>
            <a:off x="8648350" y="3629196"/>
            <a:ext cx="1163700" cy="32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Restaurant Staff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5CC3DED4-D74B-B468-D0F7-83747D2B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900" y="4034232"/>
            <a:ext cx="990600" cy="927100"/>
          </a:xfrm>
          <a:prstGeom prst="rect">
            <a:avLst/>
          </a:prstGeom>
        </p:spPr>
      </p:pic>
      <p:sp>
        <p:nvSpPr>
          <p:cNvPr id="131" name="Google Shape;67;p13">
            <a:extLst>
              <a:ext uri="{FF2B5EF4-FFF2-40B4-BE49-F238E27FC236}">
                <a16:creationId xmlns:a16="http://schemas.microsoft.com/office/drawing/2014/main" id="{05294770-1A85-F2BF-340C-0E157E40E9B1}"/>
              </a:ext>
            </a:extLst>
          </p:cNvPr>
          <p:cNvSpPr txBox="1"/>
          <p:nvPr/>
        </p:nvSpPr>
        <p:spPr>
          <a:xfrm>
            <a:off x="8632147" y="4915603"/>
            <a:ext cx="1163700" cy="40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Restaurant Manager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D565F11-D5EA-4CFF-DFFC-4F3CD1D22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4" y="2781498"/>
            <a:ext cx="990600" cy="927100"/>
          </a:xfrm>
          <a:prstGeom prst="rect">
            <a:avLst/>
          </a:prstGeom>
        </p:spPr>
      </p:pic>
      <p:sp>
        <p:nvSpPr>
          <p:cNvPr id="35" name="Google Shape;67;p13">
            <a:extLst>
              <a:ext uri="{FF2B5EF4-FFF2-40B4-BE49-F238E27FC236}">
                <a16:creationId xmlns:a16="http://schemas.microsoft.com/office/drawing/2014/main" id="{938A90B6-61A5-0C2B-E69B-9A640C4DE645}"/>
              </a:ext>
            </a:extLst>
          </p:cNvPr>
          <p:cNvSpPr txBox="1"/>
          <p:nvPr/>
        </p:nvSpPr>
        <p:spPr>
          <a:xfrm>
            <a:off x="-76553" y="3624639"/>
            <a:ext cx="1163700" cy="44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Finance Management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A83C469-6319-80DB-B817-D56DBEC29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" y="4035724"/>
            <a:ext cx="990600" cy="927100"/>
          </a:xfrm>
          <a:prstGeom prst="rect">
            <a:avLst/>
          </a:prstGeom>
        </p:spPr>
      </p:pic>
      <p:sp>
        <p:nvSpPr>
          <p:cNvPr id="40" name="Google Shape;67;p13">
            <a:extLst>
              <a:ext uri="{FF2B5EF4-FFF2-40B4-BE49-F238E27FC236}">
                <a16:creationId xmlns:a16="http://schemas.microsoft.com/office/drawing/2014/main" id="{D935B6A7-E140-CC99-48A8-607C4C266720}"/>
              </a:ext>
            </a:extLst>
          </p:cNvPr>
          <p:cNvSpPr txBox="1"/>
          <p:nvPr/>
        </p:nvSpPr>
        <p:spPr>
          <a:xfrm>
            <a:off x="-130736" y="4920598"/>
            <a:ext cx="1163700" cy="44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Advertising Sales</a:t>
            </a:r>
            <a:br>
              <a:rPr lang="en-US" sz="900" dirty="0"/>
            </a:br>
            <a:r>
              <a:rPr lang="en-US" sz="900" dirty="0"/>
              <a:t>Manager </a:t>
            </a:r>
            <a:endParaRPr sz="9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0700452-A98B-0E9C-4E34-67C27DCAB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186" y="5368262"/>
            <a:ext cx="990600" cy="927100"/>
          </a:xfrm>
          <a:prstGeom prst="rect">
            <a:avLst/>
          </a:prstGeom>
        </p:spPr>
      </p:pic>
      <p:sp>
        <p:nvSpPr>
          <p:cNvPr id="42" name="Google Shape;67;p13">
            <a:extLst>
              <a:ext uri="{FF2B5EF4-FFF2-40B4-BE49-F238E27FC236}">
                <a16:creationId xmlns:a16="http://schemas.microsoft.com/office/drawing/2014/main" id="{9C1E9878-6978-0911-A48E-6FE020E6E789}"/>
              </a:ext>
            </a:extLst>
          </p:cNvPr>
          <p:cNvSpPr txBox="1"/>
          <p:nvPr/>
        </p:nvSpPr>
        <p:spPr>
          <a:xfrm>
            <a:off x="-130736" y="6234831"/>
            <a:ext cx="1163700" cy="44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Digital Marketing</a:t>
            </a:r>
            <a:br>
              <a:rPr lang="en-US" sz="900" dirty="0"/>
            </a:br>
            <a:r>
              <a:rPr lang="en-US" sz="900" dirty="0"/>
              <a:t>Specialist</a:t>
            </a:r>
            <a:endParaRPr sz="900" dirty="0"/>
          </a:p>
        </p:txBody>
      </p:sp>
      <p:sp>
        <p:nvSpPr>
          <p:cNvPr id="60" name="Google Shape;107;p14">
            <a:extLst>
              <a:ext uri="{FF2B5EF4-FFF2-40B4-BE49-F238E27FC236}">
                <a16:creationId xmlns:a16="http://schemas.microsoft.com/office/drawing/2014/main" id="{2AB0AD46-360B-5E14-3E05-8725448731F8}"/>
              </a:ext>
            </a:extLst>
          </p:cNvPr>
          <p:cNvSpPr/>
          <p:nvPr/>
        </p:nvSpPr>
        <p:spPr>
          <a:xfrm>
            <a:off x="3642738" y="907887"/>
            <a:ext cx="2921001" cy="606958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01.01 Create customer accounts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8695B-98B6-687B-34DF-C69C1CC1C769}"/>
              </a:ext>
            </a:extLst>
          </p:cNvPr>
          <p:cNvSpPr txBox="1"/>
          <p:nvPr/>
        </p:nvSpPr>
        <p:spPr>
          <a:xfrm>
            <a:off x="9994312" y="5588586"/>
            <a:ext cx="168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Color Code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3F0B9E-056E-02EA-7CE3-F1A46101B45F}"/>
              </a:ext>
            </a:extLst>
          </p:cNvPr>
          <p:cNvSpPr/>
          <p:nvPr/>
        </p:nvSpPr>
        <p:spPr>
          <a:xfrm>
            <a:off x="9910110" y="5994531"/>
            <a:ext cx="1568528" cy="6016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Implemented this Sprint (Sprint1)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206433-A262-A996-B083-C18940F9AA20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1000597" y="1211366"/>
            <a:ext cx="2642141" cy="721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4FEAB7-5B3C-73D5-E553-8ECFC10CB180}"/>
              </a:ext>
            </a:extLst>
          </p:cNvPr>
          <p:cNvCxnSpPr>
            <a:cxnSpLocks/>
            <a:stCxn id="20" idx="1"/>
            <a:endCxn id="60" idx="6"/>
          </p:cNvCxnSpPr>
          <p:nvPr/>
        </p:nvCxnSpPr>
        <p:spPr>
          <a:xfrm flipH="1" flipV="1">
            <a:off x="6563739" y="1211366"/>
            <a:ext cx="2171161" cy="4592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7949FE4-97B9-64C1-0042-27251E429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900" y="5340717"/>
            <a:ext cx="990600" cy="927100"/>
          </a:xfrm>
          <a:prstGeom prst="rect">
            <a:avLst/>
          </a:prstGeom>
        </p:spPr>
      </p:pic>
      <p:sp>
        <p:nvSpPr>
          <p:cNvPr id="22" name="Google Shape;67;p13">
            <a:extLst>
              <a:ext uri="{FF2B5EF4-FFF2-40B4-BE49-F238E27FC236}">
                <a16:creationId xmlns:a16="http://schemas.microsoft.com/office/drawing/2014/main" id="{597E445D-707B-4649-8833-6C3B8ADEFCFE}"/>
              </a:ext>
            </a:extLst>
          </p:cNvPr>
          <p:cNvSpPr txBox="1"/>
          <p:nvPr/>
        </p:nvSpPr>
        <p:spPr>
          <a:xfrm>
            <a:off x="8704180" y="6257422"/>
            <a:ext cx="1163700" cy="40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Account Management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7EAD31-80B4-3E7A-3E83-53BB7CDD073F}"/>
              </a:ext>
            </a:extLst>
          </p:cNvPr>
          <p:cNvCxnSpPr>
            <a:cxnSpLocks/>
            <a:stCxn id="26" idx="3"/>
            <a:endCxn id="6" idx="2"/>
          </p:cNvCxnSpPr>
          <p:nvPr/>
        </p:nvCxnSpPr>
        <p:spPr>
          <a:xfrm>
            <a:off x="1000597" y="1932739"/>
            <a:ext cx="2593691" cy="64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BA2F6762-D784-0B30-66F4-5879AF064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03" y="210322"/>
            <a:ext cx="990600" cy="927100"/>
          </a:xfrm>
          <a:prstGeom prst="rect">
            <a:avLst/>
          </a:prstGeom>
        </p:spPr>
      </p:pic>
      <p:sp>
        <p:nvSpPr>
          <p:cNvPr id="38" name="Google Shape;67;p13">
            <a:extLst>
              <a:ext uri="{FF2B5EF4-FFF2-40B4-BE49-F238E27FC236}">
                <a16:creationId xmlns:a16="http://schemas.microsoft.com/office/drawing/2014/main" id="{A607E01E-0840-4D04-88C5-4CC4B9B856B3}"/>
              </a:ext>
            </a:extLst>
          </p:cNvPr>
          <p:cNvSpPr txBox="1"/>
          <p:nvPr/>
        </p:nvSpPr>
        <p:spPr>
          <a:xfrm>
            <a:off x="8624030" y="1008572"/>
            <a:ext cx="1163700" cy="44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Delivery Contractors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7E11D5-2FCE-7F88-B197-5E0878A21589}"/>
              </a:ext>
            </a:extLst>
          </p:cNvPr>
          <p:cNvCxnSpPr>
            <a:cxnSpLocks/>
            <a:stCxn id="26" idx="3"/>
            <a:endCxn id="10" idx="2"/>
          </p:cNvCxnSpPr>
          <p:nvPr/>
        </p:nvCxnSpPr>
        <p:spPr>
          <a:xfrm>
            <a:off x="1000597" y="1932739"/>
            <a:ext cx="2593692" cy="299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5462A3-1CE0-75D6-6AB9-ABCC4A45D5E5}"/>
              </a:ext>
            </a:extLst>
          </p:cNvPr>
          <p:cNvCxnSpPr>
            <a:stCxn id="33" idx="3"/>
            <a:endCxn id="10" idx="2"/>
          </p:cNvCxnSpPr>
          <p:nvPr/>
        </p:nvCxnSpPr>
        <p:spPr>
          <a:xfrm>
            <a:off x="1032964" y="3245048"/>
            <a:ext cx="2561325" cy="1686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075C10-E6CB-791A-4BD0-461A94EA2BCC}"/>
              </a:ext>
            </a:extLst>
          </p:cNvPr>
          <p:cNvCxnSpPr>
            <a:stCxn id="39" idx="3"/>
            <a:endCxn id="10" idx="2"/>
          </p:cNvCxnSpPr>
          <p:nvPr/>
        </p:nvCxnSpPr>
        <p:spPr>
          <a:xfrm>
            <a:off x="1000597" y="4499274"/>
            <a:ext cx="2593692" cy="43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9FD6658-4F83-B8B9-D55A-6AA43200F36D}"/>
              </a:ext>
            </a:extLst>
          </p:cNvPr>
          <p:cNvCxnSpPr>
            <a:stCxn id="41" idx="3"/>
            <a:endCxn id="10" idx="2"/>
          </p:cNvCxnSpPr>
          <p:nvPr/>
        </p:nvCxnSpPr>
        <p:spPr>
          <a:xfrm flipV="1">
            <a:off x="946414" y="4931882"/>
            <a:ext cx="2647875" cy="899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0E17E47-16ED-FB68-C198-C5C26D62696F}"/>
              </a:ext>
            </a:extLst>
          </p:cNvPr>
          <p:cNvCxnSpPr>
            <a:stCxn id="37" idx="1"/>
            <a:endCxn id="10" idx="6"/>
          </p:cNvCxnSpPr>
          <p:nvPr/>
        </p:nvCxnSpPr>
        <p:spPr>
          <a:xfrm flipH="1">
            <a:off x="6591489" y="673872"/>
            <a:ext cx="2101614" cy="4258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B64158C-BC55-3BC5-BE0A-162E83CB6545}"/>
              </a:ext>
            </a:extLst>
          </p:cNvPr>
          <p:cNvCxnSpPr>
            <a:stCxn id="34" idx="1"/>
            <a:endCxn id="10" idx="6"/>
          </p:cNvCxnSpPr>
          <p:nvPr/>
        </p:nvCxnSpPr>
        <p:spPr>
          <a:xfrm flipH="1">
            <a:off x="6591489" y="1917234"/>
            <a:ext cx="2143411" cy="3014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663EB2-EF0B-06D0-52B0-C4A56D0CEFE4}"/>
              </a:ext>
            </a:extLst>
          </p:cNvPr>
          <p:cNvCxnSpPr>
            <a:stCxn id="110" idx="1"/>
            <a:endCxn id="10" idx="6"/>
          </p:cNvCxnSpPr>
          <p:nvPr/>
        </p:nvCxnSpPr>
        <p:spPr>
          <a:xfrm flipH="1">
            <a:off x="6591489" y="3244175"/>
            <a:ext cx="2143411" cy="1687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53EA9AD-99C7-ABF0-19C8-81E02808763E}"/>
              </a:ext>
            </a:extLst>
          </p:cNvPr>
          <p:cNvCxnSpPr>
            <a:stCxn id="130" idx="1"/>
            <a:endCxn id="10" idx="6"/>
          </p:cNvCxnSpPr>
          <p:nvPr/>
        </p:nvCxnSpPr>
        <p:spPr>
          <a:xfrm flipH="1">
            <a:off x="6591489" y="4497782"/>
            <a:ext cx="2143411" cy="434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56A04-3698-F918-0FE7-B7F08A3484F5}"/>
              </a:ext>
            </a:extLst>
          </p:cNvPr>
          <p:cNvCxnSpPr>
            <a:stCxn id="20" idx="1"/>
            <a:endCxn id="10" idx="6"/>
          </p:cNvCxnSpPr>
          <p:nvPr/>
        </p:nvCxnSpPr>
        <p:spPr>
          <a:xfrm flipH="1" flipV="1">
            <a:off x="6591489" y="4931882"/>
            <a:ext cx="2143411" cy="872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79EBD1B-B118-AF6F-D565-088C095F7172}"/>
              </a:ext>
            </a:extLst>
          </p:cNvPr>
          <p:cNvCxnSpPr>
            <a:stCxn id="20" idx="1"/>
            <a:endCxn id="6" idx="6"/>
          </p:cNvCxnSpPr>
          <p:nvPr/>
        </p:nvCxnSpPr>
        <p:spPr>
          <a:xfrm flipH="1" flipV="1">
            <a:off x="6515288" y="1997718"/>
            <a:ext cx="2219612" cy="3806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D5E5184-065A-823E-1527-B2E1256E2C52}"/>
              </a:ext>
            </a:extLst>
          </p:cNvPr>
          <p:cNvCxnSpPr>
            <a:stCxn id="34" idx="1"/>
            <a:endCxn id="7" idx="6"/>
          </p:cNvCxnSpPr>
          <p:nvPr/>
        </p:nvCxnSpPr>
        <p:spPr>
          <a:xfrm flipH="1">
            <a:off x="6474839" y="1917234"/>
            <a:ext cx="2260061" cy="780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7F7E3D-0FDA-DBAA-C4B1-8DAB2F329F1A}"/>
              </a:ext>
            </a:extLst>
          </p:cNvPr>
          <p:cNvCxnSpPr>
            <a:stCxn id="130" idx="1"/>
            <a:endCxn id="7" idx="6"/>
          </p:cNvCxnSpPr>
          <p:nvPr/>
        </p:nvCxnSpPr>
        <p:spPr>
          <a:xfrm flipH="1" flipV="1">
            <a:off x="6474839" y="2697814"/>
            <a:ext cx="2260061" cy="1799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4AA9D0-24EE-C5DE-3783-5435C21A2514}"/>
              </a:ext>
            </a:extLst>
          </p:cNvPr>
          <p:cNvCxnSpPr>
            <a:stCxn id="34" idx="1"/>
            <a:endCxn id="8" idx="6"/>
          </p:cNvCxnSpPr>
          <p:nvPr/>
        </p:nvCxnSpPr>
        <p:spPr>
          <a:xfrm flipH="1">
            <a:off x="6515289" y="1917234"/>
            <a:ext cx="2219611" cy="1499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4516DB0-121C-E8CE-0FA1-21B28BD78E21}"/>
              </a:ext>
            </a:extLst>
          </p:cNvPr>
          <p:cNvCxnSpPr>
            <a:stCxn id="130" idx="1"/>
            <a:endCxn id="8" idx="6"/>
          </p:cNvCxnSpPr>
          <p:nvPr/>
        </p:nvCxnSpPr>
        <p:spPr>
          <a:xfrm flipH="1" flipV="1">
            <a:off x="6515289" y="3416855"/>
            <a:ext cx="2219611" cy="1080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A4D0091-E2A3-A7C0-38E9-DBE73847918E}"/>
              </a:ext>
            </a:extLst>
          </p:cNvPr>
          <p:cNvCxnSpPr>
            <a:stCxn id="20" idx="1"/>
            <a:endCxn id="9" idx="6"/>
          </p:cNvCxnSpPr>
          <p:nvPr/>
        </p:nvCxnSpPr>
        <p:spPr>
          <a:xfrm flipH="1" flipV="1">
            <a:off x="6601839" y="4238201"/>
            <a:ext cx="2133061" cy="1566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6D8521D-1038-03A6-7430-288939E9B0EB}"/>
              </a:ext>
            </a:extLst>
          </p:cNvPr>
          <p:cNvCxnSpPr>
            <a:stCxn id="130" idx="1"/>
            <a:endCxn id="9" idx="6"/>
          </p:cNvCxnSpPr>
          <p:nvPr/>
        </p:nvCxnSpPr>
        <p:spPr>
          <a:xfrm flipH="1" flipV="1">
            <a:off x="6601839" y="4238201"/>
            <a:ext cx="2133061" cy="259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1EF8A92-3D94-DAB8-5AF1-7918ECD93FFA}"/>
              </a:ext>
            </a:extLst>
          </p:cNvPr>
          <p:cNvCxnSpPr>
            <a:stCxn id="34" idx="1"/>
            <a:endCxn id="11" idx="6"/>
          </p:cNvCxnSpPr>
          <p:nvPr/>
        </p:nvCxnSpPr>
        <p:spPr>
          <a:xfrm flipH="1">
            <a:off x="6601839" y="1917234"/>
            <a:ext cx="2133061" cy="3680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CD3EFA-D305-B22C-F29D-EF8267A9FDA5}"/>
              </a:ext>
            </a:extLst>
          </p:cNvPr>
          <p:cNvCxnSpPr>
            <a:stCxn id="130" idx="1"/>
            <a:endCxn id="11" idx="6"/>
          </p:cNvCxnSpPr>
          <p:nvPr/>
        </p:nvCxnSpPr>
        <p:spPr>
          <a:xfrm flipH="1">
            <a:off x="6601839" y="4497782"/>
            <a:ext cx="2133061" cy="110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BFF7CF6-7A0E-10EC-9FE9-1265E5A19940}"/>
              </a:ext>
            </a:extLst>
          </p:cNvPr>
          <p:cNvCxnSpPr>
            <a:stCxn id="20" idx="1"/>
            <a:endCxn id="11" idx="6"/>
          </p:cNvCxnSpPr>
          <p:nvPr/>
        </p:nvCxnSpPr>
        <p:spPr>
          <a:xfrm flipH="1" flipV="1">
            <a:off x="6601839" y="5597858"/>
            <a:ext cx="2133061" cy="206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4D8C28F-2235-A6C2-04E8-9B2FBA0F6241}"/>
              </a:ext>
            </a:extLst>
          </p:cNvPr>
          <p:cNvCxnSpPr>
            <a:stCxn id="33" idx="3"/>
            <a:endCxn id="11" idx="2"/>
          </p:cNvCxnSpPr>
          <p:nvPr/>
        </p:nvCxnSpPr>
        <p:spPr>
          <a:xfrm>
            <a:off x="1032964" y="3245048"/>
            <a:ext cx="2571675" cy="2352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9104837-90E2-A1D9-6372-B8E4C4772DAF}"/>
              </a:ext>
            </a:extLst>
          </p:cNvPr>
          <p:cNvCxnSpPr>
            <a:stCxn id="26" idx="3"/>
            <a:endCxn id="12" idx="2"/>
          </p:cNvCxnSpPr>
          <p:nvPr/>
        </p:nvCxnSpPr>
        <p:spPr>
          <a:xfrm>
            <a:off x="1000597" y="1932739"/>
            <a:ext cx="2604042" cy="4431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003141E-0A03-BD53-6ACB-A121B523E569}"/>
              </a:ext>
            </a:extLst>
          </p:cNvPr>
          <p:cNvCxnSpPr>
            <a:stCxn id="33" idx="3"/>
            <a:endCxn id="12" idx="2"/>
          </p:cNvCxnSpPr>
          <p:nvPr/>
        </p:nvCxnSpPr>
        <p:spPr>
          <a:xfrm>
            <a:off x="1032964" y="3245048"/>
            <a:ext cx="2571675" cy="3119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08012C3-FC1C-F5FF-6D82-575F41667B5D}"/>
              </a:ext>
            </a:extLst>
          </p:cNvPr>
          <p:cNvCxnSpPr>
            <a:stCxn id="34" idx="1"/>
            <a:endCxn id="12" idx="6"/>
          </p:cNvCxnSpPr>
          <p:nvPr/>
        </p:nvCxnSpPr>
        <p:spPr>
          <a:xfrm flipH="1">
            <a:off x="6601839" y="1917234"/>
            <a:ext cx="2133061" cy="4446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84C0BDF-E43B-91E0-A996-48ADE20A8B3A}"/>
              </a:ext>
            </a:extLst>
          </p:cNvPr>
          <p:cNvCxnSpPr>
            <a:stCxn id="130" idx="1"/>
            <a:endCxn id="12" idx="6"/>
          </p:cNvCxnSpPr>
          <p:nvPr/>
        </p:nvCxnSpPr>
        <p:spPr>
          <a:xfrm flipH="1">
            <a:off x="6601839" y="4497782"/>
            <a:ext cx="2133061" cy="1866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E11C81-A229-69D2-339C-52221A4EBAEA}"/>
              </a:ext>
            </a:extLst>
          </p:cNvPr>
          <p:cNvCxnSpPr>
            <a:stCxn id="20" idx="1"/>
            <a:endCxn id="12" idx="6"/>
          </p:cNvCxnSpPr>
          <p:nvPr/>
        </p:nvCxnSpPr>
        <p:spPr>
          <a:xfrm flipH="1">
            <a:off x="6601839" y="5804267"/>
            <a:ext cx="2133061" cy="559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8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656C86-42AC-633C-1042-168EB856EE4C}"/>
              </a:ext>
            </a:extLst>
          </p:cNvPr>
          <p:cNvSpPr txBox="1"/>
          <p:nvPr/>
        </p:nvSpPr>
        <p:spPr>
          <a:xfrm>
            <a:off x="0" y="55802"/>
            <a:ext cx="10805391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</a:rPr>
              <a:t>DineDash</a:t>
            </a:r>
            <a:endParaRPr lang="en-US" sz="2000" b="1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Module 2: Restaurant Listings &amp; Reservations
Use Case Diagram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6C2189-656F-1BAE-6A0E-E27E5B1E7317}"/>
              </a:ext>
            </a:extLst>
          </p:cNvPr>
          <p:cNvSpPr/>
          <p:nvPr/>
        </p:nvSpPr>
        <p:spPr>
          <a:xfrm>
            <a:off x="3175000" y="2032000"/>
            <a:ext cx="2794000" cy="381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19050" cap="flat" cmpd="sng" algn="ctr">
            <a:solidFill>
              <a:schemeClr val="accent1">
                <a:shade val="1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02.02 Make Reservations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FC4F63-7C32-A02C-CDAC-2278582EA451}"/>
              </a:ext>
            </a:extLst>
          </p:cNvPr>
          <p:cNvSpPr/>
          <p:nvPr/>
        </p:nvSpPr>
        <p:spPr>
          <a:xfrm>
            <a:off x="3175000" y="2540000"/>
            <a:ext cx="2794000" cy="381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19050" cap="flat" cmpd="sng" algn="ctr">
            <a:solidFill>
              <a:schemeClr val="accent1">
                <a:shade val="1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02.03 Manage Reservations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A905EC-CAC7-AD2D-4B3F-97FB9F14A231}"/>
              </a:ext>
            </a:extLst>
          </p:cNvPr>
          <p:cNvSpPr/>
          <p:nvPr/>
        </p:nvSpPr>
        <p:spPr>
          <a:xfrm>
            <a:off x="3175000" y="3048000"/>
            <a:ext cx="2794000" cy="381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19050" cap="flat" cmpd="sng" algn="ctr">
            <a:solidFill>
              <a:schemeClr val="accent1">
                <a:shade val="1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02.04 Manage Table Availability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64DF89-4E6F-D8F1-A25D-48A9C62743F6}"/>
              </a:ext>
            </a:extLst>
          </p:cNvPr>
          <p:cNvSpPr/>
          <p:nvPr/>
        </p:nvSpPr>
        <p:spPr>
          <a:xfrm>
            <a:off x="3175000" y="3556000"/>
            <a:ext cx="2794000" cy="381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19050" cap="flat" cmpd="sng" algn="ctr">
            <a:solidFill>
              <a:schemeClr val="accent1">
                <a:shade val="1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02.05 Access Sales &amp; Business Reports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F14126-C716-76C0-E252-EAE58BB257C5}"/>
              </a:ext>
            </a:extLst>
          </p:cNvPr>
          <p:cNvSpPr/>
          <p:nvPr/>
        </p:nvSpPr>
        <p:spPr>
          <a:xfrm>
            <a:off x="3175000" y="4064000"/>
            <a:ext cx="2794000" cy="381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19050" cap="flat" cmpd="sng" algn="ctr">
            <a:solidFill>
              <a:schemeClr val="accent1">
                <a:shade val="1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02.06 Receive Booking Notifications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57A86C-1069-4C33-34FC-7083ECB6C9A8}"/>
              </a:ext>
            </a:extLst>
          </p:cNvPr>
          <p:cNvSpPr/>
          <p:nvPr/>
        </p:nvSpPr>
        <p:spPr>
          <a:xfrm>
            <a:off x="3175000" y="4572000"/>
            <a:ext cx="2794000" cy="3810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02.07 View Restaurant Details &amp; Reviews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D9C5CC-FB59-2054-E031-5A616D588A95}"/>
              </a:ext>
            </a:extLst>
          </p:cNvPr>
          <p:cNvSpPr/>
          <p:nvPr/>
        </p:nvSpPr>
        <p:spPr>
          <a:xfrm>
            <a:off x="3175000" y="5080000"/>
            <a:ext cx="2794000" cy="381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19050" cap="flat" cmpd="sng" algn="ctr">
            <a:solidFill>
              <a:schemeClr val="accent1">
                <a:shade val="1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02.08 Promote Offers &amp; Loyalty Programs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87D32A-CD36-F54B-B234-1F19EE7B08FA}"/>
              </a:ext>
            </a:extLst>
          </p:cNvPr>
          <p:cNvSpPr/>
          <p:nvPr/>
        </p:nvSpPr>
        <p:spPr>
          <a:xfrm>
            <a:off x="3175000" y="5588000"/>
            <a:ext cx="2794000" cy="381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19050" cap="flat" cmpd="sng" algn="ctr">
            <a:solidFill>
              <a:schemeClr val="accent1">
                <a:shade val="1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02.09 Track Restaurant Performance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40FF049-5CB1-FC23-B605-99B598465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" y="1313547"/>
            <a:ext cx="990600" cy="927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1C656B6-60F0-A346-7AEA-37A0A10D8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2" y="1298042"/>
            <a:ext cx="990600" cy="9271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EA356A-58CC-249D-5B99-A20C77659033}"/>
              </a:ext>
            </a:extLst>
          </p:cNvPr>
          <p:cNvCxnSpPr>
            <a:cxnSpLocks/>
            <a:stCxn id="26" idx="3"/>
            <a:endCxn id="10" idx="2"/>
          </p:cNvCxnSpPr>
          <p:nvPr/>
        </p:nvCxnSpPr>
        <p:spPr>
          <a:xfrm>
            <a:off x="1282699" y="1777097"/>
            <a:ext cx="1892301" cy="2477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380251-82BB-D2FB-47C6-F06BC37E1B75}"/>
              </a:ext>
            </a:extLst>
          </p:cNvPr>
          <p:cNvCxnSpPr>
            <a:cxnSpLocks/>
            <a:stCxn id="34" idx="1"/>
            <a:endCxn id="10" idx="6"/>
          </p:cNvCxnSpPr>
          <p:nvPr/>
        </p:nvCxnSpPr>
        <p:spPr>
          <a:xfrm flipH="1">
            <a:off x="5969000" y="1761592"/>
            <a:ext cx="3048002" cy="2492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690954-A1C8-4571-E2BB-929D205D39BB}"/>
              </a:ext>
            </a:extLst>
          </p:cNvPr>
          <p:cNvCxnSpPr>
            <a:cxnSpLocks/>
            <a:stCxn id="26" idx="3"/>
            <a:endCxn id="60" idx="2"/>
          </p:cNvCxnSpPr>
          <p:nvPr/>
        </p:nvCxnSpPr>
        <p:spPr>
          <a:xfrm flipV="1">
            <a:off x="1282699" y="1648796"/>
            <a:ext cx="1892300" cy="12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4E7D47-2C0E-1AB5-9423-2BD0F5AD19EE}"/>
              </a:ext>
            </a:extLst>
          </p:cNvPr>
          <p:cNvCxnSpPr>
            <a:cxnSpLocks/>
            <a:stCxn id="26" idx="3"/>
            <a:endCxn id="6" idx="2"/>
          </p:cNvCxnSpPr>
          <p:nvPr/>
        </p:nvCxnSpPr>
        <p:spPr>
          <a:xfrm>
            <a:off x="1282699" y="1777097"/>
            <a:ext cx="1892301" cy="445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A5D1A67-CF6C-B792-E5DF-82BC39CA62E0}"/>
              </a:ext>
            </a:extLst>
          </p:cNvPr>
          <p:cNvCxnSpPr>
            <a:cxnSpLocks/>
            <a:stCxn id="26" idx="3"/>
            <a:endCxn id="7" idx="2"/>
          </p:cNvCxnSpPr>
          <p:nvPr/>
        </p:nvCxnSpPr>
        <p:spPr>
          <a:xfrm>
            <a:off x="1282699" y="1777097"/>
            <a:ext cx="1892301" cy="953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BF0052-246B-3974-8855-5C154D5B93F9}"/>
              </a:ext>
            </a:extLst>
          </p:cNvPr>
          <p:cNvCxnSpPr>
            <a:cxnSpLocks/>
            <a:stCxn id="34" idx="1"/>
            <a:endCxn id="13" idx="6"/>
          </p:cNvCxnSpPr>
          <p:nvPr/>
        </p:nvCxnSpPr>
        <p:spPr>
          <a:xfrm flipH="1">
            <a:off x="5969000" y="1761592"/>
            <a:ext cx="3048002" cy="4016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40685D5-8B15-057F-2392-66C252E486E8}"/>
              </a:ext>
            </a:extLst>
          </p:cNvPr>
          <p:cNvCxnSpPr>
            <a:cxnSpLocks/>
            <a:stCxn id="34" idx="1"/>
            <a:endCxn id="12" idx="6"/>
          </p:cNvCxnSpPr>
          <p:nvPr/>
        </p:nvCxnSpPr>
        <p:spPr>
          <a:xfrm flipH="1">
            <a:off x="5969000" y="1761592"/>
            <a:ext cx="3048002" cy="3508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5441267-5A1C-A399-A86E-3BD6FDE1106F}"/>
              </a:ext>
            </a:extLst>
          </p:cNvPr>
          <p:cNvCxnSpPr>
            <a:cxnSpLocks/>
            <a:stCxn id="34" idx="1"/>
            <a:endCxn id="11" idx="6"/>
          </p:cNvCxnSpPr>
          <p:nvPr/>
        </p:nvCxnSpPr>
        <p:spPr>
          <a:xfrm flipH="1">
            <a:off x="5969000" y="1761592"/>
            <a:ext cx="3048002" cy="3000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D26DC5-9D68-85BE-24C0-FD9AE962F3A9}"/>
              </a:ext>
            </a:extLst>
          </p:cNvPr>
          <p:cNvCxnSpPr>
            <a:cxnSpLocks/>
            <a:stCxn id="34" idx="1"/>
            <a:endCxn id="9" idx="6"/>
          </p:cNvCxnSpPr>
          <p:nvPr/>
        </p:nvCxnSpPr>
        <p:spPr>
          <a:xfrm flipH="1">
            <a:off x="5969000" y="1761592"/>
            <a:ext cx="3048002" cy="1984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9F32C8A-43C2-FDE8-0302-59BA32B1830C}"/>
              </a:ext>
            </a:extLst>
          </p:cNvPr>
          <p:cNvCxnSpPr>
            <a:cxnSpLocks/>
            <a:stCxn id="34" idx="1"/>
            <a:endCxn id="8" idx="6"/>
          </p:cNvCxnSpPr>
          <p:nvPr/>
        </p:nvCxnSpPr>
        <p:spPr>
          <a:xfrm flipH="1">
            <a:off x="5969000" y="1761592"/>
            <a:ext cx="3048002" cy="1476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Google Shape;67;p13">
            <a:extLst>
              <a:ext uri="{FF2B5EF4-FFF2-40B4-BE49-F238E27FC236}">
                <a16:creationId xmlns:a16="http://schemas.microsoft.com/office/drawing/2014/main" id="{14614425-682E-6472-98CC-4B7259E8FC10}"/>
              </a:ext>
            </a:extLst>
          </p:cNvPr>
          <p:cNvSpPr txBox="1"/>
          <p:nvPr/>
        </p:nvSpPr>
        <p:spPr>
          <a:xfrm>
            <a:off x="151366" y="2226509"/>
            <a:ext cx="1163700" cy="44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Subscribed Customer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92" name="Google Shape;67;p13">
            <a:extLst>
              <a:ext uri="{FF2B5EF4-FFF2-40B4-BE49-F238E27FC236}">
                <a16:creationId xmlns:a16="http://schemas.microsoft.com/office/drawing/2014/main" id="{4C43CD02-4DEB-F6F5-CC16-8F0FE8A5C62F}"/>
              </a:ext>
            </a:extLst>
          </p:cNvPr>
          <p:cNvSpPr txBox="1"/>
          <p:nvPr/>
        </p:nvSpPr>
        <p:spPr>
          <a:xfrm>
            <a:off x="8930452" y="2135874"/>
            <a:ext cx="1163700" cy="44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Subscribed Restaurants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C3461A4-EAB0-309F-BF30-BA12CBF4C565}"/>
              </a:ext>
            </a:extLst>
          </p:cNvPr>
          <p:cNvCxnSpPr>
            <a:cxnSpLocks/>
            <a:stCxn id="26" idx="3"/>
            <a:endCxn id="11" idx="2"/>
          </p:cNvCxnSpPr>
          <p:nvPr/>
        </p:nvCxnSpPr>
        <p:spPr>
          <a:xfrm>
            <a:off x="1282699" y="1777097"/>
            <a:ext cx="1892301" cy="2985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EC5CB0-8030-4535-3325-50E403CCDF70}"/>
              </a:ext>
            </a:extLst>
          </p:cNvPr>
          <p:cNvCxnSpPr>
            <a:cxnSpLocks/>
            <a:stCxn id="34" idx="1"/>
            <a:endCxn id="60" idx="6"/>
          </p:cNvCxnSpPr>
          <p:nvPr/>
        </p:nvCxnSpPr>
        <p:spPr>
          <a:xfrm flipH="1" flipV="1">
            <a:off x="5969000" y="1648796"/>
            <a:ext cx="3048002" cy="112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08EBC1B-1996-8C58-D601-BCB6F630768E}"/>
              </a:ext>
            </a:extLst>
          </p:cNvPr>
          <p:cNvCxnSpPr>
            <a:cxnSpLocks/>
            <a:stCxn id="34" idx="1"/>
            <a:endCxn id="7" idx="6"/>
          </p:cNvCxnSpPr>
          <p:nvPr/>
        </p:nvCxnSpPr>
        <p:spPr>
          <a:xfrm flipH="1">
            <a:off x="5969000" y="1761592"/>
            <a:ext cx="3048002" cy="968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EE2EB7B-5DBB-4DAE-B6AC-8850D4794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2" y="2624983"/>
            <a:ext cx="990600" cy="927100"/>
          </a:xfrm>
          <a:prstGeom prst="rect">
            <a:avLst/>
          </a:prstGeom>
        </p:spPr>
      </p:pic>
      <p:sp>
        <p:nvSpPr>
          <p:cNvPr id="111" name="Google Shape;67;p13">
            <a:extLst>
              <a:ext uri="{FF2B5EF4-FFF2-40B4-BE49-F238E27FC236}">
                <a16:creationId xmlns:a16="http://schemas.microsoft.com/office/drawing/2014/main" id="{D05CC5BF-1BDD-89CE-3AB5-D96EFE1FF781}"/>
              </a:ext>
            </a:extLst>
          </p:cNvPr>
          <p:cNvSpPr txBox="1"/>
          <p:nvPr/>
        </p:nvSpPr>
        <p:spPr>
          <a:xfrm>
            <a:off x="8930452" y="3473554"/>
            <a:ext cx="1163700" cy="32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Restaurant Staff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07F50BF-7BA0-A3C0-84E1-E5807889E32D}"/>
              </a:ext>
            </a:extLst>
          </p:cNvPr>
          <p:cNvCxnSpPr>
            <a:cxnSpLocks/>
            <a:stCxn id="110" idx="1"/>
            <a:endCxn id="6" idx="6"/>
          </p:cNvCxnSpPr>
          <p:nvPr/>
        </p:nvCxnSpPr>
        <p:spPr>
          <a:xfrm flipH="1" flipV="1">
            <a:off x="5969000" y="2222500"/>
            <a:ext cx="3048002" cy="866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35C7403-D86D-5157-20FC-6456216EA866}"/>
              </a:ext>
            </a:extLst>
          </p:cNvPr>
          <p:cNvCxnSpPr>
            <a:cxnSpLocks/>
            <a:stCxn id="110" idx="1"/>
            <a:endCxn id="7" idx="6"/>
          </p:cNvCxnSpPr>
          <p:nvPr/>
        </p:nvCxnSpPr>
        <p:spPr>
          <a:xfrm flipH="1" flipV="1">
            <a:off x="5969000" y="2730500"/>
            <a:ext cx="3048002" cy="358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3504046-7728-8B53-4BAE-778A568ECA8A}"/>
              </a:ext>
            </a:extLst>
          </p:cNvPr>
          <p:cNvCxnSpPr>
            <a:cxnSpLocks/>
            <a:stCxn id="110" idx="1"/>
            <a:endCxn id="8" idx="6"/>
          </p:cNvCxnSpPr>
          <p:nvPr/>
        </p:nvCxnSpPr>
        <p:spPr>
          <a:xfrm flipH="1">
            <a:off x="5969000" y="3088533"/>
            <a:ext cx="3048002" cy="149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76F181F-DF79-3362-53FB-F6D5B72F68DF}"/>
              </a:ext>
            </a:extLst>
          </p:cNvPr>
          <p:cNvCxnSpPr>
            <a:cxnSpLocks/>
            <a:stCxn id="110" idx="1"/>
            <a:endCxn id="10" idx="6"/>
          </p:cNvCxnSpPr>
          <p:nvPr/>
        </p:nvCxnSpPr>
        <p:spPr>
          <a:xfrm flipH="1">
            <a:off x="5969000" y="3088533"/>
            <a:ext cx="3048002" cy="1165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E8EB648-D940-E463-18DA-F50A88A66ED0}"/>
              </a:ext>
            </a:extLst>
          </p:cNvPr>
          <p:cNvCxnSpPr>
            <a:cxnSpLocks/>
            <a:stCxn id="110" idx="1"/>
            <a:endCxn id="11" idx="6"/>
          </p:cNvCxnSpPr>
          <p:nvPr/>
        </p:nvCxnSpPr>
        <p:spPr>
          <a:xfrm flipH="1">
            <a:off x="5969000" y="3088533"/>
            <a:ext cx="3048002" cy="1673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7DDFFD3-60FE-62D5-1601-719E9A61DF18}"/>
              </a:ext>
            </a:extLst>
          </p:cNvPr>
          <p:cNvCxnSpPr>
            <a:cxnSpLocks/>
            <a:stCxn id="110" idx="1"/>
            <a:endCxn id="12" idx="6"/>
          </p:cNvCxnSpPr>
          <p:nvPr/>
        </p:nvCxnSpPr>
        <p:spPr>
          <a:xfrm flipH="1">
            <a:off x="5969000" y="3088533"/>
            <a:ext cx="3048002" cy="2181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3635AC09-8A71-E9EC-1C3F-7EB837B4A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2" y="3878590"/>
            <a:ext cx="990600" cy="927100"/>
          </a:xfrm>
          <a:prstGeom prst="rect">
            <a:avLst/>
          </a:prstGeom>
        </p:spPr>
      </p:pic>
      <p:sp>
        <p:nvSpPr>
          <p:cNvPr id="131" name="Google Shape;67;p13">
            <a:extLst>
              <a:ext uri="{FF2B5EF4-FFF2-40B4-BE49-F238E27FC236}">
                <a16:creationId xmlns:a16="http://schemas.microsoft.com/office/drawing/2014/main" id="{5E2DD11B-F34A-B8CD-CF77-9A4D07F51AB0}"/>
              </a:ext>
            </a:extLst>
          </p:cNvPr>
          <p:cNvSpPr txBox="1"/>
          <p:nvPr/>
        </p:nvSpPr>
        <p:spPr>
          <a:xfrm>
            <a:off x="8914249" y="4759961"/>
            <a:ext cx="1163700" cy="40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Restaurant Manager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F56CC8F-79D2-CCFF-51C3-8DAFA15C8FEA}"/>
              </a:ext>
            </a:extLst>
          </p:cNvPr>
          <p:cNvCxnSpPr>
            <a:cxnSpLocks/>
            <a:stCxn id="130" idx="1"/>
            <a:endCxn id="60" idx="6"/>
          </p:cNvCxnSpPr>
          <p:nvPr/>
        </p:nvCxnSpPr>
        <p:spPr>
          <a:xfrm flipH="1" flipV="1">
            <a:off x="5969000" y="1648796"/>
            <a:ext cx="3048002" cy="2693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2330904-8E28-DE21-7515-B84A2EF7AA37}"/>
              </a:ext>
            </a:extLst>
          </p:cNvPr>
          <p:cNvCxnSpPr>
            <a:cxnSpLocks/>
            <a:stCxn id="130" idx="1"/>
            <a:endCxn id="11" idx="6"/>
          </p:cNvCxnSpPr>
          <p:nvPr/>
        </p:nvCxnSpPr>
        <p:spPr>
          <a:xfrm flipH="1">
            <a:off x="5969000" y="4342140"/>
            <a:ext cx="3048002" cy="420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87DA904-77C1-803E-A2DC-B69D70290C59}"/>
              </a:ext>
            </a:extLst>
          </p:cNvPr>
          <p:cNvCxnSpPr>
            <a:cxnSpLocks/>
            <a:stCxn id="130" idx="1"/>
            <a:endCxn id="7" idx="6"/>
          </p:cNvCxnSpPr>
          <p:nvPr/>
        </p:nvCxnSpPr>
        <p:spPr>
          <a:xfrm flipH="1" flipV="1">
            <a:off x="5969000" y="2730500"/>
            <a:ext cx="3048002" cy="1611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402624-7B5F-9B3D-AF7B-9662770EDCDA}"/>
              </a:ext>
            </a:extLst>
          </p:cNvPr>
          <p:cNvCxnSpPr>
            <a:cxnSpLocks/>
            <a:stCxn id="130" idx="1"/>
            <a:endCxn id="8" idx="6"/>
          </p:cNvCxnSpPr>
          <p:nvPr/>
        </p:nvCxnSpPr>
        <p:spPr>
          <a:xfrm flipH="1" flipV="1">
            <a:off x="5969000" y="3238500"/>
            <a:ext cx="3048002" cy="1103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BD099F-F4D8-288C-D99A-57B722143B59}"/>
              </a:ext>
            </a:extLst>
          </p:cNvPr>
          <p:cNvCxnSpPr>
            <a:cxnSpLocks/>
            <a:stCxn id="130" idx="1"/>
            <a:endCxn id="9" idx="6"/>
          </p:cNvCxnSpPr>
          <p:nvPr/>
        </p:nvCxnSpPr>
        <p:spPr>
          <a:xfrm flipH="1" flipV="1">
            <a:off x="5969000" y="3746500"/>
            <a:ext cx="3048002" cy="595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543869-637B-88FD-BB47-4FB96EAAFC04}"/>
              </a:ext>
            </a:extLst>
          </p:cNvPr>
          <p:cNvCxnSpPr>
            <a:cxnSpLocks/>
            <a:stCxn id="130" idx="1"/>
            <a:endCxn id="10" idx="6"/>
          </p:cNvCxnSpPr>
          <p:nvPr/>
        </p:nvCxnSpPr>
        <p:spPr>
          <a:xfrm flipH="1" flipV="1">
            <a:off x="5969000" y="4254500"/>
            <a:ext cx="3048002" cy="87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3AA05D-15F3-CA58-F451-5A2A95893558}"/>
              </a:ext>
            </a:extLst>
          </p:cNvPr>
          <p:cNvCxnSpPr>
            <a:cxnSpLocks/>
            <a:stCxn id="130" idx="1"/>
            <a:endCxn id="12" idx="6"/>
          </p:cNvCxnSpPr>
          <p:nvPr/>
        </p:nvCxnSpPr>
        <p:spPr>
          <a:xfrm flipH="1">
            <a:off x="5969000" y="4342140"/>
            <a:ext cx="3048002" cy="928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2D531996-FFCC-0A06-2622-3F69BCE2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6" y="2625856"/>
            <a:ext cx="990600" cy="927100"/>
          </a:xfrm>
          <a:prstGeom prst="rect">
            <a:avLst/>
          </a:prstGeom>
        </p:spPr>
      </p:pic>
      <p:sp>
        <p:nvSpPr>
          <p:cNvPr id="35" name="Google Shape;67;p13">
            <a:extLst>
              <a:ext uri="{FF2B5EF4-FFF2-40B4-BE49-F238E27FC236}">
                <a16:creationId xmlns:a16="http://schemas.microsoft.com/office/drawing/2014/main" id="{DCC73AFD-2907-7243-1BFC-834901F2DE3D}"/>
              </a:ext>
            </a:extLst>
          </p:cNvPr>
          <p:cNvSpPr txBox="1"/>
          <p:nvPr/>
        </p:nvSpPr>
        <p:spPr>
          <a:xfrm>
            <a:off x="205549" y="3468997"/>
            <a:ext cx="1163700" cy="44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Finance Management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9CF7F3-A45F-6E4A-E0A6-A35A8624DB3C}"/>
              </a:ext>
            </a:extLst>
          </p:cNvPr>
          <p:cNvCxnSpPr>
            <a:cxnSpLocks/>
            <a:stCxn id="33" idx="3"/>
            <a:endCxn id="9" idx="2"/>
          </p:cNvCxnSpPr>
          <p:nvPr/>
        </p:nvCxnSpPr>
        <p:spPr>
          <a:xfrm>
            <a:off x="1315066" y="3089406"/>
            <a:ext cx="1859934" cy="657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F163B84A-6428-BBA0-733C-FDBDFD79F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" y="3880082"/>
            <a:ext cx="990600" cy="927100"/>
          </a:xfrm>
          <a:prstGeom prst="rect">
            <a:avLst/>
          </a:prstGeom>
        </p:spPr>
      </p:pic>
      <p:sp>
        <p:nvSpPr>
          <p:cNvPr id="40" name="Google Shape;67;p13">
            <a:extLst>
              <a:ext uri="{FF2B5EF4-FFF2-40B4-BE49-F238E27FC236}">
                <a16:creationId xmlns:a16="http://schemas.microsoft.com/office/drawing/2014/main" id="{FE37FA16-20FD-2E68-783C-EBDF6B39DC7E}"/>
              </a:ext>
            </a:extLst>
          </p:cNvPr>
          <p:cNvSpPr txBox="1"/>
          <p:nvPr/>
        </p:nvSpPr>
        <p:spPr>
          <a:xfrm>
            <a:off x="151366" y="4764956"/>
            <a:ext cx="1163700" cy="44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Advertising Sales</a:t>
            </a:r>
            <a:br>
              <a:rPr lang="en-US" sz="900" dirty="0"/>
            </a:br>
            <a:r>
              <a:rPr lang="en-US" sz="900" dirty="0"/>
              <a:t>Manager </a:t>
            </a:r>
            <a:endParaRPr sz="9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F60E3CB-7797-28BE-8DF9-632C59C90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6" y="5212620"/>
            <a:ext cx="990600" cy="927100"/>
          </a:xfrm>
          <a:prstGeom prst="rect">
            <a:avLst/>
          </a:prstGeom>
        </p:spPr>
      </p:pic>
      <p:sp>
        <p:nvSpPr>
          <p:cNvPr id="42" name="Google Shape;67;p13">
            <a:extLst>
              <a:ext uri="{FF2B5EF4-FFF2-40B4-BE49-F238E27FC236}">
                <a16:creationId xmlns:a16="http://schemas.microsoft.com/office/drawing/2014/main" id="{40719C9F-E348-0476-F882-75B8CB21383D}"/>
              </a:ext>
            </a:extLst>
          </p:cNvPr>
          <p:cNvSpPr txBox="1"/>
          <p:nvPr/>
        </p:nvSpPr>
        <p:spPr>
          <a:xfrm>
            <a:off x="151366" y="6079189"/>
            <a:ext cx="1163700" cy="44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Digital Marketing</a:t>
            </a:r>
            <a:br>
              <a:rPr lang="en-US" sz="900" dirty="0"/>
            </a:br>
            <a:r>
              <a:rPr lang="en-US" sz="900" dirty="0"/>
              <a:t>Specialist</a:t>
            </a:r>
            <a:endParaRPr sz="9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9A930A-C41F-A01F-B72A-310171164DAC}"/>
              </a:ext>
            </a:extLst>
          </p:cNvPr>
          <p:cNvCxnSpPr>
            <a:cxnSpLocks/>
            <a:stCxn id="39" idx="3"/>
            <a:endCxn id="12" idx="2"/>
          </p:cNvCxnSpPr>
          <p:nvPr/>
        </p:nvCxnSpPr>
        <p:spPr>
          <a:xfrm>
            <a:off x="1282699" y="4343632"/>
            <a:ext cx="1892301" cy="926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10AAAB-AFAA-0F91-C62A-DA40EC6EC1C2}"/>
              </a:ext>
            </a:extLst>
          </p:cNvPr>
          <p:cNvCxnSpPr>
            <a:cxnSpLocks/>
            <a:stCxn id="41" idx="3"/>
            <a:endCxn id="9" idx="2"/>
          </p:cNvCxnSpPr>
          <p:nvPr/>
        </p:nvCxnSpPr>
        <p:spPr>
          <a:xfrm flipV="1">
            <a:off x="1228516" y="3746500"/>
            <a:ext cx="1946484" cy="192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Google Shape;107;p14">
            <a:extLst>
              <a:ext uri="{FF2B5EF4-FFF2-40B4-BE49-F238E27FC236}">
                <a16:creationId xmlns:a16="http://schemas.microsoft.com/office/drawing/2014/main" id="{6A0401D3-37CD-3217-836D-1B4E5CC813B8}"/>
              </a:ext>
            </a:extLst>
          </p:cNvPr>
          <p:cNvSpPr/>
          <p:nvPr/>
        </p:nvSpPr>
        <p:spPr>
          <a:xfrm>
            <a:off x="3174999" y="1392591"/>
            <a:ext cx="2794001" cy="512409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02.01 Search &amp; Filter Restaurants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D88926-05B2-F4C4-CA9A-A889B9E07E6F}"/>
              </a:ext>
            </a:extLst>
          </p:cNvPr>
          <p:cNvSpPr/>
          <p:nvPr/>
        </p:nvSpPr>
        <p:spPr>
          <a:xfrm>
            <a:off x="10308943" y="6083512"/>
            <a:ext cx="1519352" cy="6016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Implemented this Sprint (Sprint1)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8FDD2A-E30F-F9BC-B99F-54CBBC76A805}"/>
              </a:ext>
            </a:extLst>
          </p:cNvPr>
          <p:cNvSpPr txBox="1"/>
          <p:nvPr/>
        </p:nvSpPr>
        <p:spPr>
          <a:xfrm>
            <a:off x="10308943" y="5491504"/>
            <a:ext cx="1502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Color Code</a:t>
            </a:r>
          </a:p>
        </p:txBody>
      </p:sp>
    </p:spTree>
    <p:extLst>
      <p:ext uri="{BB962C8B-B14F-4D97-AF65-F5344CB8AC3E}">
        <p14:creationId xmlns:p14="http://schemas.microsoft.com/office/powerpoint/2010/main" val="187337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157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Moradiya, Harsh Mukeshbhai</dc:creator>
  <cp:lastModifiedBy>Shah, Mr. Saransh Ketulkumar</cp:lastModifiedBy>
  <cp:revision>7</cp:revision>
  <dcterms:created xsi:type="dcterms:W3CDTF">2025-03-12T04:08:37Z</dcterms:created>
  <dcterms:modified xsi:type="dcterms:W3CDTF">2025-03-16T22:04:15Z</dcterms:modified>
</cp:coreProperties>
</file>