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0ABA5-5C45-5785-77D9-92F2181DC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AA309-383B-F60D-EA96-282FF0ABF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4C849-069D-C5DA-BA7A-E43E7C810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1A94-EEA1-47A2-A364-E737706C1BE6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68BC4-03C8-C17D-8A84-F5D69832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7D00B-0E04-BF85-ECF1-4744065A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36DA-E891-492D-8158-EB08D1684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62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539C-3BD5-3D1F-A3B1-D78FCEEDF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891EF-40B3-6E4F-197B-153EB42F4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371F-4EA5-5570-39BE-F09B6E69B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1A94-EEA1-47A2-A364-E737706C1BE6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AFDDB-F7B8-AF59-11AC-047C94AB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E15D3-8075-8D00-A1E2-1364A027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36DA-E891-492D-8158-EB08D1684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24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D93C0-9960-4F3B-094B-DB10EC432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FE894-3DF5-7CCE-6AA7-99CEA573F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7961D-2B02-8EF3-51A0-904ABC966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1A94-EEA1-47A2-A364-E737706C1BE6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56DE6-9317-8FA9-1DA3-81B895670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BA466-1749-B7FC-0301-0C211F1A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36DA-E891-492D-8158-EB08D1684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89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48B1-E97F-358C-9974-38988CE9E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7F414-BEA2-8086-695C-F4FD77FB2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6E62A-1809-7A3A-A0D6-F7566A911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1A94-EEA1-47A2-A364-E737706C1BE6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8D690-53B6-28CC-9BA6-71613DC8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40E76-4665-F380-AE35-3C78DE90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36DA-E891-492D-8158-EB08D1684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253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C1410-1389-3213-FE84-51FDC551E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6C15A-8644-F79A-2567-EDC52EC20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7EFD7-D032-3A6A-E713-CB2B6EBDC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1A94-EEA1-47A2-A364-E737706C1BE6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4DBF5-C0D2-BFB1-80CA-459744E6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38867-2562-8B3C-A893-C4BFB49E8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36DA-E891-492D-8158-EB08D1684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30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5409E-572F-93D4-C771-242D8EAE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0C426-4B29-7F06-42A3-E05944A34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ECF3E-1AE7-FB04-6871-B47DAEC22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AEC21-E252-92B0-E999-E4AE9895C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1A94-EEA1-47A2-A364-E737706C1BE6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21BF7-D367-F376-76CA-EAFDCAEA2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C43A0-1D1E-E70C-71E5-75D2F5FF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36DA-E891-492D-8158-EB08D1684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01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AC48-D2E0-763B-2E78-0B1EB65C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DB724-383D-0700-77D5-98524DF75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C845C-DE53-E0A5-F9C7-004A81735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410B9-078A-15FD-09A3-4D6B8C695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1C553-FD74-AA9D-0353-AB090992A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C44D73-AFBF-1103-1794-504E0F73B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1A94-EEA1-47A2-A364-E737706C1BE6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4A995A-1F00-8E10-5AC2-62A3145E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6EAC8B-3FBF-516C-EEA8-3FE2684A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36DA-E891-492D-8158-EB08D1684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61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E8503-950F-7478-3BA4-55624A7D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8FABD-01F9-76E2-2B5D-FF4DD0D1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1A94-EEA1-47A2-A364-E737706C1BE6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DD3B0-3B83-B848-E7FB-A3ED9C93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7AE4F1-332C-F728-A1D5-09E9EAB9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36DA-E891-492D-8158-EB08D1684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52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31D680-D10E-A9DF-0DCB-EBAEED018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1A94-EEA1-47A2-A364-E737706C1BE6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2E288-F5FF-E0BC-7EA2-2E36498EB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2F18F-F506-5AA4-AF5A-A1D14D7B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36DA-E891-492D-8158-EB08D1684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98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F71F-E659-47B0-EA44-6D20A5E6A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0518-4FF1-1905-3680-28B0C7406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8446C-479C-8BAA-1A81-779B61DEF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18A79-4434-30BE-B88B-2159E36D0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1A94-EEA1-47A2-A364-E737706C1BE6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8BC51-7986-21B7-ED11-200E5FE38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FB1B4-81BA-1E23-19BF-EEF281CA3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36DA-E891-492D-8158-EB08D1684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44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909EB-4776-5057-63CB-D57926F4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C5A2A9-12CE-0A69-DD37-FAA7D5011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37F60-EA8C-0506-D011-6D51C84C5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9E1C3-38A5-BA66-CF81-555B5B8C5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1A94-EEA1-47A2-A364-E737706C1BE6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E860D-95ED-0378-7254-CC6965D99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2636C-45B8-A1EE-3B7E-F80688A0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E36DA-E891-492D-8158-EB08D1684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08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51825-97D7-A89F-537B-0D2872CED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75612-4E6B-F0D2-3BB7-C2FB9AEA3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08F06-DBA2-2DB1-3EE9-4F1787038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A1A94-EEA1-47A2-A364-E737706C1BE6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059F8-41E6-BEEF-E869-E1229ADE2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0CDFE-064F-D5BE-EB3A-67B51F277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E36DA-E891-492D-8158-EB08D16842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997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EAA51-2631-BC74-477A-23FA8C447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2226" y="-57073"/>
            <a:ext cx="4222102" cy="438539"/>
          </a:xfrm>
        </p:spPr>
        <p:txBody>
          <a:bodyPr>
            <a:noAutofit/>
          </a:bodyPr>
          <a:lstStyle/>
          <a:p>
            <a:r>
              <a:rPr lang="en-US" sz="2400" dirty="0"/>
              <a:t>Activity Diagram : DineDash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04F954-1826-006D-4AE3-C5FCA65E2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" t="5563" r="2206" b="2313"/>
          <a:stretch/>
        </p:blipFill>
        <p:spPr>
          <a:xfrm>
            <a:off x="2702393" y="344946"/>
            <a:ext cx="6656212" cy="651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91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Activity Diagram : DineDash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Grishma Pandiyath</dc:creator>
  <cp:lastModifiedBy>Grishma Pandiyath</cp:lastModifiedBy>
  <cp:revision>2</cp:revision>
  <dcterms:created xsi:type="dcterms:W3CDTF">2025-03-18T03:20:01Z</dcterms:created>
  <dcterms:modified xsi:type="dcterms:W3CDTF">2025-03-22T15:20:40Z</dcterms:modified>
</cp:coreProperties>
</file>