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B769B4-E1C4-4109-B6F7-E406EA052A06}" v="3" dt="2025-04-29T00:49:20.470"/>
    <p1510:client id="{F4532A23-65FB-4C76-8AAE-E135AC5FE598}" v="5" dt="2025-04-29T13:43:27.27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249" autoAdjust="0"/>
  </p:normalViewPr>
  <p:slideViewPr>
    <p:cSldViewPr snapToGrid="0">
      <p:cViewPr varScale="1">
        <p:scale>
          <a:sx n="82" d="100"/>
          <a:sy n="82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irankumar Vasala" userId="ec6a7972bb9a53d4" providerId="LiveId" clId="{5AB769B4-E1C4-4109-B6F7-E406EA052A06}"/>
    <pc:docChg chg="undo custSel modSld">
      <pc:chgData name="Kirankumar Vasala" userId="ec6a7972bb9a53d4" providerId="LiveId" clId="{5AB769B4-E1C4-4109-B6F7-E406EA052A06}" dt="2025-04-29T00:49:28.746" v="85"/>
      <pc:docMkLst>
        <pc:docMk/>
      </pc:docMkLst>
      <pc:sldChg chg="addSp modSp mod">
        <pc:chgData name="Kirankumar Vasala" userId="ec6a7972bb9a53d4" providerId="LiveId" clId="{5AB769B4-E1C4-4109-B6F7-E406EA052A06}" dt="2025-04-29T00:49:28.746" v="85"/>
        <pc:sldMkLst>
          <pc:docMk/>
          <pc:sldMk cId="3661944221" sldId="257"/>
        </pc:sldMkLst>
        <pc:spChg chg="mod">
          <ac:chgData name="Kirankumar Vasala" userId="ec6a7972bb9a53d4" providerId="LiveId" clId="{5AB769B4-E1C4-4109-B6F7-E406EA052A06}" dt="2025-04-29T00:45:05.703" v="81"/>
          <ac:spMkLst>
            <pc:docMk/>
            <pc:sldMk cId="3661944221" sldId="257"/>
            <ac:spMk id="2" creationId="{AF11E2A5-6BA8-439A-9797-62A654B57300}"/>
          </ac:spMkLst>
        </pc:spChg>
        <pc:spChg chg="add mod">
          <ac:chgData name="Kirankumar Vasala" userId="ec6a7972bb9a53d4" providerId="LiveId" clId="{5AB769B4-E1C4-4109-B6F7-E406EA052A06}" dt="2025-04-29T00:38:49.100" v="62" actId="1076"/>
          <ac:spMkLst>
            <pc:docMk/>
            <pc:sldMk cId="3661944221" sldId="257"/>
            <ac:spMk id="9" creationId="{C15D1D7D-BC97-FD1F-DC12-8C706C01F450}"/>
          </ac:spMkLst>
        </pc:spChg>
        <pc:spChg chg="mod">
          <ac:chgData name="Kirankumar Vasala" userId="ec6a7972bb9a53d4" providerId="LiveId" clId="{5AB769B4-E1C4-4109-B6F7-E406EA052A06}" dt="2025-04-29T00:38:07.375" v="33" actId="1076"/>
          <ac:spMkLst>
            <pc:docMk/>
            <pc:sldMk cId="3661944221" sldId="257"/>
            <ac:spMk id="10" creationId="{4014BE2F-D3E1-4164-8DD3-791E0A1CE112}"/>
          </ac:spMkLst>
        </pc:spChg>
        <pc:spChg chg="mod">
          <ac:chgData name="Kirankumar Vasala" userId="ec6a7972bb9a53d4" providerId="LiveId" clId="{5AB769B4-E1C4-4109-B6F7-E406EA052A06}" dt="2025-04-29T00:38:07.375" v="33" actId="1076"/>
          <ac:spMkLst>
            <pc:docMk/>
            <pc:sldMk cId="3661944221" sldId="257"/>
            <ac:spMk id="22" creationId="{89044BAD-9901-49E0-AD3E-9188ECE6B94F}"/>
          </ac:spMkLst>
        </pc:spChg>
        <pc:spChg chg="mod">
          <ac:chgData name="Kirankumar Vasala" userId="ec6a7972bb9a53d4" providerId="LiveId" clId="{5AB769B4-E1C4-4109-B6F7-E406EA052A06}" dt="2025-04-29T00:49:28.746" v="85"/>
          <ac:spMkLst>
            <pc:docMk/>
            <pc:sldMk cId="3661944221" sldId="257"/>
            <ac:spMk id="33" creationId="{BDAC0159-12A6-441C-BAB5-80BBEE2644E7}"/>
          </ac:spMkLst>
        </pc:spChg>
        <pc:spChg chg="mod">
          <ac:chgData name="Kirankumar Vasala" userId="ec6a7972bb9a53d4" providerId="LiveId" clId="{5AB769B4-E1C4-4109-B6F7-E406EA052A06}" dt="2025-04-29T00:38:18.448" v="34" actId="1076"/>
          <ac:spMkLst>
            <pc:docMk/>
            <pc:sldMk cId="3661944221" sldId="257"/>
            <ac:spMk id="36" creationId="{C0269BA7-683D-4E0E-AEA9-E01DDCC082EF}"/>
          </ac:spMkLst>
        </pc:spChg>
        <pc:spChg chg="mod">
          <ac:chgData name="Kirankumar Vasala" userId="ec6a7972bb9a53d4" providerId="LiveId" clId="{5AB769B4-E1C4-4109-B6F7-E406EA052A06}" dt="2025-04-29T00:38:18.448" v="34" actId="1076"/>
          <ac:spMkLst>
            <pc:docMk/>
            <pc:sldMk cId="3661944221" sldId="257"/>
            <ac:spMk id="39" creationId="{D8F9C569-D86A-4243-95ED-7AE407E31BCA}"/>
          </ac:spMkLst>
        </pc:spChg>
        <pc:spChg chg="mod">
          <ac:chgData name="Kirankumar Vasala" userId="ec6a7972bb9a53d4" providerId="LiveId" clId="{5AB769B4-E1C4-4109-B6F7-E406EA052A06}" dt="2025-04-29T00:38:07.375" v="33" actId="1076"/>
          <ac:spMkLst>
            <pc:docMk/>
            <pc:sldMk cId="3661944221" sldId="257"/>
            <ac:spMk id="93" creationId="{E6B10036-9692-4256-D8C9-74370A078E42}"/>
          </ac:spMkLst>
        </pc:spChg>
        <pc:spChg chg="mod">
          <ac:chgData name="Kirankumar Vasala" userId="ec6a7972bb9a53d4" providerId="LiveId" clId="{5AB769B4-E1C4-4109-B6F7-E406EA052A06}" dt="2025-04-29T00:38:07.375" v="33" actId="1076"/>
          <ac:spMkLst>
            <pc:docMk/>
            <pc:sldMk cId="3661944221" sldId="257"/>
            <ac:spMk id="99" creationId="{F470073A-3FCB-538A-70ED-1A0EED534425}"/>
          </ac:spMkLst>
        </pc:spChg>
        <pc:spChg chg="mod">
          <ac:chgData name="Kirankumar Vasala" userId="ec6a7972bb9a53d4" providerId="LiveId" clId="{5AB769B4-E1C4-4109-B6F7-E406EA052A06}" dt="2025-04-29T00:38:07.375" v="33" actId="1076"/>
          <ac:spMkLst>
            <pc:docMk/>
            <pc:sldMk cId="3661944221" sldId="257"/>
            <ac:spMk id="100" creationId="{97FD7146-5302-3DB6-E770-D994BA828DB7}"/>
          </ac:spMkLst>
        </pc:spChg>
        <pc:spChg chg="mod">
          <ac:chgData name="Kirankumar Vasala" userId="ec6a7972bb9a53d4" providerId="LiveId" clId="{5AB769B4-E1C4-4109-B6F7-E406EA052A06}" dt="2025-04-29T00:38:07.375" v="33" actId="1076"/>
          <ac:spMkLst>
            <pc:docMk/>
            <pc:sldMk cId="3661944221" sldId="257"/>
            <ac:spMk id="102" creationId="{3F90264F-8409-D1C9-361D-DFB93A743033}"/>
          </ac:spMkLst>
        </pc:spChg>
        <pc:spChg chg="mod">
          <ac:chgData name="Kirankumar Vasala" userId="ec6a7972bb9a53d4" providerId="LiveId" clId="{5AB769B4-E1C4-4109-B6F7-E406EA052A06}" dt="2025-04-29T00:38:07.375" v="33" actId="1076"/>
          <ac:spMkLst>
            <pc:docMk/>
            <pc:sldMk cId="3661944221" sldId="257"/>
            <ac:spMk id="105" creationId="{DAE1E942-01FB-63DC-5018-BFEA89209D77}"/>
          </ac:spMkLst>
        </pc:spChg>
        <pc:cxnChg chg="mod">
          <ac:chgData name="Kirankumar Vasala" userId="ec6a7972bb9a53d4" providerId="LiveId" clId="{5AB769B4-E1C4-4109-B6F7-E406EA052A06}" dt="2025-04-29T00:45:04.924" v="79" actId="1037"/>
          <ac:cxnSpMkLst>
            <pc:docMk/>
            <pc:sldMk cId="3661944221" sldId="257"/>
            <ac:cxnSpMk id="5" creationId="{7A96270D-DFBE-4884-9C43-CA3CE613A1E5}"/>
          </ac:cxnSpMkLst>
        </pc:cxnChg>
        <pc:cxnChg chg="mod">
          <ac:chgData name="Kirankumar Vasala" userId="ec6a7972bb9a53d4" providerId="LiveId" clId="{5AB769B4-E1C4-4109-B6F7-E406EA052A06}" dt="2025-04-29T00:45:05.323" v="80" actId="1076"/>
          <ac:cxnSpMkLst>
            <pc:docMk/>
            <pc:sldMk cId="3661944221" sldId="257"/>
            <ac:cxnSpMk id="6" creationId="{2278F0E8-5D17-426D-9549-7FC371DF0FC8}"/>
          </ac:cxnSpMkLst>
        </pc:cxnChg>
        <pc:cxnChg chg="mod">
          <ac:chgData name="Kirankumar Vasala" userId="ec6a7972bb9a53d4" providerId="LiveId" clId="{5AB769B4-E1C4-4109-B6F7-E406EA052A06}" dt="2025-04-29T00:38:07.375" v="33" actId="1076"/>
          <ac:cxnSpMkLst>
            <pc:docMk/>
            <pc:sldMk cId="3661944221" sldId="257"/>
            <ac:cxnSpMk id="12" creationId="{230196D9-BB1E-4C94-B150-03326AFEAC9E}"/>
          </ac:cxnSpMkLst>
        </pc:cxnChg>
        <pc:cxnChg chg="mod">
          <ac:chgData name="Kirankumar Vasala" userId="ec6a7972bb9a53d4" providerId="LiveId" clId="{5AB769B4-E1C4-4109-B6F7-E406EA052A06}" dt="2025-04-29T00:38:18.448" v="34" actId="1076"/>
          <ac:cxnSpMkLst>
            <pc:docMk/>
            <pc:sldMk cId="3661944221" sldId="257"/>
            <ac:cxnSpMk id="37" creationId="{3D43C652-70A6-4410-BE4B-B75F56493D58}"/>
          </ac:cxnSpMkLst>
        </pc:cxnChg>
        <pc:cxnChg chg="mod">
          <ac:chgData name="Kirankumar Vasala" userId="ec6a7972bb9a53d4" providerId="LiveId" clId="{5AB769B4-E1C4-4109-B6F7-E406EA052A06}" dt="2025-04-29T00:38:18.448" v="34" actId="1076"/>
          <ac:cxnSpMkLst>
            <pc:docMk/>
            <pc:sldMk cId="3661944221" sldId="257"/>
            <ac:cxnSpMk id="38" creationId="{BBEB287C-A5F0-434D-8E24-014503F774E7}"/>
          </ac:cxnSpMkLst>
        </pc:cxnChg>
        <pc:cxnChg chg="mod">
          <ac:chgData name="Kirankumar Vasala" userId="ec6a7972bb9a53d4" providerId="LiveId" clId="{5AB769B4-E1C4-4109-B6F7-E406EA052A06}" dt="2025-04-29T00:38:18.448" v="34" actId="1076"/>
          <ac:cxnSpMkLst>
            <pc:docMk/>
            <pc:sldMk cId="3661944221" sldId="257"/>
            <ac:cxnSpMk id="40" creationId="{514F2FC8-6C8E-47E9-AA39-5B57320769C8}"/>
          </ac:cxnSpMkLst>
        </pc:cxnChg>
        <pc:cxnChg chg="mod">
          <ac:chgData name="Kirankumar Vasala" userId="ec6a7972bb9a53d4" providerId="LiveId" clId="{5AB769B4-E1C4-4109-B6F7-E406EA052A06}" dt="2025-04-29T00:38:18.448" v="34" actId="1076"/>
          <ac:cxnSpMkLst>
            <pc:docMk/>
            <pc:sldMk cId="3661944221" sldId="257"/>
            <ac:cxnSpMk id="41" creationId="{4C355CC8-3E0F-438B-9DBB-E9FEF60DED23}"/>
          </ac:cxnSpMkLst>
        </pc:cxnChg>
        <pc:cxnChg chg="mod">
          <ac:chgData name="Kirankumar Vasala" userId="ec6a7972bb9a53d4" providerId="LiveId" clId="{5AB769B4-E1C4-4109-B6F7-E406EA052A06}" dt="2025-04-29T00:49:28.746" v="85"/>
          <ac:cxnSpMkLst>
            <pc:docMk/>
            <pc:sldMk cId="3661944221" sldId="257"/>
            <ac:cxnSpMk id="57" creationId="{B70F8CB0-344D-BCE4-7D51-B0225A8A3FFB}"/>
          </ac:cxnSpMkLst>
        </pc:cxnChg>
        <pc:cxnChg chg="mod">
          <ac:chgData name="Kirankumar Vasala" userId="ec6a7972bb9a53d4" providerId="LiveId" clId="{5AB769B4-E1C4-4109-B6F7-E406EA052A06}" dt="2025-04-29T00:37:12.645" v="23" actId="1076"/>
          <ac:cxnSpMkLst>
            <pc:docMk/>
            <pc:sldMk cId="3661944221" sldId="257"/>
            <ac:cxnSpMk id="59" creationId="{1CCBD864-0D38-E0E1-FD60-E1F5793A4E2C}"/>
          </ac:cxnSpMkLst>
        </pc:cxnChg>
        <pc:cxnChg chg="mod">
          <ac:chgData name="Kirankumar Vasala" userId="ec6a7972bb9a53d4" providerId="LiveId" clId="{5AB769B4-E1C4-4109-B6F7-E406EA052A06}" dt="2025-04-29T00:38:18.448" v="34" actId="1076"/>
          <ac:cxnSpMkLst>
            <pc:docMk/>
            <pc:sldMk cId="3661944221" sldId="257"/>
            <ac:cxnSpMk id="84" creationId="{D1DC83CC-FA46-43C6-998E-CECF69DD649D}"/>
          </ac:cxnSpMkLst>
        </pc:cxnChg>
      </pc:sldChg>
    </pc:docChg>
  </pc:docChgLst>
  <pc:docChgLst>
    <pc:chgData name="Kirankumar Vasala" userId="ec6a7972bb9a53d4" providerId="LiveId" clId="{F4532A23-65FB-4C76-8AAE-E135AC5FE598}"/>
    <pc:docChg chg="custSel modSld">
      <pc:chgData name="Kirankumar Vasala" userId="ec6a7972bb9a53d4" providerId="LiveId" clId="{F4532A23-65FB-4C76-8AAE-E135AC5FE598}" dt="2025-04-29T13:43:35.907" v="15" actId="1076"/>
      <pc:docMkLst>
        <pc:docMk/>
      </pc:docMkLst>
      <pc:sldChg chg="addSp delSp modSp mod">
        <pc:chgData name="Kirankumar Vasala" userId="ec6a7972bb9a53d4" providerId="LiveId" clId="{F4532A23-65FB-4C76-8AAE-E135AC5FE598}" dt="2025-04-29T13:43:35.907" v="15" actId="1076"/>
        <pc:sldMkLst>
          <pc:docMk/>
          <pc:sldMk cId="3661944221" sldId="257"/>
        </pc:sldMkLst>
        <pc:spChg chg="del">
          <ac:chgData name="Kirankumar Vasala" userId="ec6a7972bb9a53d4" providerId="LiveId" clId="{F4532A23-65FB-4C76-8AAE-E135AC5FE598}" dt="2025-04-29T01:19:44.747" v="0" actId="478"/>
          <ac:spMkLst>
            <pc:docMk/>
            <pc:sldMk cId="3661944221" sldId="257"/>
            <ac:spMk id="2" creationId="{AF11E2A5-6BA8-439A-9797-62A654B57300}"/>
          </ac:spMkLst>
        </pc:spChg>
        <pc:spChg chg="del">
          <ac:chgData name="Kirankumar Vasala" userId="ec6a7972bb9a53d4" providerId="LiveId" clId="{F4532A23-65FB-4C76-8AAE-E135AC5FE598}" dt="2025-04-29T01:19:44.747" v="0" actId="478"/>
          <ac:spMkLst>
            <pc:docMk/>
            <pc:sldMk cId="3661944221" sldId="257"/>
            <ac:spMk id="10" creationId="{4014BE2F-D3E1-4164-8DD3-791E0A1CE112}"/>
          </ac:spMkLst>
        </pc:spChg>
        <pc:spChg chg="del">
          <ac:chgData name="Kirankumar Vasala" userId="ec6a7972bb9a53d4" providerId="LiveId" clId="{F4532A23-65FB-4C76-8AAE-E135AC5FE598}" dt="2025-04-29T01:19:44.747" v="0" actId="478"/>
          <ac:spMkLst>
            <pc:docMk/>
            <pc:sldMk cId="3661944221" sldId="257"/>
            <ac:spMk id="22" creationId="{89044BAD-9901-49E0-AD3E-9188ECE6B94F}"/>
          </ac:spMkLst>
        </pc:spChg>
        <pc:spChg chg="del">
          <ac:chgData name="Kirankumar Vasala" userId="ec6a7972bb9a53d4" providerId="LiveId" clId="{F4532A23-65FB-4C76-8AAE-E135AC5FE598}" dt="2025-04-29T01:19:44.747" v="0" actId="478"/>
          <ac:spMkLst>
            <pc:docMk/>
            <pc:sldMk cId="3661944221" sldId="257"/>
            <ac:spMk id="39" creationId="{D8F9C569-D86A-4243-95ED-7AE407E31BCA}"/>
          </ac:spMkLst>
        </pc:spChg>
        <pc:spChg chg="del">
          <ac:chgData name="Kirankumar Vasala" userId="ec6a7972bb9a53d4" providerId="LiveId" clId="{F4532A23-65FB-4C76-8AAE-E135AC5FE598}" dt="2025-04-29T01:19:44.747" v="0" actId="478"/>
          <ac:spMkLst>
            <pc:docMk/>
            <pc:sldMk cId="3661944221" sldId="257"/>
            <ac:spMk id="60" creationId="{1AC04EA6-3957-88CB-0CBD-8349A91FF686}"/>
          </ac:spMkLst>
        </pc:spChg>
        <pc:spChg chg="del">
          <ac:chgData name="Kirankumar Vasala" userId="ec6a7972bb9a53d4" providerId="LiveId" clId="{F4532A23-65FB-4C76-8AAE-E135AC5FE598}" dt="2025-04-29T01:19:44.747" v="0" actId="478"/>
          <ac:spMkLst>
            <pc:docMk/>
            <pc:sldMk cId="3661944221" sldId="257"/>
            <ac:spMk id="93" creationId="{E6B10036-9692-4256-D8C9-74370A078E42}"/>
          </ac:spMkLst>
        </pc:spChg>
        <pc:spChg chg="del">
          <ac:chgData name="Kirankumar Vasala" userId="ec6a7972bb9a53d4" providerId="LiveId" clId="{F4532A23-65FB-4C76-8AAE-E135AC5FE598}" dt="2025-04-29T01:19:44.747" v="0" actId="478"/>
          <ac:spMkLst>
            <pc:docMk/>
            <pc:sldMk cId="3661944221" sldId="257"/>
            <ac:spMk id="99" creationId="{F470073A-3FCB-538A-70ED-1A0EED534425}"/>
          </ac:spMkLst>
        </pc:spChg>
        <pc:spChg chg="del">
          <ac:chgData name="Kirankumar Vasala" userId="ec6a7972bb9a53d4" providerId="LiveId" clId="{F4532A23-65FB-4C76-8AAE-E135AC5FE598}" dt="2025-04-29T01:19:44.747" v="0" actId="478"/>
          <ac:spMkLst>
            <pc:docMk/>
            <pc:sldMk cId="3661944221" sldId="257"/>
            <ac:spMk id="100" creationId="{97FD7146-5302-3DB6-E770-D994BA828DB7}"/>
          </ac:spMkLst>
        </pc:spChg>
        <pc:spChg chg="del">
          <ac:chgData name="Kirankumar Vasala" userId="ec6a7972bb9a53d4" providerId="LiveId" clId="{F4532A23-65FB-4C76-8AAE-E135AC5FE598}" dt="2025-04-29T01:19:44.747" v="0" actId="478"/>
          <ac:spMkLst>
            <pc:docMk/>
            <pc:sldMk cId="3661944221" sldId="257"/>
            <ac:spMk id="102" creationId="{3F90264F-8409-D1C9-361D-DFB93A743033}"/>
          </ac:spMkLst>
        </pc:spChg>
        <pc:spChg chg="del">
          <ac:chgData name="Kirankumar Vasala" userId="ec6a7972bb9a53d4" providerId="LiveId" clId="{F4532A23-65FB-4C76-8AAE-E135AC5FE598}" dt="2025-04-29T01:19:44.747" v="0" actId="478"/>
          <ac:spMkLst>
            <pc:docMk/>
            <pc:sldMk cId="3661944221" sldId="257"/>
            <ac:spMk id="105" creationId="{DAE1E942-01FB-63DC-5018-BFEA89209D77}"/>
          </ac:spMkLst>
        </pc:spChg>
        <pc:picChg chg="add mod">
          <ac:chgData name="Kirankumar Vasala" userId="ec6a7972bb9a53d4" providerId="LiveId" clId="{F4532A23-65FB-4C76-8AAE-E135AC5FE598}" dt="2025-04-29T13:43:35.907" v="15" actId="1076"/>
          <ac:picMkLst>
            <pc:docMk/>
            <pc:sldMk cId="3661944221" sldId="257"/>
            <ac:picMk id="3" creationId="{0450BBC6-8C7F-232A-FAAE-0F7F1545173E}"/>
          </ac:picMkLst>
        </pc:picChg>
        <pc:picChg chg="add del mod">
          <ac:chgData name="Kirankumar Vasala" userId="ec6a7972bb9a53d4" providerId="LiveId" clId="{F4532A23-65FB-4C76-8AAE-E135AC5FE598}" dt="2025-04-29T02:01:47.749" v="9" actId="478"/>
          <ac:picMkLst>
            <pc:docMk/>
            <pc:sldMk cId="3661944221" sldId="257"/>
            <ac:picMk id="3" creationId="{A524A395-B724-DE98-9DB1-C5AFD039BF58}"/>
          </ac:picMkLst>
        </pc:picChg>
        <pc:picChg chg="add del mod">
          <ac:chgData name="Kirankumar Vasala" userId="ec6a7972bb9a53d4" providerId="LiveId" clId="{F4532A23-65FB-4C76-8AAE-E135AC5FE598}" dt="2025-04-29T01:48:11.030" v="5" actId="478"/>
          <ac:picMkLst>
            <pc:docMk/>
            <pc:sldMk cId="3661944221" sldId="257"/>
            <ac:picMk id="4" creationId="{0EA2C22A-9D50-15AF-DC0B-112E33BA98F9}"/>
          </ac:picMkLst>
        </pc:picChg>
        <pc:picChg chg="add del mod">
          <ac:chgData name="Kirankumar Vasala" userId="ec6a7972bb9a53d4" providerId="LiveId" clId="{F4532A23-65FB-4C76-8AAE-E135AC5FE598}" dt="2025-04-29T13:43:03.594" v="12" actId="478"/>
          <ac:picMkLst>
            <pc:docMk/>
            <pc:sldMk cId="3661944221" sldId="257"/>
            <ac:picMk id="4" creationId="{1C606BCB-4EDA-CCB8-8994-07F3FDB0D67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F00A-685D-42A1-A8C5-6D2899652B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D7496A-A905-46AC-907E-714CBE3E1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2A90D-3DE3-4709-BCF1-33E9E1B5C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429-09EA-4023-B4F2-C69B8CBF394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0915D-6364-48BC-BF11-DD8E5C6F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88708-C761-45C7-8FB9-7EBD0DFF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00370-AFC0-43FB-9028-003738D44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95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F59C1-DDF4-4611-97D4-B33BF2628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E2E631-0C5B-4906-8C87-B917C5DD22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05C1B-9217-423E-B973-4FAA6648D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429-09EA-4023-B4F2-C69B8CBF394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72C43-8963-4B86-9CB0-0540E98DE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DEDE1-F650-4CDF-8E80-21C196FE4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00370-AFC0-43FB-9028-003738D44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401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9230EB-F741-432C-9784-773C25A211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858D7-D1B8-4ECC-804F-554ED4FB56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C23E9-989C-46EC-AD4F-561C8F897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429-09EA-4023-B4F2-C69B8CBF394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D066A-5997-4258-9D9E-3F94C7892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2AAA3C-CEC7-475E-BE1E-1ECA62CD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00370-AFC0-43FB-9028-003738D44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FCCA-D8A3-4F0B-A533-CDD7CBFA0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16CBC-CE46-4F89-ADFB-6B4B5B4D7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4C537-BCD9-4EAA-9377-CAAD7FA2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429-09EA-4023-B4F2-C69B8CBF394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01877-3420-4272-AC48-FA097F6D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4F6B4-B45E-4510-8A0F-EBE0CD4C0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00370-AFC0-43FB-9028-003738D44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3227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919D-35DA-45ED-B3D8-4484B3173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473DA-97E6-494A-B6D4-E741E37BA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745CC-FC81-4868-BC32-1D1C1AB2F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429-09EA-4023-B4F2-C69B8CBF394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04CE2-1638-45EB-8E49-3FE828789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DF067-66CF-4219-974F-36E5C7921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00370-AFC0-43FB-9028-003738D44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1757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5C620-FD58-4924-9243-0D2CF9D86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E7DD-B096-4943-A0B9-52A987AA0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E3B04-1EFB-438E-8F6D-36ED52E8C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398A9-A3E4-4934-B027-9F9C71EC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429-09EA-4023-B4F2-C69B8CBF394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EB5A89-D275-4309-83D5-AEF5E6E73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A2F7B-32F0-4C5C-A84E-D60787B51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00370-AFC0-43FB-9028-003738D44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1160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0A2A1-1837-425A-8A58-6FF4D6491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E41E9-92AF-476E-9A1D-6F6CD0F60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B98B54-FB28-4773-AE61-AE2DFFD2D5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4AF9BA-2887-4548-8222-2FCED8B7BA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163694-B17D-4B06-A732-7C7FA1FCE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EC72AE-4999-408D-B3A0-91E1FE043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429-09EA-4023-B4F2-C69B8CBF394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8333C1-EE7E-4747-AA9F-99D419A8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5141B-D546-4E42-B624-C43F1ACA7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00370-AFC0-43FB-9028-003738D44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301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C70AE-1C2D-45AB-AD0C-05E799B1A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F638C4-A79B-4269-A65C-7F88164F0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429-09EA-4023-B4F2-C69B8CBF394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D151D6-D060-4CDB-ACA0-01422195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3FEC2C-F532-4853-845F-827EBA1C8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00370-AFC0-43FB-9028-003738D44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177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7D9A26-E96D-4D6C-A87B-5FC177F4C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429-09EA-4023-B4F2-C69B8CBF394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045D09-B65E-451E-B3C2-A55A496EF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0995BA-4875-4512-977E-1C63F1A0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00370-AFC0-43FB-9028-003738D44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814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71937-3E22-412D-B289-CEEA8DF97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8EB3A-EA75-435F-95F2-385F0333A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3F3C7-33EF-4A01-A759-0E99EC1283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696439-1BA1-4359-8877-1695AD0BA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429-09EA-4023-B4F2-C69B8CBF394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DEBA9-282A-4D64-8510-C173CBB0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232A3-6EF5-415D-8390-83340DEA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00370-AFC0-43FB-9028-003738D44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140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B759A-BC65-498A-84D6-5B8F020B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8B191-75C9-4E0A-A5DB-8CF1DB04E5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46E27-BC39-44AA-90EC-68343FF5C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D0535-D402-42FA-BE14-8CD5FDF1D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D7429-09EA-4023-B4F2-C69B8CBF394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735140-2B04-4C29-9A03-337084FD9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3953D1-0707-4800-BAE2-1165BEF2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00370-AFC0-43FB-9028-003738D44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952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9AB8B8-6473-4E34-B9CD-0519F044A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CFC67-82AF-46A7-AD1F-6B4D3D404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F59CB9-4FBF-40C4-B96B-65EA61FBCF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D7429-09EA-4023-B4F2-C69B8CBF3942}" type="datetimeFigureOut">
              <a:rPr lang="en-IN" smtClean="0"/>
              <a:t>29-04-2025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A9CFB-2354-475D-95DB-2D733175C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204A9-7AE3-49B8-82C2-940508502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00370-AFC0-43FB-9028-003738D446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920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15D1D7D-BC97-FD1F-DC12-8C706C01F450}"/>
              </a:ext>
            </a:extLst>
          </p:cNvPr>
          <p:cNvSpPr txBox="1"/>
          <p:nvPr/>
        </p:nvSpPr>
        <p:spPr>
          <a:xfrm>
            <a:off x="4125703" y="103872"/>
            <a:ext cx="3815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0" i="0" dirty="0">
                <a:effectLst/>
                <a:latin typeface="Arial" panose="020B0604020202020204" pitchFamily="34" charset="0"/>
              </a:rPr>
              <a:t>Class Diagram : DineDash</a:t>
            </a:r>
            <a:endParaRPr lang="en-IN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50BBC6-8C7F-232A-FAAE-0F7F15451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530" y="706879"/>
            <a:ext cx="10811649" cy="57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944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Kirankumar Vasala</dc:creator>
  <cp:lastModifiedBy>Kirankumar Vasala</cp:lastModifiedBy>
  <cp:revision>14</cp:revision>
  <dcterms:created xsi:type="dcterms:W3CDTF">2025-04-02T21:02:33Z</dcterms:created>
  <dcterms:modified xsi:type="dcterms:W3CDTF">2025-04-29T13:43:36Z</dcterms:modified>
</cp:coreProperties>
</file>