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9" autoAdjust="0"/>
    <p:restoredTop sz="94660"/>
  </p:normalViewPr>
  <p:slideViewPr>
    <p:cSldViewPr snapToGrid="0">
      <p:cViewPr>
        <p:scale>
          <a:sx n="75" d="100"/>
          <a:sy n="75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2F84-7A47-6B9B-6846-FFF8AD45E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E453E-94B1-F505-8782-6F2E9A57E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FCF2-CFD4-181E-2A81-675C7B52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1186-7350-C1A2-A2B5-74ACDF35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7837-FA14-D358-50E9-86C5888E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69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43F-FBD2-B6E9-722B-D2E900F1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D196F-3EC2-F3AA-C4F9-02404D86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0C6B-E31F-A94B-B182-33EFEE19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64C3E-60C2-63F2-9F95-0FDF5C2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D152-59DA-9238-084E-1AB65DBC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0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E6B77-80A6-CE07-D9DE-F344DCD8B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4F6BB-47AE-05F3-ACA5-3649B244A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F9D4-6763-7A46-DE05-71C023F1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98C6-B24C-A702-D6CA-8C333CFA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34EB4-9FBA-34D0-EC96-48385C4C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6906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DC8-CD16-C598-BEBD-67174F5F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B73E-AB04-D263-F0F8-0D6F39E9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4439-3E7D-C5D0-F093-67E46739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DE3FD-F731-BEF2-4189-C867F21F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71E5-5B26-BD0B-D0DE-98224C88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177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9221-5A58-8B06-7269-D6926316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4352-9EA9-6ECF-5F16-C9AED92D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7B06-B679-238A-8C06-54EBD851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EBF5-B859-BC8F-437B-E9B97E2D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9452-C266-782F-E8A8-4690B448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2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6B50-320D-87A3-D569-482A813B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D1D2A-E4C6-3D07-4D90-88431C4D4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488A3-E8BA-1E26-9AF6-8FF76C935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7B1C1-74E3-7E25-A8C8-7163F2C1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B85E2-57FE-B42E-A3DD-86DED3F8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BA99-F917-5661-A0CE-02E5375E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42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923F-619C-16E8-AB07-F99665B7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45DA-6611-4757-DAD2-AEE6B543A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234C3-75EC-3420-A426-5964C963D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1016E-77F0-710D-088C-E5A0C2F9E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202C0-0C37-7959-D55C-12FEAF42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B6582-39FE-FB5E-7A48-D748C17B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BBC7D-F973-83FB-0415-6EF3618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6062B-164E-87DC-66A3-18ED5322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35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F782-7C4D-9F19-D740-9B9A30EF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AFC88-E79F-4BCC-00C7-10C054F6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DE342-4FB5-373E-1BF2-72FF4BF1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8A75-15F0-F579-6C1D-DA242E9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16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DFA63-B42F-4D6A-17C3-78F3E308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D42AF-621A-23ED-83CE-73FF615B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32A68-57AA-E986-6499-A49D88C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09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AB8-B3CB-A0FC-56A6-CFA1163D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C83F-AA57-4660-C95A-6171E50BF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7886-23CB-ACAA-C29A-EE8A420EE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D68FB-8991-4B93-2A82-D40B7EF7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F0512-EF38-B8F7-A471-C1DE4B6C5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4311B-F471-2A92-B32F-9F438C1D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09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993-40D7-EEFB-60A5-91C70DDC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E6933-D767-87C2-3336-67EEF3942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FB21D-16D3-35D4-67CF-3BDC9E2F7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917C-3374-3ECC-2FBC-0A49EB9B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9C05D-2881-23D6-06A7-B5E635B6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DE6D1-0CFA-5D03-7EB3-0A2465B5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9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2FE1E-A4B3-2B29-F832-75875A9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B7221-91F7-17FA-DB16-6A3EBAD8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AF9EF-AC5E-1568-F2AD-0CA22F56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7FE32-F328-48A9-83B0-7C77A0FBCF5B}" type="datetimeFigureOut">
              <a:rPr lang="en-IN" smtClean="0"/>
              <a:t>18-04-2025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41CD-9EC3-9DFB-F5DA-16519D802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E388-C7A1-EC53-FF89-888C8A993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5696F-9382-4A54-9405-94C3CDA7ECC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2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37CE-E933-15F7-6B29-A0FAD8DBA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DineDash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23DFE-4DD4-3A87-C075-74447A3A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 Diagrams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98C7CD-4A74-095C-1FA6-22C774B42B7F}"/>
              </a:ext>
            </a:extLst>
          </p:cNvPr>
          <p:cNvSpPr txBox="1"/>
          <p:nvPr/>
        </p:nvSpPr>
        <p:spPr>
          <a:xfrm>
            <a:off x="4271865" y="0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DineDash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Entities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90669C-B176-D839-14DA-8224477BE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44718"/>
              </p:ext>
            </p:extLst>
          </p:nvPr>
        </p:nvGraphicFramePr>
        <p:xfrm>
          <a:off x="2255774" y="369332"/>
          <a:ext cx="8040752" cy="6414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20">
                  <a:extLst>
                    <a:ext uri="{9D8B030D-6E8A-4147-A177-3AD203B41FA5}">
                      <a16:colId xmlns:a16="http://schemas.microsoft.com/office/drawing/2014/main" val="3272733297"/>
                    </a:ext>
                  </a:extLst>
                </a:gridCol>
                <a:gridCol w="6688232">
                  <a:extLst>
                    <a:ext uri="{9D8B030D-6E8A-4147-A177-3AD203B41FA5}">
                      <a16:colId xmlns:a16="http://schemas.microsoft.com/office/drawing/2014/main" val="1844176765"/>
                    </a:ext>
                  </a:extLst>
                </a:gridCol>
              </a:tblGrid>
              <a:tr h="23087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Entity Name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84892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Users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user_id, name, email, password, street_address, city, state, zip_code, entitlement_type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225386"/>
                  </a:ext>
                </a:extLst>
              </a:tr>
              <a:tr h="259737">
                <a:tc>
                  <a:txBody>
                    <a:bodyPr/>
                    <a:lstStyle/>
                    <a:p>
                      <a:r>
                        <a:rPr lang="en-US" sz="1100" dirty="0"/>
                        <a:t>Restaurants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restaurant_id, restaurant_name, street_address, city, state, zip_code, restaurant_type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63508"/>
                  </a:ext>
                </a:extLst>
              </a:tr>
              <a:tr h="262115">
                <a:tc>
                  <a:txBody>
                    <a:bodyPr/>
                    <a:lstStyle/>
                    <a:p>
                      <a:r>
                        <a:rPr lang="en-US" sz="1100" dirty="0"/>
                        <a:t>Delivery Partners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partner_id, name, email, password, vehicle_type, street_address, city, state, zip_code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66981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Menu Items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menu_item_id, restaurant_id, name, description,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776850"/>
                  </a:ext>
                </a:extLst>
              </a:tr>
              <a:tr h="283880">
                <a:tc>
                  <a:txBody>
                    <a:bodyPr/>
                    <a:lstStyle/>
                    <a:p>
                      <a:r>
                        <a:rPr lang="en-US" sz="1100" dirty="0"/>
                        <a:t>Reservations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reservation_id, user_id, restaurant_id, date, time, number_of_guests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43413"/>
                  </a:ext>
                </a:extLst>
              </a:tr>
              <a:tr h="257545">
                <a:tc>
                  <a:txBody>
                    <a:bodyPr/>
                    <a:lstStyle/>
                    <a:p>
                      <a:r>
                        <a:rPr lang="en-US" sz="11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order_id, user_id, restaurant_id, total_amount, order_status, partner_id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6834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Payments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payment_id, order_id, subscription_id, user_id, amount_paid, payment_method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66060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Order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order_item_id, order_id, menu_item_id, quantity,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50648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Advertisements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ad_id, target_type, title, content, start_date, end_date, status, restaurant_id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56302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Reviews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review_id, user_id, restaurant_id, rating, comment, 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81907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Subscriptions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subscription_id, user_id, subscription_type_id, start_date, end_date, status, payment_id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20608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Subscription Types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subscription_type_id, name, price, duration,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43254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Offers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offer_id, title, description, discount_percent, discount_amount, valid_from, valid_until, applicable_to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90780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Loyalty Programs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loyalty_id, user_id, points_earned, points_redeemed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34318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Earnings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earning_id, partner_id, order_id, amount, date_earned, tip_amount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64198"/>
                  </a:ext>
                </a:extLst>
              </a:tr>
              <a:tr h="369403">
                <a:tc>
                  <a:txBody>
                    <a:bodyPr/>
                    <a:lstStyle/>
                    <a:p>
                      <a:r>
                        <a:rPr lang="en-IN" sz="1100" dirty="0"/>
                        <a:t>Commission Payments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commission_id, order_id, restaurant_id, partner_id, restaurant_com_percent, restaurant_com_amt, delivery_com_percent, delivery_com_amt, created_at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89887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IN" sz="1100" dirty="0"/>
                        <a:t>Customer Queries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query_id, user_id, subject, description, created_at,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525207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Support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ticket_id, query_id, user_id, status, resolution_notes, resolved_at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78665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Entitlements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entitlement_id, entitlement_type,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63116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state_id, state_name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73724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Zip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zip_id, zip_code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6716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Order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status_id, status_name,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21729"/>
                  </a:ext>
                </a:extLst>
              </a:tr>
              <a:tr h="230877">
                <a:tc>
                  <a:txBody>
                    <a:bodyPr/>
                    <a:lstStyle/>
                    <a:p>
                      <a:r>
                        <a:rPr lang="en-US" sz="1100" dirty="0"/>
                        <a:t>Restaurant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restaurant_type_id, type_name,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8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113C-B3CF-C5CA-1DE7-E1200D64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019" y="0"/>
            <a:ext cx="3845962" cy="33337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DineDash : Conceptual ER Diagram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BFF90-7F21-3130-9EA0-EA2907853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5"/>
            <a:ext cx="121920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4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33F8E-9BF5-95FF-B1F7-1E6963A4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D52-C9E8-1C09-487D-63260332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695" y="152400"/>
            <a:ext cx="3455243" cy="28799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DineDash : Logical ER Diagram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C50AB-A192-15D1-7E44-D446B2937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" t="3297" r="1873" b="2460"/>
          <a:stretch/>
        </p:blipFill>
        <p:spPr>
          <a:xfrm>
            <a:off x="1640562" y="440392"/>
            <a:ext cx="8438159" cy="64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7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502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DineDash</vt:lpstr>
      <vt:lpstr>PowerPoint Presentation</vt:lpstr>
      <vt:lpstr>DineDash : Conceptual ER Diagram</vt:lpstr>
      <vt:lpstr>DineDash : Logical 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Grishma Pandiyath</dc:creator>
  <cp:lastModifiedBy>Kirankumar Vasala</cp:lastModifiedBy>
  <cp:revision>106</cp:revision>
  <dcterms:created xsi:type="dcterms:W3CDTF">2025-04-01T23:17:12Z</dcterms:created>
  <dcterms:modified xsi:type="dcterms:W3CDTF">2025-04-18T16:48:08Z</dcterms:modified>
</cp:coreProperties>
</file>