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69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ie fine" userId="1b0e0be0f426f88d" providerId="LiveId" clId="{863B08B3-1AA5-47DE-9AD8-B3FADDF4CB54}"/>
    <pc:docChg chg="modSld">
      <pc:chgData name="jackie fine" userId="1b0e0be0f426f88d" providerId="LiveId" clId="{863B08B3-1AA5-47DE-9AD8-B3FADDF4CB54}" dt="2025-02-26T01:20:00.626" v="1" actId="20577"/>
      <pc:docMkLst>
        <pc:docMk/>
      </pc:docMkLst>
      <pc:sldChg chg="modSp mod">
        <pc:chgData name="jackie fine" userId="1b0e0be0f426f88d" providerId="LiveId" clId="{863B08B3-1AA5-47DE-9AD8-B3FADDF4CB54}" dt="2025-02-26T01:20:00.626" v="1" actId="20577"/>
        <pc:sldMkLst>
          <pc:docMk/>
          <pc:sldMk cId="0" sldId="256"/>
        </pc:sldMkLst>
        <pc:spChg chg="mod">
          <ac:chgData name="jackie fine" userId="1b0e0be0f426f88d" providerId="LiveId" clId="{863B08B3-1AA5-47DE-9AD8-B3FADDF4CB54}" dt="2025-02-26T01:20:00.626" v="1" actId="20577"/>
          <ac:spMkLst>
            <pc:docMk/>
            <pc:sldMk cId="0" sldId="256"/>
            <ac:spMk id="8" creationId="{63DEA600-FBB7-85D1-FD80-EEB6DE3AAE0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854E35C3-9E69-35F9-2D56-87CEA3090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7BD86180-1E7D-41FC-6BF0-D809865CC9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18CC87E7-D82B-8EA9-D491-C3BA14C18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21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81155" y="1031500"/>
            <a:ext cx="1756800" cy="715200"/>
          </a:xfrm>
          <a:prstGeom prst="roundRect">
            <a:avLst>
              <a:gd name="adj" fmla="val 16667"/>
            </a:avLst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DineDash</a:t>
            </a:r>
          </a:p>
        </p:txBody>
      </p:sp>
      <p:cxnSp>
        <p:nvCxnSpPr>
          <p:cNvPr id="59" name="Google Shape;59;p13"/>
          <p:cNvCxnSpPr>
            <a:cxnSpLocks/>
          </p:cNvCxnSpPr>
          <p:nvPr/>
        </p:nvCxnSpPr>
        <p:spPr>
          <a:xfrm flipH="1">
            <a:off x="1055345" y="2215450"/>
            <a:ext cx="810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</p:cNvCxnSpPr>
          <p:nvPr/>
        </p:nvCxnSpPr>
        <p:spPr>
          <a:xfrm rot="10800000">
            <a:off x="2451125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050215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3" name="Google Shape;63;p13"/>
          <p:cNvCxnSpPr>
            <a:cxnSpLocks/>
          </p:cNvCxnSpPr>
          <p:nvPr/>
        </p:nvCxnSpPr>
        <p:spPr>
          <a:xfrm>
            <a:off x="5268388" y="2228500"/>
            <a:ext cx="0" cy="574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678960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>
            <a:cxnSpLocks/>
          </p:cNvCxnSpPr>
          <p:nvPr/>
        </p:nvCxnSpPr>
        <p:spPr>
          <a:xfrm>
            <a:off x="1062433" y="2228500"/>
            <a:ext cx="6989952" cy="1025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1946563" y="290951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DineDash : Functional Decomposition Diagram</a:t>
            </a:r>
          </a:p>
        </p:txBody>
      </p:sp>
      <p:sp>
        <p:nvSpPr>
          <p:cNvPr id="24" name="Google Shape;55;p13">
            <a:extLst>
              <a:ext uri="{FF2B5EF4-FFF2-40B4-BE49-F238E27FC236}">
                <a16:creationId xmlns:a16="http://schemas.microsoft.com/office/drawing/2014/main" id="{AE97C164-E3AA-2AF0-1710-721B4F0AFE11}"/>
              </a:ext>
            </a:extLst>
          </p:cNvPr>
          <p:cNvSpPr/>
          <p:nvPr/>
        </p:nvSpPr>
        <p:spPr>
          <a:xfrm>
            <a:off x="447373" y="2816200"/>
            <a:ext cx="1163465" cy="536108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01. Account &amp; Subscription Management</a:t>
            </a:r>
            <a:endParaRPr sz="1000" dirty="0"/>
          </a:p>
        </p:txBody>
      </p:sp>
      <p:sp>
        <p:nvSpPr>
          <p:cNvPr id="25" name="Google Shape;55;p13">
            <a:extLst>
              <a:ext uri="{FF2B5EF4-FFF2-40B4-BE49-F238E27FC236}">
                <a16:creationId xmlns:a16="http://schemas.microsoft.com/office/drawing/2014/main" id="{25797A95-7D55-36D3-53F3-AB9EB538784F}"/>
              </a:ext>
            </a:extLst>
          </p:cNvPr>
          <p:cNvSpPr/>
          <p:nvPr/>
        </p:nvSpPr>
        <p:spPr>
          <a:xfrm>
            <a:off x="1861817" y="2816200"/>
            <a:ext cx="1163465" cy="536108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Font typeface="Arial"/>
              <a:buNone/>
            </a:pPr>
            <a:r>
              <a:rPr lang="en" sz="1000" dirty="0"/>
              <a:t>02. </a:t>
            </a:r>
            <a:r>
              <a:rPr lang="en-IN" sz="1000" dirty="0"/>
              <a:t>Restaurant &amp; Order Management</a:t>
            </a:r>
            <a:endParaRPr sz="1000" dirty="0"/>
          </a:p>
        </p:txBody>
      </p:sp>
      <p:sp>
        <p:nvSpPr>
          <p:cNvPr id="26" name="Google Shape;55;p13">
            <a:extLst>
              <a:ext uri="{FF2B5EF4-FFF2-40B4-BE49-F238E27FC236}">
                <a16:creationId xmlns:a16="http://schemas.microsoft.com/office/drawing/2014/main" id="{93DA62B8-A4E9-ADAC-A4BC-BE70F386C426}"/>
              </a:ext>
            </a:extLst>
          </p:cNvPr>
          <p:cNvSpPr/>
          <p:nvPr/>
        </p:nvSpPr>
        <p:spPr>
          <a:xfrm>
            <a:off x="3276261" y="2816200"/>
            <a:ext cx="1163465" cy="536108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100" dirty="0"/>
              <a:t>03. Orders &amp; Payments</a:t>
            </a:r>
            <a:endParaRPr sz="1100" dirty="0"/>
          </a:p>
        </p:txBody>
      </p:sp>
      <p:sp>
        <p:nvSpPr>
          <p:cNvPr id="27" name="Google Shape;55;p13">
            <a:extLst>
              <a:ext uri="{FF2B5EF4-FFF2-40B4-BE49-F238E27FC236}">
                <a16:creationId xmlns:a16="http://schemas.microsoft.com/office/drawing/2014/main" id="{9C93216C-07D5-F3D7-08C8-ED992B6805C5}"/>
              </a:ext>
            </a:extLst>
          </p:cNvPr>
          <p:cNvSpPr/>
          <p:nvPr/>
        </p:nvSpPr>
        <p:spPr>
          <a:xfrm>
            <a:off x="4686607" y="2810439"/>
            <a:ext cx="1163465" cy="536108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Font typeface="Arial"/>
              <a:buNone/>
            </a:pPr>
            <a:r>
              <a:rPr lang="en-IN" sz="1100" dirty="0"/>
              <a:t>04. Delivery Management</a:t>
            </a:r>
          </a:p>
        </p:txBody>
      </p:sp>
      <p:sp>
        <p:nvSpPr>
          <p:cNvPr id="28" name="Google Shape;55;p13">
            <a:extLst>
              <a:ext uri="{FF2B5EF4-FFF2-40B4-BE49-F238E27FC236}">
                <a16:creationId xmlns:a16="http://schemas.microsoft.com/office/drawing/2014/main" id="{9A964BD4-F241-731A-FD2D-BDCC7260AE9F}"/>
              </a:ext>
            </a:extLst>
          </p:cNvPr>
          <p:cNvSpPr/>
          <p:nvPr/>
        </p:nvSpPr>
        <p:spPr>
          <a:xfrm>
            <a:off x="6096953" y="2818959"/>
            <a:ext cx="1163465" cy="536108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05. </a:t>
            </a:r>
            <a:r>
              <a:rPr lang="en-IN" sz="1000" dirty="0"/>
              <a:t>Advertisement   </a:t>
            </a:r>
            <a:r>
              <a:rPr lang="en" sz="1000" dirty="0"/>
              <a:t> Management</a:t>
            </a:r>
            <a:endParaRPr sz="1000" dirty="0"/>
          </a:p>
        </p:txBody>
      </p:sp>
      <p:sp>
        <p:nvSpPr>
          <p:cNvPr id="29" name="Google Shape;55;p13">
            <a:extLst>
              <a:ext uri="{FF2B5EF4-FFF2-40B4-BE49-F238E27FC236}">
                <a16:creationId xmlns:a16="http://schemas.microsoft.com/office/drawing/2014/main" id="{7009EBDA-7C3B-EC34-34EF-996F0182A63C}"/>
              </a:ext>
            </a:extLst>
          </p:cNvPr>
          <p:cNvSpPr/>
          <p:nvPr/>
        </p:nvSpPr>
        <p:spPr>
          <a:xfrm>
            <a:off x="7511345" y="2810439"/>
            <a:ext cx="1163465" cy="536108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/>
              <a:t>06. </a:t>
            </a:r>
            <a:r>
              <a:rPr lang="en-IN" sz="1100" dirty="0"/>
              <a:t>Customer Support</a:t>
            </a:r>
            <a:endParaRPr sz="1100" dirty="0"/>
          </a:p>
        </p:txBody>
      </p:sp>
      <p:cxnSp>
        <p:nvCxnSpPr>
          <p:cNvPr id="31" name="Google Shape;64;p13">
            <a:extLst>
              <a:ext uri="{FF2B5EF4-FFF2-40B4-BE49-F238E27FC236}">
                <a16:creationId xmlns:a16="http://schemas.microsoft.com/office/drawing/2014/main" id="{E50DB009-DCB0-2362-B7F7-47199151DE3B}"/>
              </a:ext>
            </a:extLst>
          </p:cNvPr>
          <p:cNvCxnSpPr/>
          <p:nvPr/>
        </p:nvCxnSpPr>
        <p:spPr>
          <a:xfrm rot="10800000">
            <a:off x="3834907" y="2238759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5" name="Google Shape;63;p13">
            <a:extLst>
              <a:ext uri="{FF2B5EF4-FFF2-40B4-BE49-F238E27FC236}">
                <a16:creationId xmlns:a16="http://schemas.microsoft.com/office/drawing/2014/main" id="{2A3E736E-30C8-FFD9-D71E-1FA928392A2C}"/>
              </a:ext>
            </a:extLst>
          </p:cNvPr>
          <p:cNvCxnSpPr>
            <a:cxnSpLocks/>
          </p:cNvCxnSpPr>
          <p:nvPr/>
        </p:nvCxnSpPr>
        <p:spPr>
          <a:xfrm>
            <a:off x="4550122" y="1746700"/>
            <a:ext cx="0" cy="48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6107B7-382B-8A59-ECE7-99CFFA1BB2E9}"/>
              </a:ext>
            </a:extLst>
          </p:cNvPr>
          <p:cNvSpPr txBox="1"/>
          <p:nvPr/>
        </p:nvSpPr>
        <p:spPr>
          <a:xfrm>
            <a:off x="3444686" y="3529974"/>
            <a:ext cx="86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Sandeep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A71B9-A37A-C139-36AF-88923DAB45F2}"/>
              </a:ext>
            </a:extLst>
          </p:cNvPr>
          <p:cNvSpPr txBox="1"/>
          <p:nvPr/>
        </p:nvSpPr>
        <p:spPr>
          <a:xfrm>
            <a:off x="7741903" y="3529972"/>
            <a:ext cx="86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Andrew</a:t>
            </a:r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85AAA-ABCC-A9D2-5650-7A5E6F2AAF88}"/>
              </a:ext>
            </a:extLst>
          </p:cNvPr>
          <p:cNvSpPr txBox="1"/>
          <p:nvPr/>
        </p:nvSpPr>
        <p:spPr>
          <a:xfrm>
            <a:off x="660671" y="3530491"/>
            <a:ext cx="86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Saransh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050C21-607A-BD93-6CE1-C59796589FF3}"/>
              </a:ext>
            </a:extLst>
          </p:cNvPr>
          <p:cNvSpPr txBox="1"/>
          <p:nvPr/>
        </p:nvSpPr>
        <p:spPr>
          <a:xfrm>
            <a:off x="2012982" y="3529975"/>
            <a:ext cx="86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Sumedh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1409E-5B5F-50B0-D277-639B570C1BB6}"/>
              </a:ext>
            </a:extLst>
          </p:cNvPr>
          <p:cNvSpPr txBox="1"/>
          <p:nvPr/>
        </p:nvSpPr>
        <p:spPr>
          <a:xfrm>
            <a:off x="4957888" y="3529973"/>
            <a:ext cx="86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Harsh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EA600-FBB7-85D1-FD80-EEB6DE3AAE08}"/>
              </a:ext>
            </a:extLst>
          </p:cNvPr>
          <p:cNvSpPr txBox="1"/>
          <p:nvPr/>
        </p:nvSpPr>
        <p:spPr>
          <a:xfrm>
            <a:off x="6389592" y="3530489"/>
            <a:ext cx="861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Kiran V.</a:t>
            </a:r>
            <a:endParaRPr lang="en-IN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581A8FC-5698-EED2-44F8-62ABA7CA6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23785-752B-284F-6234-816AC8FD0B2E}"/>
              </a:ext>
            </a:extLst>
          </p:cNvPr>
          <p:cNvSpPr txBox="1"/>
          <p:nvPr/>
        </p:nvSpPr>
        <p:spPr>
          <a:xfrm>
            <a:off x="2939975" y="187402"/>
            <a:ext cx="3493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DineDash : Fish Bone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8C172-342C-E378-8177-3AE9526004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12" t="6031" r="1553" b="6231"/>
          <a:stretch/>
        </p:blipFill>
        <p:spPr>
          <a:xfrm>
            <a:off x="322521" y="556734"/>
            <a:ext cx="8498958" cy="43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049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48</Words>
  <Application>Microsoft Office PowerPoint</Application>
  <PresentationFormat>On-screen Show (16:9)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Grishma Pandiyath</dc:creator>
  <cp:lastModifiedBy>jackie fine</cp:lastModifiedBy>
  <cp:revision>20</cp:revision>
  <dcterms:modified xsi:type="dcterms:W3CDTF">2025-02-26T01:20:10Z</dcterms:modified>
</cp:coreProperties>
</file>