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g/MtxYYISAGpLUsdmkqTsR8WLi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24"/>
  </p:normalViewPr>
  <p:slideViewPr>
    <p:cSldViewPr snapToGrid="0">
      <p:cViewPr varScale="1">
        <p:scale>
          <a:sx n="148" d="100"/>
          <a:sy n="148" d="100"/>
        </p:scale>
        <p:origin x="73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90ACCC-B0D4-9183-8777-E51397EAB131}"/>
              </a:ext>
            </a:extLst>
          </p:cNvPr>
          <p:cNvSpPr txBox="1"/>
          <p:nvPr/>
        </p:nvSpPr>
        <p:spPr>
          <a:xfrm>
            <a:off x="170866" y="1521098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Customer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C1349-413A-58E7-511E-A054EA822BA9}"/>
              </a:ext>
            </a:extLst>
          </p:cNvPr>
          <p:cNvSpPr txBox="1"/>
          <p:nvPr/>
        </p:nvSpPr>
        <p:spPr>
          <a:xfrm>
            <a:off x="0" y="2913848"/>
            <a:ext cx="15140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Delivery Partner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9FC3-1F02-66C3-88BA-EC011B86446D}"/>
              </a:ext>
            </a:extLst>
          </p:cNvPr>
          <p:cNvSpPr txBox="1"/>
          <p:nvPr/>
        </p:nvSpPr>
        <p:spPr>
          <a:xfrm>
            <a:off x="128316" y="4288990"/>
            <a:ext cx="11211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Restaurant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83346-4F61-303A-F648-572A9333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6" y="619258"/>
            <a:ext cx="933333" cy="90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4AB479-799E-3AAE-666C-B3C27E962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6" y="3346611"/>
            <a:ext cx="933333" cy="904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7413E3-9FFD-9554-2B45-CE6A4219F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0" y="2065846"/>
            <a:ext cx="933333" cy="904875"/>
          </a:xfrm>
          <a:prstGeom prst="rect">
            <a:avLst/>
          </a:prstGeom>
        </p:spPr>
      </p:pic>
      <p:grpSp>
        <p:nvGrpSpPr>
          <p:cNvPr id="18" name="Google Shape;110;p1">
            <a:extLst>
              <a:ext uri="{FF2B5EF4-FFF2-40B4-BE49-F238E27FC236}">
                <a16:creationId xmlns:a16="http://schemas.microsoft.com/office/drawing/2014/main" id="{E8EB3586-80FD-ADB8-6B25-E4CCBEB4698C}"/>
              </a:ext>
            </a:extLst>
          </p:cNvPr>
          <p:cNvGrpSpPr/>
          <p:nvPr/>
        </p:nvGrpSpPr>
        <p:grpSpPr>
          <a:xfrm>
            <a:off x="1898145" y="2079881"/>
            <a:ext cx="1501425" cy="852204"/>
            <a:chOff x="2746800" y="3191250"/>
            <a:chExt cx="1901400" cy="987900"/>
          </a:xfrm>
        </p:grpSpPr>
        <p:sp>
          <p:nvSpPr>
            <p:cNvPr id="19" name="Google Shape;111;p1">
              <a:extLst>
                <a:ext uri="{FF2B5EF4-FFF2-40B4-BE49-F238E27FC236}">
                  <a16:creationId xmlns:a16="http://schemas.microsoft.com/office/drawing/2014/main" id="{D1EDAC63-847E-3B3D-795C-2B5732D11188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13;p1">
              <a:extLst>
                <a:ext uri="{FF2B5EF4-FFF2-40B4-BE49-F238E27FC236}">
                  <a16:creationId xmlns:a16="http://schemas.microsoft.com/office/drawing/2014/main" id="{476DDB51-0E12-C855-A9ED-FA999FAE2FDA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Secure Login</a:t>
              </a:r>
              <a:endParaRPr sz="11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114;p1">
              <a:extLst>
                <a:ext uri="{FF2B5EF4-FFF2-40B4-BE49-F238E27FC236}">
                  <a16:creationId xmlns:a16="http://schemas.microsoft.com/office/drawing/2014/main" id="{784A55E8-A780-E7C8-AF62-722133EFD837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3D5B22D-63F9-FE1E-481F-23EC3093F7F9}"/>
              </a:ext>
            </a:extLst>
          </p:cNvPr>
          <p:cNvSpPr txBox="1"/>
          <p:nvPr/>
        </p:nvSpPr>
        <p:spPr>
          <a:xfrm>
            <a:off x="1888347" y="207555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1.06</a:t>
            </a:r>
          </a:p>
        </p:txBody>
      </p:sp>
      <p:grpSp>
        <p:nvGrpSpPr>
          <p:cNvPr id="23" name="Google Shape;110;p1">
            <a:extLst>
              <a:ext uri="{FF2B5EF4-FFF2-40B4-BE49-F238E27FC236}">
                <a16:creationId xmlns:a16="http://schemas.microsoft.com/office/drawing/2014/main" id="{60613D03-40C0-E1EC-7FC3-A95AF6A51EB7}"/>
              </a:ext>
            </a:extLst>
          </p:cNvPr>
          <p:cNvGrpSpPr/>
          <p:nvPr/>
        </p:nvGrpSpPr>
        <p:grpSpPr>
          <a:xfrm>
            <a:off x="1898145" y="816618"/>
            <a:ext cx="1501426" cy="852204"/>
            <a:chOff x="2746799" y="3191249"/>
            <a:chExt cx="1901401" cy="987900"/>
          </a:xfrm>
        </p:grpSpPr>
        <p:sp>
          <p:nvSpPr>
            <p:cNvPr id="24" name="Google Shape;111;p1">
              <a:extLst>
                <a:ext uri="{FF2B5EF4-FFF2-40B4-BE49-F238E27FC236}">
                  <a16:creationId xmlns:a16="http://schemas.microsoft.com/office/drawing/2014/main" id="{547149EE-F50F-3D65-A446-A2DC5BF571A9}"/>
                </a:ext>
              </a:extLst>
            </p:cNvPr>
            <p:cNvSpPr/>
            <p:nvPr/>
          </p:nvSpPr>
          <p:spPr>
            <a:xfrm>
              <a:off x="2746799" y="3191249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13;p1">
              <a:extLst>
                <a:ext uri="{FF2B5EF4-FFF2-40B4-BE49-F238E27FC236}">
                  <a16:creationId xmlns:a16="http://schemas.microsoft.com/office/drawing/2014/main" id="{5F2EBABA-3759-5AFC-443A-9E018C167442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Make Reservations</a:t>
              </a:r>
            </a:p>
          </p:txBody>
        </p:sp>
        <p:cxnSp>
          <p:nvCxnSpPr>
            <p:cNvPr id="26" name="Google Shape;114;p1">
              <a:extLst>
                <a:ext uri="{FF2B5EF4-FFF2-40B4-BE49-F238E27FC236}">
                  <a16:creationId xmlns:a16="http://schemas.microsoft.com/office/drawing/2014/main" id="{B68347F1-3E88-D2B4-6B6A-D47652FCD4CE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71A5CF3-D1B8-0AF0-B4FF-84C8D21AFD86}"/>
              </a:ext>
            </a:extLst>
          </p:cNvPr>
          <p:cNvSpPr txBox="1"/>
          <p:nvPr/>
        </p:nvSpPr>
        <p:spPr>
          <a:xfrm>
            <a:off x="1885192" y="76430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2.02</a:t>
            </a:r>
          </a:p>
        </p:txBody>
      </p:sp>
      <p:grpSp>
        <p:nvGrpSpPr>
          <p:cNvPr id="28" name="Google Shape;110;p1">
            <a:extLst>
              <a:ext uri="{FF2B5EF4-FFF2-40B4-BE49-F238E27FC236}">
                <a16:creationId xmlns:a16="http://schemas.microsoft.com/office/drawing/2014/main" id="{5ABE2B17-7B3C-33F2-056C-86A732E1A7C4}"/>
              </a:ext>
            </a:extLst>
          </p:cNvPr>
          <p:cNvGrpSpPr/>
          <p:nvPr/>
        </p:nvGrpSpPr>
        <p:grpSpPr>
          <a:xfrm>
            <a:off x="1593454" y="4191909"/>
            <a:ext cx="1501425" cy="852204"/>
            <a:chOff x="2746800" y="3191250"/>
            <a:chExt cx="1901401" cy="987900"/>
          </a:xfrm>
        </p:grpSpPr>
        <p:sp>
          <p:nvSpPr>
            <p:cNvPr id="29" name="Google Shape;111;p1">
              <a:extLst>
                <a:ext uri="{FF2B5EF4-FFF2-40B4-BE49-F238E27FC236}">
                  <a16:creationId xmlns:a16="http://schemas.microsoft.com/office/drawing/2014/main" id="{58DCC543-7004-17AA-EAF9-F87E2FBE04C8}"/>
                </a:ext>
              </a:extLst>
            </p:cNvPr>
            <p:cNvSpPr/>
            <p:nvPr/>
          </p:nvSpPr>
          <p:spPr>
            <a:xfrm>
              <a:off x="2746801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13;p1">
              <a:extLst>
                <a:ext uri="{FF2B5EF4-FFF2-40B4-BE49-F238E27FC236}">
                  <a16:creationId xmlns:a16="http://schemas.microsoft.com/office/drawing/2014/main" id="{17D167BE-FDDE-A26A-914B-36C8716D35E1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Manage Reservations</a:t>
              </a:r>
              <a:endParaRPr sz="11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" name="Google Shape;114;p1">
              <a:extLst>
                <a:ext uri="{FF2B5EF4-FFF2-40B4-BE49-F238E27FC236}">
                  <a16:creationId xmlns:a16="http://schemas.microsoft.com/office/drawing/2014/main" id="{D7A61DFF-51AC-6C5E-CD71-7E854A6FD82C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6318074-858D-54F9-5C89-2D29A3A54629}"/>
              </a:ext>
            </a:extLst>
          </p:cNvPr>
          <p:cNvSpPr txBox="1"/>
          <p:nvPr/>
        </p:nvSpPr>
        <p:spPr>
          <a:xfrm>
            <a:off x="1593453" y="413529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2.03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35B9D6-DD8E-155D-52BB-1A0626819EB6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061649" y="1071696"/>
            <a:ext cx="836496" cy="145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D2C573-2F7B-B128-791C-55B2BE2A2394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1003433" y="2518284"/>
            <a:ext cx="894712" cy="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652265-EF98-3EE8-B1F2-CE64742CFAF2}"/>
              </a:ext>
            </a:extLst>
          </p:cNvPr>
          <p:cNvCxnSpPr>
            <a:stCxn id="6" idx="3"/>
            <a:endCxn id="20" idx="1"/>
          </p:cNvCxnSpPr>
          <p:nvPr/>
        </p:nvCxnSpPr>
        <p:spPr>
          <a:xfrm flipV="1">
            <a:off x="1018209" y="2522611"/>
            <a:ext cx="879936" cy="127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2145A0-DC64-563B-FBBD-D89923BBA487}"/>
              </a:ext>
            </a:extLst>
          </p:cNvPr>
          <p:cNvCxnSpPr>
            <a:stCxn id="19" idx="0"/>
            <a:endCxn id="24" idx="2"/>
          </p:cNvCxnSpPr>
          <p:nvPr/>
        </p:nvCxnSpPr>
        <p:spPr>
          <a:xfrm flipV="1">
            <a:off x="2648858" y="1668822"/>
            <a:ext cx="0" cy="41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58CE48-53C7-954C-E1CC-9EEFFA62D0F5}"/>
              </a:ext>
            </a:extLst>
          </p:cNvPr>
          <p:cNvCxnSpPr>
            <a:cxnSpLocks/>
            <a:stCxn id="19" idx="2"/>
            <a:endCxn id="29" idx="0"/>
          </p:cNvCxnSpPr>
          <p:nvPr/>
        </p:nvCxnSpPr>
        <p:spPr>
          <a:xfrm flipH="1">
            <a:off x="2344167" y="2932085"/>
            <a:ext cx="304691" cy="125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495BFEC-E3A3-21E7-BFDE-F457DB8E1D24}"/>
              </a:ext>
            </a:extLst>
          </p:cNvPr>
          <p:cNvSpPr txBox="1"/>
          <p:nvPr/>
        </p:nvSpPr>
        <p:spPr>
          <a:xfrm>
            <a:off x="1279259" y="1376030"/>
            <a:ext cx="688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Sign In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EE107-6F1F-D7B9-DCAA-B2AE69D8998A}"/>
              </a:ext>
            </a:extLst>
          </p:cNvPr>
          <p:cNvSpPr txBox="1"/>
          <p:nvPr/>
        </p:nvSpPr>
        <p:spPr>
          <a:xfrm>
            <a:off x="1061648" y="2244435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Sign In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BC3AAB-EC71-B4DF-DB88-DD5899B44E88}"/>
              </a:ext>
            </a:extLst>
          </p:cNvPr>
          <p:cNvSpPr txBox="1"/>
          <p:nvPr/>
        </p:nvSpPr>
        <p:spPr>
          <a:xfrm>
            <a:off x="1403776" y="3093784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Sign 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150689-C178-2440-DD21-305B1A32FC30}"/>
              </a:ext>
            </a:extLst>
          </p:cNvPr>
          <p:cNvSpPr txBox="1"/>
          <p:nvPr/>
        </p:nvSpPr>
        <p:spPr>
          <a:xfrm>
            <a:off x="2648856" y="1668778"/>
            <a:ext cx="9749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Reservation Request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F90A3A-0083-3CC6-309D-42367013BEC8}"/>
              </a:ext>
            </a:extLst>
          </p:cNvPr>
          <p:cNvSpPr txBox="1"/>
          <p:nvPr/>
        </p:nvSpPr>
        <p:spPr>
          <a:xfrm>
            <a:off x="2464425" y="3458246"/>
            <a:ext cx="10018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Modify or Cancel Reservations</a:t>
            </a:r>
          </a:p>
        </p:txBody>
      </p:sp>
      <p:grpSp>
        <p:nvGrpSpPr>
          <p:cNvPr id="48" name="Google Shape;110;p1">
            <a:extLst>
              <a:ext uri="{FF2B5EF4-FFF2-40B4-BE49-F238E27FC236}">
                <a16:creationId xmlns:a16="http://schemas.microsoft.com/office/drawing/2014/main" id="{689FD6EC-3D8C-9F8D-21F5-E524FD3581CD}"/>
              </a:ext>
            </a:extLst>
          </p:cNvPr>
          <p:cNvGrpSpPr/>
          <p:nvPr/>
        </p:nvGrpSpPr>
        <p:grpSpPr>
          <a:xfrm>
            <a:off x="6962689" y="2068900"/>
            <a:ext cx="1501426" cy="852204"/>
            <a:chOff x="2746799" y="3191249"/>
            <a:chExt cx="1901401" cy="987900"/>
          </a:xfrm>
        </p:grpSpPr>
        <p:sp>
          <p:nvSpPr>
            <p:cNvPr id="49" name="Google Shape;111;p1">
              <a:extLst>
                <a:ext uri="{FF2B5EF4-FFF2-40B4-BE49-F238E27FC236}">
                  <a16:creationId xmlns:a16="http://schemas.microsoft.com/office/drawing/2014/main" id="{7FBB15A8-98C7-FB38-730E-6AED3C3AB22D}"/>
                </a:ext>
              </a:extLst>
            </p:cNvPr>
            <p:cNvSpPr/>
            <p:nvPr/>
          </p:nvSpPr>
          <p:spPr>
            <a:xfrm>
              <a:off x="2746799" y="3191249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13;p1">
              <a:extLst>
                <a:ext uri="{FF2B5EF4-FFF2-40B4-BE49-F238E27FC236}">
                  <a16:creationId xmlns:a16="http://schemas.microsoft.com/office/drawing/2014/main" id="{C49A4F5D-1A27-FF86-E1B6-D04291DB1FB2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Track Orders</a:t>
              </a:r>
            </a:p>
          </p:txBody>
        </p:sp>
        <p:cxnSp>
          <p:nvCxnSpPr>
            <p:cNvPr id="51" name="Google Shape;114;p1">
              <a:extLst>
                <a:ext uri="{FF2B5EF4-FFF2-40B4-BE49-F238E27FC236}">
                  <a16:creationId xmlns:a16="http://schemas.microsoft.com/office/drawing/2014/main" id="{6E2EA316-7CE6-5742-AF71-52B5582CCD72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8D8C0A5-2DC5-59D0-0F2E-BD272CA532EA}"/>
              </a:ext>
            </a:extLst>
          </p:cNvPr>
          <p:cNvSpPr txBox="1"/>
          <p:nvPr/>
        </p:nvSpPr>
        <p:spPr>
          <a:xfrm>
            <a:off x="6962688" y="204249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3.01</a:t>
            </a:r>
          </a:p>
        </p:txBody>
      </p:sp>
      <p:grpSp>
        <p:nvGrpSpPr>
          <p:cNvPr id="53" name="Google Shape;110;p1">
            <a:extLst>
              <a:ext uri="{FF2B5EF4-FFF2-40B4-BE49-F238E27FC236}">
                <a16:creationId xmlns:a16="http://schemas.microsoft.com/office/drawing/2014/main" id="{26F00FFA-8499-E2CE-F1F6-429E93A0CDEB}"/>
              </a:ext>
            </a:extLst>
          </p:cNvPr>
          <p:cNvGrpSpPr/>
          <p:nvPr/>
        </p:nvGrpSpPr>
        <p:grpSpPr>
          <a:xfrm>
            <a:off x="6948894" y="812434"/>
            <a:ext cx="1501427" cy="852204"/>
            <a:chOff x="2746799" y="3191249"/>
            <a:chExt cx="1901402" cy="987900"/>
          </a:xfrm>
        </p:grpSpPr>
        <p:sp>
          <p:nvSpPr>
            <p:cNvPr id="54" name="Google Shape;111;p1">
              <a:extLst>
                <a:ext uri="{FF2B5EF4-FFF2-40B4-BE49-F238E27FC236}">
                  <a16:creationId xmlns:a16="http://schemas.microsoft.com/office/drawing/2014/main" id="{57302898-27FF-FA6B-0E8E-23F175D59CFA}"/>
                </a:ext>
              </a:extLst>
            </p:cNvPr>
            <p:cNvSpPr/>
            <p:nvPr/>
          </p:nvSpPr>
          <p:spPr>
            <a:xfrm>
              <a:off x="2746799" y="3191249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13;p1">
              <a:extLst>
                <a:ext uri="{FF2B5EF4-FFF2-40B4-BE49-F238E27FC236}">
                  <a16:creationId xmlns:a16="http://schemas.microsoft.com/office/drawing/2014/main" id="{02056D6A-FC9B-401E-A201-9819CBF25748}"/>
                </a:ext>
              </a:extLst>
            </p:cNvPr>
            <p:cNvSpPr/>
            <p:nvPr/>
          </p:nvSpPr>
          <p:spPr>
            <a:xfrm>
              <a:off x="2746802" y="3470325"/>
              <a:ext cx="1901399" cy="51076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05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Receive Booking &amp; Confirmation Notification</a:t>
              </a:r>
            </a:p>
          </p:txBody>
        </p:sp>
        <p:cxnSp>
          <p:nvCxnSpPr>
            <p:cNvPr id="56" name="Google Shape;114;p1">
              <a:extLst>
                <a:ext uri="{FF2B5EF4-FFF2-40B4-BE49-F238E27FC236}">
                  <a16:creationId xmlns:a16="http://schemas.microsoft.com/office/drawing/2014/main" id="{798A8A9D-EC97-DC18-430A-2B6F062954FC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0EC0E11-AD43-0D1D-B34B-C564FCDD4D3D}"/>
              </a:ext>
            </a:extLst>
          </p:cNvPr>
          <p:cNvSpPr txBox="1"/>
          <p:nvPr/>
        </p:nvSpPr>
        <p:spPr>
          <a:xfrm>
            <a:off x="6927242" y="78071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2.06</a:t>
            </a:r>
          </a:p>
        </p:txBody>
      </p:sp>
      <p:grpSp>
        <p:nvGrpSpPr>
          <p:cNvPr id="58" name="Google Shape;110;p1">
            <a:extLst>
              <a:ext uri="{FF2B5EF4-FFF2-40B4-BE49-F238E27FC236}">
                <a16:creationId xmlns:a16="http://schemas.microsoft.com/office/drawing/2014/main" id="{18499AF0-41C7-B412-F583-D062C24C1B04}"/>
              </a:ext>
            </a:extLst>
          </p:cNvPr>
          <p:cNvGrpSpPr/>
          <p:nvPr/>
        </p:nvGrpSpPr>
        <p:grpSpPr>
          <a:xfrm>
            <a:off x="5181131" y="4241678"/>
            <a:ext cx="1501426" cy="852204"/>
            <a:chOff x="2746799" y="3191249"/>
            <a:chExt cx="1901401" cy="987900"/>
          </a:xfrm>
        </p:grpSpPr>
        <p:sp>
          <p:nvSpPr>
            <p:cNvPr id="59" name="Google Shape;111;p1">
              <a:extLst>
                <a:ext uri="{FF2B5EF4-FFF2-40B4-BE49-F238E27FC236}">
                  <a16:creationId xmlns:a16="http://schemas.microsoft.com/office/drawing/2014/main" id="{63FDF622-408E-A8FF-1D55-173365136EA8}"/>
                </a:ext>
              </a:extLst>
            </p:cNvPr>
            <p:cNvSpPr/>
            <p:nvPr/>
          </p:nvSpPr>
          <p:spPr>
            <a:xfrm>
              <a:off x="2746799" y="3191249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3;p1">
              <a:extLst>
                <a:ext uri="{FF2B5EF4-FFF2-40B4-BE49-F238E27FC236}">
                  <a16:creationId xmlns:a16="http://schemas.microsoft.com/office/drawing/2014/main" id="{AAB8AEC9-5CB5-C9A9-3DBC-1CF494B0D99E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Manage Table Availability</a:t>
              </a:r>
            </a:p>
          </p:txBody>
        </p:sp>
        <p:cxnSp>
          <p:nvCxnSpPr>
            <p:cNvPr id="61" name="Google Shape;114;p1">
              <a:extLst>
                <a:ext uri="{FF2B5EF4-FFF2-40B4-BE49-F238E27FC236}">
                  <a16:creationId xmlns:a16="http://schemas.microsoft.com/office/drawing/2014/main" id="{D02156D7-2CB3-E565-2AAB-E15E2D23676B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5552826-A19E-BB0B-E191-36836F15D989}"/>
              </a:ext>
            </a:extLst>
          </p:cNvPr>
          <p:cNvSpPr txBox="1"/>
          <p:nvPr/>
        </p:nvSpPr>
        <p:spPr>
          <a:xfrm>
            <a:off x="5181130" y="42075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2.04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960374-33F0-012A-8599-42A2FD7E2742}"/>
              </a:ext>
            </a:extLst>
          </p:cNvPr>
          <p:cNvCxnSpPr>
            <a:cxnSpLocks/>
            <a:stCxn id="20" idx="3"/>
            <a:endCxn id="50" idx="1"/>
          </p:cNvCxnSpPr>
          <p:nvPr/>
        </p:nvCxnSpPr>
        <p:spPr>
          <a:xfrm flipV="1">
            <a:off x="3399570" y="2511631"/>
            <a:ext cx="3563120" cy="1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994D2A4-8C85-3629-9804-2E805462639A}"/>
              </a:ext>
            </a:extLst>
          </p:cNvPr>
          <p:cNvCxnSpPr>
            <a:cxnSpLocks/>
            <a:stCxn id="19" idx="2"/>
            <a:endCxn id="60" idx="1"/>
          </p:cNvCxnSpPr>
          <p:nvPr/>
        </p:nvCxnSpPr>
        <p:spPr>
          <a:xfrm>
            <a:off x="2648858" y="2932085"/>
            <a:ext cx="2532274" cy="175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DF35BA-021A-1F98-9DDA-365D64A9D9EE}"/>
              </a:ext>
            </a:extLst>
          </p:cNvPr>
          <p:cNvSpPr txBox="1"/>
          <p:nvPr/>
        </p:nvSpPr>
        <p:spPr>
          <a:xfrm>
            <a:off x="4349621" y="2268680"/>
            <a:ext cx="2548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Customer request to view order status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EC8631-F74A-B8AB-9496-EC9C478AB127}"/>
              </a:ext>
            </a:extLst>
          </p:cNvPr>
          <p:cNvSpPr txBox="1"/>
          <p:nvPr/>
        </p:nvSpPr>
        <p:spPr>
          <a:xfrm rot="20469937">
            <a:off x="5507475" y="1646305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Notification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D6DC3A-222A-3C23-3B75-C8B08E59AAF3}"/>
              </a:ext>
            </a:extLst>
          </p:cNvPr>
          <p:cNvSpPr txBox="1"/>
          <p:nvPr/>
        </p:nvSpPr>
        <p:spPr>
          <a:xfrm>
            <a:off x="1959428" y="-6852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DineDash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4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 (Logical)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304689E-234E-51D7-F60A-1037E5E7F75A}"/>
              </a:ext>
            </a:extLst>
          </p:cNvPr>
          <p:cNvSpPr txBox="1"/>
          <p:nvPr/>
        </p:nvSpPr>
        <p:spPr>
          <a:xfrm>
            <a:off x="4162918" y="3660961"/>
            <a:ext cx="1462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Restaurant modifies availability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5393724-020A-BAA1-9651-B63654220FFB}"/>
              </a:ext>
            </a:extLst>
          </p:cNvPr>
          <p:cNvCxnSpPr>
            <a:cxnSpLocks/>
            <a:stCxn id="55" idx="1"/>
            <a:endCxn id="20" idx="3"/>
          </p:cNvCxnSpPr>
          <p:nvPr/>
        </p:nvCxnSpPr>
        <p:spPr>
          <a:xfrm flipH="1">
            <a:off x="3399570" y="1273480"/>
            <a:ext cx="3549326" cy="124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F27C2D-3E73-E158-24B8-D043D3DD59D9}"/>
              </a:ext>
            </a:extLst>
          </p:cNvPr>
          <p:cNvCxnSpPr>
            <a:stCxn id="25" idx="3"/>
            <a:endCxn id="55" idx="1"/>
          </p:cNvCxnSpPr>
          <p:nvPr/>
        </p:nvCxnSpPr>
        <p:spPr>
          <a:xfrm>
            <a:off x="3399571" y="1259349"/>
            <a:ext cx="3549325" cy="1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692A13F-1792-21CD-0686-34C906180B69}"/>
              </a:ext>
            </a:extLst>
          </p:cNvPr>
          <p:cNvSpPr txBox="1"/>
          <p:nvPr/>
        </p:nvSpPr>
        <p:spPr>
          <a:xfrm>
            <a:off x="3705983" y="1004565"/>
            <a:ext cx="27222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Triggered by reservation creation/update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0D16166-D63A-341E-338C-820EAE839D24}"/>
              </a:ext>
            </a:extLst>
          </p:cNvPr>
          <p:cNvCxnSpPr>
            <a:cxnSpLocks/>
          </p:cNvCxnSpPr>
          <p:nvPr/>
        </p:nvCxnSpPr>
        <p:spPr>
          <a:xfrm flipH="1">
            <a:off x="3399570" y="2724598"/>
            <a:ext cx="3563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0D5D325-3635-E85E-54B2-A5BC36B739B8}"/>
              </a:ext>
            </a:extLst>
          </p:cNvPr>
          <p:cNvSpPr txBox="1"/>
          <p:nvPr/>
        </p:nvSpPr>
        <p:spPr>
          <a:xfrm>
            <a:off x="5067093" y="2664985"/>
            <a:ext cx="10018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Tracking Info</a:t>
            </a:r>
          </a:p>
        </p:txBody>
      </p:sp>
      <p:grpSp>
        <p:nvGrpSpPr>
          <p:cNvPr id="88" name="Google Shape;110;p1">
            <a:extLst>
              <a:ext uri="{FF2B5EF4-FFF2-40B4-BE49-F238E27FC236}">
                <a16:creationId xmlns:a16="http://schemas.microsoft.com/office/drawing/2014/main" id="{51A3C035-2187-D07A-2DD4-876945895140}"/>
              </a:ext>
            </a:extLst>
          </p:cNvPr>
          <p:cNvGrpSpPr/>
          <p:nvPr/>
        </p:nvGrpSpPr>
        <p:grpSpPr>
          <a:xfrm>
            <a:off x="7375077" y="3755398"/>
            <a:ext cx="1501426" cy="852204"/>
            <a:chOff x="2746799" y="3191249"/>
            <a:chExt cx="1901401" cy="987900"/>
          </a:xfrm>
        </p:grpSpPr>
        <p:sp>
          <p:nvSpPr>
            <p:cNvPr id="89" name="Google Shape;111;p1">
              <a:extLst>
                <a:ext uri="{FF2B5EF4-FFF2-40B4-BE49-F238E27FC236}">
                  <a16:creationId xmlns:a16="http://schemas.microsoft.com/office/drawing/2014/main" id="{F3C69622-3008-7C58-FE31-A86031F0A69D}"/>
                </a:ext>
              </a:extLst>
            </p:cNvPr>
            <p:cNvSpPr/>
            <p:nvPr/>
          </p:nvSpPr>
          <p:spPr>
            <a:xfrm>
              <a:off x="2746799" y="3191249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;p1">
              <a:extLst>
                <a:ext uri="{FF2B5EF4-FFF2-40B4-BE49-F238E27FC236}">
                  <a16:creationId xmlns:a16="http://schemas.microsoft.com/office/drawing/2014/main" id="{DFD2F57C-576A-E3E4-37BF-C3C94DDAB15E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Update Order Status</a:t>
              </a:r>
            </a:p>
          </p:txBody>
        </p:sp>
        <p:cxnSp>
          <p:nvCxnSpPr>
            <p:cNvPr id="91" name="Google Shape;114;p1">
              <a:extLst>
                <a:ext uri="{FF2B5EF4-FFF2-40B4-BE49-F238E27FC236}">
                  <a16:creationId xmlns:a16="http://schemas.microsoft.com/office/drawing/2014/main" id="{E76AABA9-BDF4-13DB-8F64-E5BDDB21A755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4F0D570-C09E-E7A5-22A8-5E0813712033}"/>
              </a:ext>
            </a:extLst>
          </p:cNvPr>
          <p:cNvSpPr txBox="1"/>
          <p:nvPr/>
        </p:nvSpPr>
        <p:spPr>
          <a:xfrm>
            <a:off x="7387078" y="372729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4.05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344A72-CA81-A980-4D96-0A5C0907A856}"/>
              </a:ext>
            </a:extLst>
          </p:cNvPr>
          <p:cNvCxnSpPr>
            <a:cxnSpLocks/>
            <a:stCxn id="19" idx="2"/>
            <a:endCxn id="90" idx="1"/>
          </p:cNvCxnSpPr>
          <p:nvPr/>
        </p:nvCxnSpPr>
        <p:spPr>
          <a:xfrm>
            <a:off x="2648858" y="2932085"/>
            <a:ext cx="4726220" cy="126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C2EA1FA-84D3-698C-7BB0-F093E1831E62}"/>
              </a:ext>
            </a:extLst>
          </p:cNvPr>
          <p:cNvSpPr txBox="1"/>
          <p:nvPr/>
        </p:nvSpPr>
        <p:spPr>
          <a:xfrm>
            <a:off x="5445621" y="3465686"/>
            <a:ext cx="16649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Order progress updates</a:t>
            </a:r>
          </a:p>
        </p:txBody>
      </p:sp>
    </p:spTree>
    <p:extLst>
      <p:ext uri="{BB962C8B-B14F-4D97-AF65-F5344CB8AC3E}">
        <p14:creationId xmlns:p14="http://schemas.microsoft.com/office/powerpoint/2010/main" val="839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8C465-549B-6883-CD97-D67DFCBD0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FF700D-8323-A762-5EF6-08AF73119DE5}"/>
              </a:ext>
            </a:extLst>
          </p:cNvPr>
          <p:cNvSpPr txBox="1"/>
          <p:nvPr/>
        </p:nvSpPr>
        <p:spPr>
          <a:xfrm>
            <a:off x="170866" y="1521098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Customer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04C538-628E-27B7-A698-29D7F86A9613}"/>
              </a:ext>
            </a:extLst>
          </p:cNvPr>
          <p:cNvSpPr txBox="1"/>
          <p:nvPr/>
        </p:nvSpPr>
        <p:spPr>
          <a:xfrm>
            <a:off x="0" y="2913848"/>
            <a:ext cx="15140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Delivery Partner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FA3E8-B2F9-185F-BCA1-899B0DEED4FF}"/>
              </a:ext>
            </a:extLst>
          </p:cNvPr>
          <p:cNvSpPr txBox="1"/>
          <p:nvPr/>
        </p:nvSpPr>
        <p:spPr>
          <a:xfrm>
            <a:off x="128316" y="4288990"/>
            <a:ext cx="11211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Restaurant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2B584-F937-2EA6-16D5-10F1C173D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6" y="619258"/>
            <a:ext cx="933333" cy="90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4C1D7E-D6BE-D175-78B4-F0F6EBF4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6" y="3346611"/>
            <a:ext cx="933333" cy="904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07FAFC-D2B4-DAA0-3CB8-B8E428C2A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0" y="2065846"/>
            <a:ext cx="933333" cy="904875"/>
          </a:xfrm>
          <a:prstGeom prst="rect">
            <a:avLst/>
          </a:prstGeom>
        </p:spPr>
      </p:pic>
      <p:grpSp>
        <p:nvGrpSpPr>
          <p:cNvPr id="18" name="Google Shape;110;p1">
            <a:extLst>
              <a:ext uri="{FF2B5EF4-FFF2-40B4-BE49-F238E27FC236}">
                <a16:creationId xmlns:a16="http://schemas.microsoft.com/office/drawing/2014/main" id="{19F99A9D-C0FD-118E-A192-B75DA1A944B9}"/>
              </a:ext>
            </a:extLst>
          </p:cNvPr>
          <p:cNvGrpSpPr/>
          <p:nvPr/>
        </p:nvGrpSpPr>
        <p:grpSpPr>
          <a:xfrm>
            <a:off x="1898145" y="2079881"/>
            <a:ext cx="1501425" cy="852204"/>
            <a:chOff x="2746800" y="3191250"/>
            <a:chExt cx="1901400" cy="987900"/>
          </a:xfrm>
        </p:grpSpPr>
        <p:sp>
          <p:nvSpPr>
            <p:cNvPr id="19" name="Google Shape;111;p1">
              <a:extLst>
                <a:ext uri="{FF2B5EF4-FFF2-40B4-BE49-F238E27FC236}">
                  <a16:creationId xmlns:a16="http://schemas.microsoft.com/office/drawing/2014/main" id="{847E2725-E7CD-3ACD-4486-7F6B28F447A9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13;p1">
              <a:extLst>
                <a:ext uri="{FF2B5EF4-FFF2-40B4-BE49-F238E27FC236}">
                  <a16:creationId xmlns:a16="http://schemas.microsoft.com/office/drawing/2014/main" id="{07A88CBF-A309-8411-5D48-093DD38D5ED3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Secure Login</a:t>
              </a:r>
              <a:endParaRPr sz="11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114;p1">
              <a:extLst>
                <a:ext uri="{FF2B5EF4-FFF2-40B4-BE49-F238E27FC236}">
                  <a16:creationId xmlns:a16="http://schemas.microsoft.com/office/drawing/2014/main" id="{3F7F80DA-E257-4A4E-08D7-0908CBBF826E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A63A9D9-DD6D-EC69-8814-CF538E5BE24E}"/>
              </a:ext>
            </a:extLst>
          </p:cNvPr>
          <p:cNvSpPr txBox="1"/>
          <p:nvPr/>
        </p:nvSpPr>
        <p:spPr>
          <a:xfrm>
            <a:off x="1888347" y="207555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1.06</a:t>
            </a:r>
          </a:p>
        </p:txBody>
      </p:sp>
      <p:grpSp>
        <p:nvGrpSpPr>
          <p:cNvPr id="23" name="Google Shape;110;p1">
            <a:extLst>
              <a:ext uri="{FF2B5EF4-FFF2-40B4-BE49-F238E27FC236}">
                <a16:creationId xmlns:a16="http://schemas.microsoft.com/office/drawing/2014/main" id="{D47D4B8C-7F82-B10F-2043-9BFCCC8736DB}"/>
              </a:ext>
            </a:extLst>
          </p:cNvPr>
          <p:cNvGrpSpPr/>
          <p:nvPr/>
        </p:nvGrpSpPr>
        <p:grpSpPr>
          <a:xfrm>
            <a:off x="1898145" y="816618"/>
            <a:ext cx="1501426" cy="852204"/>
            <a:chOff x="2746799" y="3191249"/>
            <a:chExt cx="1901401" cy="987900"/>
          </a:xfrm>
        </p:grpSpPr>
        <p:sp>
          <p:nvSpPr>
            <p:cNvPr id="24" name="Google Shape;111;p1">
              <a:extLst>
                <a:ext uri="{FF2B5EF4-FFF2-40B4-BE49-F238E27FC236}">
                  <a16:creationId xmlns:a16="http://schemas.microsoft.com/office/drawing/2014/main" id="{9E9F8276-9257-367E-A7FF-D7349282B42D}"/>
                </a:ext>
              </a:extLst>
            </p:cNvPr>
            <p:cNvSpPr/>
            <p:nvPr/>
          </p:nvSpPr>
          <p:spPr>
            <a:xfrm>
              <a:off x="2746799" y="3191249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13;p1">
              <a:extLst>
                <a:ext uri="{FF2B5EF4-FFF2-40B4-BE49-F238E27FC236}">
                  <a16:creationId xmlns:a16="http://schemas.microsoft.com/office/drawing/2014/main" id="{A7FC9296-696F-F410-7318-0A32C24242D9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Make Reservations</a:t>
              </a:r>
            </a:p>
          </p:txBody>
        </p:sp>
        <p:cxnSp>
          <p:nvCxnSpPr>
            <p:cNvPr id="26" name="Google Shape;114;p1">
              <a:extLst>
                <a:ext uri="{FF2B5EF4-FFF2-40B4-BE49-F238E27FC236}">
                  <a16:creationId xmlns:a16="http://schemas.microsoft.com/office/drawing/2014/main" id="{844CB3E8-FA0C-3EFD-E4F3-CB0B2C814F78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CA464F7-B939-F0EE-7ECE-5D2DA850AA5F}"/>
              </a:ext>
            </a:extLst>
          </p:cNvPr>
          <p:cNvSpPr txBox="1"/>
          <p:nvPr/>
        </p:nvSpPr>
        <p:spPr>
          <a:xfrm>
            <a:off x="1885192" y="76430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2.02</a:t>
            </a:r>
          </a:p>
        </p:txBody>
      </p:sp>
      <p:grpSp>
        <p:nvGrpSpPr>
          <p:cNvPr id="28" name="Google Shape;110;p1">
            <a:extLst>
              <a:ext uri="{FF2B5EF4-FFF2-40B4-BE49-F238E27FC236}">
                <a16:creationId xmlns:a16="http://schemas.microsoft.com/office/drawing/2014/main" id="{BA8D18A6-55CB-E0FB-90D8-96DC608F9C2A}"/>
              </a:ext>
            </a:extLst>
          </p:cNvPr>
          <p:cNvGrpSpPr/>
          <p:nvPr/>
        </p:nvGrpSpPr>
        <p:grpSpPr>
          <a:xfrm>
            <a:off x="1593454" y="4191909"/>
            <a:ext cx="1501425" cy="852204"/>
            <a:chOff x="2746800" y="3191250"/>
            <a:chExt cx="1901401" cy="987900"/>
          </a:xfrm>
        </p:grpSpPr>
        <p:sp>
          <p:nvSpPr>
            <p:cNvPr id="29" name="Google Shape;111;p1">
              <a:extLst>
                <a:ext uri="{FF2B5EF4-FFF2-40B4-BE49-F238E27FC236}">
                  <a16:creationId xmlns:a16="http://schemas.microsoft.com/office/drawing/2014/main" id="{A24EF895-0D00-79D7-CA2C-E734EC5491D3}"/>
                </a:ext>
              </a:extLst>
            </p:cNvPr>
            <p:cNvSpPr/>
            <p:nvPr/>
          </p:nvSpPr>
          <p:spPr>
            <a:xfrm>
              <a:off x="2746801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13;p1">
              <a:extLst>
                <a:ext uri="{FF2B5EF4-FFF2-40B4-BE49-F238E27FC236}">
                  <a16:creationId xmlns:a16="http://schemas.microsoft.com/office/drawing/2014/main" id="{D96D0076-4839-F6E9-61B9-3663B1473E2A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Manage Reservations</a:t>
              </a:r>
              <a:endParaRPr sz="11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" name="Google Shape;114;p1">
              <a:extLst>
                <a:ext uri="{FF2B5EF4-FFF2-40B4-BE49-F238E27FC236}">
                  <a16:creationId xmlns:a16="http://schemas.microsoft.com/office/drawing/2014/main" id="{7A2F8C48-1DF6-3638-EF25-205A0628DD80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AF75E2F-C4FC-9425-C429-0943629238FE}"/>
              </a:ext>
            </a:extLst>
          </p:cNvPr>
          <p:cNvSpPr txBox="1"/>
          <p:nvPr/>
        </p:nvSpPr>
        <p:spPr>
          <a:xfrm>
            <a:off x="1593453" y="413529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2.03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DF452F-DDE0-D86A-8EB0-C26D33D1B583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061649" y="1071696"/>
            <a:ext cx="836496" cy="145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BB62D7-545A-414A-C631-353B25F30460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1003433" y="2518284"/>
            <a:ext cx="894712" cy="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F2AAEA-000F-C6C5-AE96-E101AC5AC15C}"/>
              </a:ext>
            </a:extLst>
          </p:cNvPr>
          <p:cNvCxnSpPr>
            <a:stCxn id="6" idx="3"/>
            <a:endCxn id="20" idx="1"/>
          </p:cNvCxnSpPr>
          <p:nvPr/>
        </p:nvCxnSpPr>
        <p:spPr>
          <a:xfrm flipV="1">
            <a:off x="1018209" y="2522611"/>
            <a:ext cx="879936" cy="127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BD236E-63BD-D420-394D-94C6BBE2A28B}"/>
              </a:ext>
            </a:extLst>
          </p:cNvPr>
          <p:cNvCxnSpPr>
            <a:stCxn id="19" idx="0"/>
            <a:endCxn id="24" idx="2"/>
          </p:cNvCxnSpPr>
          <p:nvPr/>
        </p:nvCxnSpPr>
        <p:spPr>
          <a:xfrm flipV="1">
            <a:off x="2648858" y="1668822"/>
            <a:ext cx="0" cy="41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C54FC3-FCD1-AEBA-B513-22E15A6DC21E}"/>
              </a:ext>
            </a:extLst>
          </p:cNvPr>
          <p:cNvCxnSpPr>
            <a:cxnSpLocks/>
            <a:stCxn id="19" idx="2"/>
            <a:endCxn id="29" idx="0"/>
          </p:cNvCxnSpPr>
          <p:nvPr/>
        </p:nvCxnSpPr>
        <p:spPr>
          <a:xfrm flipH="1">
            <a:off x="2344167" y="2932085"/>
            <a:ext cx="304691" cy="125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F91197C-13AA-6DD7-6497-514D68E8FC4F}"/>
              </a:ext>
            </a:extLst>
          </p:cNvPr>
          <p:cNvSpPr txBox="1"/>
          <p:nvPr/>
        </p:nvSpPr>
        <p:spPr>
          <a:xfrm>
            <a:off x="1279259" y="1376030"/>
            <a:ext cx="688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Sign In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E85628-A002-1460-E477-408369087ED8}"/>
              </a:ext>
            </a:extLst>
          </p:cNvPr>
          <p:cNvSpPr txBox="1"/>
          <p:nvPr/>
        </p:nvSpPr>
        <p:spPr>
          <a:xfrm>
            <a:off x="1061648" y="2244435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Sign In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2096C2-86F6-9097-25C5-2B1EB1261D9C}"/>
              </a:ext>
            </a:extLst>
          </p:cNvPr>
          <p:cNvSpPr txBox="1"/>
          <p:nvPr/>
        </p:nvSpPr>
        <p:spPr>
          <a:xfrm>
            <a:off x="1403776" y="3093784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Sign 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D9B458-DFCD-EDA1-BF14-A24EA80C7ECE}"/>
              </a:ext>
            </a:extLst>
          </p:cNvPr>
          <p:cNvSpPr txBox="1"/>
          <p:nvPr/>
        </p:nvSpPr>
        <p:spPr>
          <a:xfrm>
            <a:off x="2648856" y="1668778"/>
            <a:ext cx="9749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Reservation Request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891D02-546F-0C1E-AADA-9E6C1F1ECBA3}"/>
              </a:ext>
            </a:extLst>
          </p:cNvPr>
          <p:cNvSpPr txBox="1"/>
          <p:nvPr/>
        </p:nvSpPr>
        <p:spPr>
          <a:xfrm>
            <a:off x="3129854" y="3593061"/>
            <a:ext cx="10018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Modify or Cancel Reservations</a:t>
            </a:r>
          </a:p>
        </p:txBody>
      </p:sp>
      <p:grpSp>
        <p:nvGrpSpPr>
          <p:cNvPr id="48" name="Google Shape;110;p1">
            <a:extLst>
              <a:ext uri="{FF2B5EF4-FFF2-40B4-BE49-F238E27FC236}">
                <a16:creationId xmlns:a16="http://schemas.microsoft.com/office/drawing/2014/main" id="{09557F99-BCC3-A606-FFF7-D932072D9243}"/>
              </a:ext>
            </a:extLst>
          </p:cNvPr>
          <p:cNvGrpSpPr/>
          <p:nvPr/>
        </p:nvGrpSpPr>
        <p:grpSpPr>
          <a:xfrm>
            <a:off x="6962689" y="2068900"/>
            <a:ext cx="1501426" cy="852204"/>
            <a:chOff x="2746799" y="3191249"/>
            <a:chExt cx="1901401" cy="987900"/>
          </a:xfrm>
        </p:grpSpPr>
        <p:sp>
          <p:nvSpPr>
            <p:cNvPr id="49" name="Google Shape;111;p1">
              <a:extLst>
                <a:ext uri="{FF2B5EF4-FFF2-40B4-BE49-F238E27FC236}">
                  <a16:creationId xmlns:a16="http://schemas.microsoft.com/office/drawing/2014/main" id="{EC8AED99-B363-FFE5-1005-3408F43A8F8D}"/>
                </a:ext>
              </a:extLst>
            </p:cNvPr>
            <p:cNvSpPr/>
            <p:nvPr/>
          </p:nvSpPr>
          <p:spPr>
            <a:xfrm>
              <a:off x="2746799" y="3191249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13;p1">
              <a:extLst>
                <a:ext uri="{FF2B5EF4-FFF2-40B4-BE49-F238E27FC236}">
                  <a16:creationId xmlns:a16="http://schemas.microsoft.com/office/drawing/2014/main" id="{C6628AC4-1F37-FE07-21FD-F8E0FA8283B4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Track Orders</a:t>
              </a:r>
            </a:p>
          </p:txBody>
        </p:sp>
        <p:cxnSp>
          <p:nvCxnSpPr>
            <p:cNvPr id="51" name="Google Shape;114;p1">
              <a:extLst>
                <a:ext uri="{FF2B5EF4-FFF2-40B4-BE49-F238E27FC236}">
                  <a16:creationId xmlns:a16="http://schemas.microsoft.com/office/drawing/2014/main" id="{7F759E8C-2F1E-0841-E990-BF631626F1A0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3AB7330-4F66-545A-DB17-5040084B0553}"/>
              </a:ext>
            </a:extLst>
          </p:cNvPr>
          <p:cNvSpPr txBox="1"/>
          <p:nvPr/>
        </p:nvSpPr>
        <p:spPr>
          <a:xfrm>
            <a:off x="6962688" y="204249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3.01</a:t>
            </a:r>
          </a:p>
        </p:txBody>
      </p:sp>
      <p:grpSp>
        <p:nvGrpSpPr>
          <p:cNvPr id="53" name="Google Shape;110;p1">
            <a:extLst>
              <a:ext uri="{FF2B5EF4-FFF2-40B4-BE49-F238E27FC236}">
                <a16:creationId xmlns:a16="http://schemas.microsoft.com/office/drawing/2014/main" id="{80CC4462-852C-5CBB-6A52-3814AE899129}"/>
              </a:ext>
            </a:extLst>
          </p:cNvPr>
          <p:cNvGrpSpPr/>
          <p:nvPr/>
        </p:nvGrpSpPr>
        <p:grpSpPr>
          <a:xfrm>
            <a:off x="6948894" y="812434"/>
            <a:ext cx="1501427" cy="852204"/>
            <a:chOff x="2746799" y="3191249"/>
            <a:chExt cx="1901402" cy="987900"/>
          </a:xfrm>
        </p:grpSpPr>
        <p:sp>
          <p:nvSpPr>
            <p:cNvPr id="54" name="Google Shape;111;p1">
              <a:extLst>
                <a:ext uri="{FF2B5EF4-FFF2-40B4-BE49-F238E27FC236}">
                  <a16:creationId xmlns:a16="http://schemas.microsoft.com/office/drawing/2014/main" id="{617097E3-E2E4-E264-4B60-FA1D3EA405A6}"/>
                </a:ext>
              </a:extLst>
            </p:cNvPr>
            <p:cNvSpPr/>
            <p:nvPr/>
          </p:nvSpPr>
          <p:spPr>
            <a:xfrm>
              <a:off x="2746799" y="3191249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13;p1">
              <a:extLst>
                <a:ext uri="{FF2B5EF4-FFF2-40B4-BE49-F238E27FC236}">
                  <a16:creationId xmlns:a16="http://schemas.microsoft.com/office/drawing/2014/main" id="{8DC2C281-E3F8-697C-E829-195ACF70FD3C}"/>
                </a:ext>
              </a:extLst>
            </p:cNvPr>
            <p:cNvSpPr/>
            <p:nvPr/>
          </p:nvSpPr>
          <p:spPr>
            <a:xfrm>
              <a:off x="2746802" y="3470325"/>
              <a:ext cx="1901399" cy="51076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05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Receive Booking &amp; Confirmation Notification</a:t>
              </a:r>
            </a:p>
          </p:txBody>
        </p:sp>
        <p:cxnSp>
          <p:nvCxnSpPr>
            <p:cNvPr id="56" name="Google Shape;114;p1">
              <a:extLst>
                <a:ext uri="{FF2B5EF4-FFF2-40B4-BE49-F238E27FC236}">
                  <a16:creationId xmlns:a16="http://schemas.microsoft.com/office/drawing/2014/main" id="{4F1FC4A2-D572-EC16-9D03-8EDB17F81929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0D48341-4551-7697-82A6-30ECB1DDF75A}"/>
              </a:ext>
            </a:extLst>
          </p:cNvPr>
          <p:cNvSpPr txBox="1"/>
          <p:nvPr/>
        </p:nvSpPr>
        <p:spPr>
          <a:xfrm>
            <a:off x="6927242" y="78071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2.06</a:t>
            </a:r>
          </a:p>
        </p:txBody>
      </p:sp>
      <p:grpSp>
        <p:nvGrpSpPr>
          <p:cNvPr id="58" name="Google Shape;110;p1">
            <a:extLst>
              <a:ext uri="{FF2B5EF4-FFF2-40B4-BE49-F238E27FC236}">
                <a16:creationId xmlns:a16="http://schemas.microsoft.com/office/drawing/2014/main" id="{4DBEFDE6-0C61-8AE6-1288-69BB4DEEEAFD}"/>
              </a:ext>
            </a:extLst>
          </p:cNvPr>
          <p:cNvGrpSpPr/>
          <p:nvPr/>
        </p:nvGrpSpPr>
        <p:grpSpPr>
          <a:xfrm>
            <a:off x="5181131" y="4241678"/>
            <a:ext cx="1501426" cy="852204"/>
            <a:chOff x="2746799" y="3191249"/>
            <a:chExt cx="1901401" cy="987900"/>
          </a:xfrm>
        </p:grpSpPr>
        <p:sp>
          <p:nvSpPr>
            <p:cNvPr id="59" name="Google Shape;111;p1">
              <a:extLst>
                <a:ext uri="{FF2B5EF4-FFF2-40B4-BE49-F238E27FC236}">
                  <a16:creationId xmlns:a16="http://schemas.microsoft.com/office/drawing/2014/main" id="{77A728C6-02D6-D7F4-B0C8-15E9A2E14623}"/>
                </a:ext>
              </a:extLst>
            </p:cNvPr>
            <p:cNvSpPr/>
            <p:nvPr/>
          </p:nvSpPr>
          <p:spPr>
            <a:xfrm>
              <a:off x="2746799" y="3191249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3;p1">
              <a:extLst>
                <a:ext uri="{FF2B5EF4-FFF2-40B4-BE49-F238E27FC236}">
                  <a16:creationId xmlns:a16="http://schemas.microsoft.com/office/drawing/2014/main" id="{940545C0-D6F8-DEC4-8742-1F43FE466807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Manage Table Availability</a:t>
              </a:r>
            </a:p>
          </p:txBody>
        </p:sp>
        <p:cxnSp>
          <p:nvCxnSpPr>
            <p:cNvPr id="61" name="Google Shape;114;p1">
              <a:extLst>
                <a:ext uri="{FF2B5EF4-FFF2-40B4-BE49-F238E27FC236}">
                  <a16:creationId xmlns:a16="http://schemas.microsoft.com/office/drawing/2014/main" id="{F57B8B72-06C9-3B92-9B58-899B35FF1BD2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503804A-8776-6DB0-B514-434DA655A12B}"/>
              </a:ext>
            </a:extLst>
          </p:cNvPr>
          <p:cNvSpPr txBox="1"/>
          <p:nvPr/>
        </p:nvSpPr>
        <p:spPr>
          <a:xfrm>
            <a:off x="5181130" y="42075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2.04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031929-3654-A179-FAD2-9C4BA95991E9}"/>
              </a:ext>
            </a:extLst>
          </p:cNvPr>
          <p:cNvCxnSpPr>
            <a:cxnSpLocks/>
            <a:stCxn id="20" idx="3"/>
            <a:endCxn id="50" idx="1"/>
          </p:cNvCxnSpPr>
          <p:nvPr/>
        </p:nvCxnSpPr>
        <p:spPr>
          <a:xfrm flipV="1">
            <a:off x="3399570" y="2511631"/>
            <a:ext cx="3563120" cy="1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EA838D-89F7-AFDF-EE19-7BB4CB32192F}"/>
              </a:ext>
            </a:extLst>
          </p:cNvPr>
          <p:cNvCxnSpPr>
            <a:cxnSpLocks/>
            <a:stCxn id="19" idx="2"/>
            <a:endCxn id="60" idx="1"/>
          </p:cNvCxnSpPr>
          <p:nvPr/>
        </p:nvCxnSpPr>
        <p:spPr>
          <a:xfrm>
            <a:off x="2648858" y="2932085"/>
            <a:ext cx="2532274" cy="175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0CF626B-4B6D-28C6-D770-53451BE25CCA}"/>
              </a:ext>
            </a:extLst>
          </p:cNvPr>
          <p:cNvSpPr txBox="1"/>
          <p:nvPr/>
        </p:nvSpPr>
        <p:spPr>
          <a:xfrm>
            <a:off x="5551779" y="2136147"/>
            <a:ext cx="1501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Customer request to view order status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A2AADFB-09C0-BC78-CA5D-333085FC1045}"/>
              </a:ext>
            </a:extLst>
          </p:cNvPr>
          <p:cNvSpPr txBox="1"/>
          <p:nvPr/>
        </p:nvSpPr>
        <p:spPr>
          <a:xfrm rot="19526109">
            <a:off x="5507475" y="1646305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Notification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901F36-7511-53B7-9A56-1F18BD30373E}"/>
              </a:ext>
            </a:extLst>
          </p:cNvPr>
          <p:cNvSpPr txBox="1"/>
          <p:nvPr/>
        </p:nvSpPr>
        <p:spPr>
          <a:xfrm>
            <a:off x="1959428" y="-6852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DineDash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4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 (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Physical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E7E597-357E-A8EF-533E-D48AB818E1B3}"/>
              </a:ext>
            </a:extLst>
          </p:cNvPr>
          <p:cNvSpPr txBox="1"/>
          <p:nvPr/>
        </p:nvSpPr>
        <p:spPr>
          <a:xfrm>
            <a:off x="4820593" y="3589455"/>
            <a:ext cx="1462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Restaurant modifies availability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A660C2-1AB3-A441-E24E-484276AE23B0}"/>
              </a:ext>
            </a:extLst>
          </p:cNvPr>
          <p:cNvCxnSpPr>
            <a:cxnSpLocks/>
            <a:stCxn id="55" idx="1"/>
            <a:endCxn id="20" idx="3"/>
          </p:cNvCxnSpPr>
          <p:nvPr/>
        </p:nvCxnSpPr>
        <p:spPr>
          <a:xfrm flipH="1">
            <a:off x="3399570" y="1273480"/>
            <a:ext cx="3549326" cy="124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96D583-BA89-6FA8-3ACD-1F31D638853B}"/>
              </a:ext>
            </a:extLst>
          </p:cNvPr>
          <p:cNvCxnSpPr>
            <a:stCxn id="25" idx="3"/>
            <a:endCxn id="55" idx="1"/>
          </p:cNvCxnSpPr>
          <p:nvPr/>
        </p:nvCxnSpPr>
        <p:spPr>
          <a:xfrm>
            <a:off x="3399571" y="1259349"/>
            <a:ext cx="3549325" cy="1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9314A2B-4BD6-A8CB-3650-51B298FE73AC}"/>
              </a:ext>
            </a:extLst>
          </p:cNvPr>
          <p:cNvSpPr txBox="1"/>
          <p:nvPr/>
        </p:nvSpPr>
        <p:spPr>
          <a:xfrm>
            <a:off x="3705983" y="1004565"/>
            <a:ext cx="27222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Triggered by reservation creation/update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3F32E19-CB5D-631C-B674-02692C41D5D2}"/>
              </a:ext>
            </a:extLst>
          </p:cNvPr>
          <p:cNvCxnSpPr>
            <a:cxnSpLocks/>
          </p:cNvCxnSpPr>
          <p:nvPr/>
        </p:nvCxnSpPr>
        <p:spPr>
          <a:xfrm flipH="1">
            <a:off x="3399570" y="2724598"/>
            <a:ext cx="3563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5C6A8B2-8B62-71F3-393D-D568C7A6768D}"/>
              </a:ext>
            </a:extLst>
          </p:cNvPr>
          <p:cNvSpPr txBox="1"/>
          <p:nvPr/>
        </p:nvSpPr>
        <p:spPr>
          <a:xfrm>
            <a:off x="5579320" y="2674536"/>
            <a:ext cx="10018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Tracking Info</a:t>
            </a:r>
          </a:p>
        </p:txBody>
      </p:sp>
      <p:grpSp>
        <p:nvGrpSpPr>
          <p:cNvPr id="88" name="Google Shape;110;p1">
            <a:extLst>
              <a:ext uri="{FF2B5EF4-FFF2-40B4-BE49-F238E27FC236}">
                <a16:creationId xmlns:a16="http://schemas.microsoft.com/office/drawing/2014/main" id="{53B9FBE5-3672-B5C1-8545-8D8006476C7F}"/>
              </a:ext>
            </a:extLst>
          </p:cNvPr>
          <p:cNvGrpSpPr/>
          <p:nvPr/>
        </p:nvGrpSpPr>
        <p:grpSpPr>
          <a:xfrm>
            <a:off x="7375077" y="3755398"/>
            <a:ext cx="1501426" cy="852204"/>
            <a:chOff x="2746799" y="3191249"/>
            <a:chExt cx="1901401" cy="987900"/>
          </a:xfrm>
        </p:grpSpPr>
        <p:sp>
          <p:nvSpPr>
            <p:cNvPr id="89" name="Google Shape;111;p1">
              <a:extLst>
                <a:ext uri="{FF2B5EF4-FFF2-40B4-BE49-F238E27FC236}">
                  <a16:creationId xmlns:a16="http://schemas.microsoft.com/office/drawing/2014/main" id="{A67FA775-84E9-023F-C665-E43E1445C6F4}"/>
                </a:ext>
              </a:extLst>
            </p:cNvPr>
            <p:cNvSpPr/>
            <p:nvPr/>
          </p:nvSpPr>
          <p:spPr>
            <a:xfrm>
              <a:off x="2746799" y="3191249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;p1">
              <a:extLst>
                <a:ext uri="{FF2B5EF4-FFF2-40B4-BE49-F238E27FC236}">
                  <a16:creationId xmlns:a16="http://schemas.microsoft.com/office/drawing/2014/main" id="{3BED801A-471E-86B2-1B72-B8D54CDF6C6E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Update Order Status</a:t>
              </a:r>
            </a:p>
          </p:txBody>
        </p:sp>
        <p:cxnSp>
          <p:nvCxnSpPr>
            <p:cNvPr id="91" name="Google Shape;114;p1">
              <a:extLst>
                <a:ext uri="{FF2B5EF4-FFF2-40B4-BE49-F238E27FC236}">
                  <a16:creationId xmlns:a16="http://schemas.microsoft.com/office/drawing/2014/main" id="{43895D5E-1F91-119B-25AE-658007BE83D1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307EB4F-8655-12C6-E29A-D32ED4E2DA31}"/>
              </a:ext>
            </a:extLst>
          </p:cNvPr>
          <p:cNvSpPr txBox="1"/>
          <p:nvPr/>
        </p:nvSpPr>
        <p:spPr>
          <a:xfrm>
            <a:off x="7387078" y="372729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4.05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24D2DE4-6EC6-740D-97A8-D0A3FB1927DD}"/>
              </a:ext>
            </a:extLst>
          </p:cNvPr>
          <p:cNvCxnSpPr>
            <a:cxnSpLocks/>
            <a:stCxn id="19" idx="2"/>
            <a:endCxn id="90" idx="1"/>
          </p:cNvCxnSpPr>
          <p:nvPr/>
        </p:nvCxnSpPr>
        <p:spPr>
          <a:xfrm>
            <a:off x="2648858" y="2932085"/>
            <a:ext cx="4726220" cy="126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B888C8C-9DA9-B74A-B080-67E5D92B0B5F}"/>
              </a:ext>
            </a:extLst>
          </p:cNvPr>
          <p:cNvSpPr txBox="1"/>
          <p:nvPr/>
        </p:nvSpPr>
        <p:spPr>
          <a:xfrm>
            <a:off x="6201195" y="3370463"/>
            <a:ext cx="16649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Order progress updates</a:t>
            </a:r>
          </a:p>
        </p:txBody>
      </p:sp>
      <p:sp>
        <p:nvSpPr>
          <p:cNvPr id="12" name="Google Shape;212;g12302c550c0_0_309">
            <a:extLst>
              <a:ext uri="{FF2B5EF4-FFF2-40B4-BE49-F238E27FC236}">
                <a16:creationId xmlns:a16="http://schemas.microsoft.com/office/drawing/2014/main" id="{59C432F0-8111-CE2B-5DA7-7228B38E573F}"/>
              </a:ext>
            </a:extLst>
          </p:cNvPr>
          <p:cNvSpPr txBox="1"/>
          <p:nvPr/>
        </p:nvSpPr>
        <p:spPr>
          <a:xfrm>
            <a:off x="1712186" y="366676"/>
            <a:ext cx="89479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/>
              <a:t>User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12;g12302c550c0_0_309">
            <a:extLst>
              <a:ext uri="{FF2B5EF4-FFF2-40B4-BE49-F238E27FC236}">
                <a16:creationId xmlns:a16="http://schemas.microsoft.com/office/drawing/2014/main" id="{369E6218-3A9F-BD6B-E41E-D598F69EA7A1}"/>
              </a:ext>
            </a:extLst>
          </p:cNvPr>
          <p:cNvSpPr txBox="1"/>
          <p:nvPr/>
        </p:nvSpPr>
        <p:spPr>
          <a:xfrm>
            <a:off x="3653594" y="1536458"/>
            <a:ext cx="116775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Delivery Partner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12;g12302c550c0_0_309">
            <a:extLst>
              <a:ext uri="{FF2B5EF4-FFF2-40B4-BE49-F238E27FC236}">
                <a16:creationId xmlns:a16="http://schemas.microsoft.com/office/drawing/2014/main" id="{FCAE8F81-0AB7-E9CF-6433-0C0A93F15600}"/>
              </a:ext>
            </a:extLst>
          </p:cNvPr>
          <p:cNvSpPr txBox="1"/>
          <p:nvPr/>
        </p:nvSpPr>
        <p:spPr>
          <a:xfrm>
            <a:off x="6801558" y="3250040"/>
            <a:ext cx="138729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Orders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12;g12302c550c0_0_309">
            <a:extLst>
              <a:ext uri="{FF2B5EF4-FFF2-40B4-BE49-F238E27FC236}">
                <a16:creationId xmlns:a16="http://schemas.microsoft.com/office/drawing/2014/main" id="{33CCAF84-8A9E-CA3F-8A12-05B1C45903A9}"/>
              </a:ext>
            </a:extLst>
          </p:cNvPr>
          <p:cNvSpPr txBox="1"/>
          <p:nvPr/>
        </p:nvSpPr>
        <p:spPr>
          <a:xfrm>
            <a:off x="3528988" y="4523748"/>
            <a:ext cx="89479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/>
              <a:t>User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212;g12302c550c0_0_309">
            <a:extLst>
              <a:ext uri="{FF2B5EF4-FFF2-40B4-BE49-F238E27FC236}">
                <a16:creationId xmlns:a16="http://schemas.microsoft.com/office/drawing/2014/main" id="{5D9FB09A-5001-F666-1CC0-E9393F1836A6}"/>
              </a:ext>
            </a:extLst>
          </p:cNvPr>
          <p:cNvSpPr txBox="1"/>
          <p:nvPr/>
        </p:nvSpPr>
        <p:spPr>
          <a:xfrm>
            <a:off x="7375077" y="261625"/>
            <a:ext cx="130218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Reservation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200;g12302c550c0_0_309">
            <a:extLst>
              <a:ext uri="{FF2B5EF4-FFF2-40B4-BE49-F238E27FC236}">
                <a16:creationId xmlns:a16="http://schemas.microsoft.com/office/drawing/2014/main" id="{60FDAA22-4938-02E4-488B-93659BE1AD9C}"/>
              </a:ext>
            </a:extLst>
          </p:cNvPr>
          <p:cNvCxnSpPr>
            <a:cxnSpLocks/>
          </p:cNvCxnSpPr>
          <p:nvPr/>
        </p:nvCxnSpPr>
        <p:spPr>
          <a:xfrm>
            <a:off x="1778480" y="580003"/>
            <a:ext cx="587212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200;g12302c550c0_0_309">
            <a:extLst>
              <a:ext uri="{FF2B5EF4-FFF2-40B4-BE49-F238E27FC236}">
                <a16:creationId xmlns:a16="http://schemas.microsoft.com/office/drawing/2014/main" id="{96E9E6F4-566B-4ED6-1746-20604C394858}"/>
              </a:ext>
            </a:extLst>
          </p:cNvPr>
          <p:cNvCxnSpPr>
            <a:cxnSpLocks/>
          </p:cNvCxnSpPr>
          <p:nvPr/>
        </p:nvCxnSpPr>
        <p:spPr>
          <a:xfrm>
            <a:off x="1778480" y="376459"/>
            <a:ext cx="587212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200;g12302c550c0_0_309">
            <a:extLst>
              <a:ext uri="{FF2B5EF4-FFF2-40B4-BE49-F238E27FC236}">
                <a16:creationId xmlns:a16="http://schemas.microsoft.com/office/drawing/2014/main" id="{8FC0399F-C211-1FA4-987F-A8BD96C9412E}"/>
              </a:ext>
            </a:extLst>
          </p:cNvPr>
          <p:cNvCxnSpPr>
            <a:cxnSpLocks/>
          </p:cNvCxnSpPr>
          <p:nvPr/>
        </p:nvCxnSpPr>
        <p:spPr>
          <a:xfrm flipH="1" flipV="1">
            <a:off x="1795966" y="382847"/>
            <a:ext cx="414" cy="20611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75A3502-057C-30B9-644D-0B9E737C487D}"/>
              </a:ext>
            </a:extLst>
          </p:cNvPr>
          <p:cNvCxnSpPr>
            <a:cxnSpLocks/>
          </p:cNvCxnSpPr>
          <p:nvPr/>
        </p:nvCxnSpPr>
        <p:spPr>
          <a:xfrm flipH="1">
            <a:off x="2151451" y="588963"/>
            <a:ext cx="3155" cy="17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oogle Shape;200;g12302c550c0_0_309">
            <a:extLst>
              <a:ext uri="{FF2B5EF4-FFF2-40B4-BE49-F238E27FC236}">
                <a16:creationId xmlns:a16="http://schemas.microsoft.com/office/drawing/2014/main" id="{B41BD9FE-C7E7-864C-50BF-8D1947C05C64}"/>
              </a:ext>
            </a:extLst>
          </p:cNvPr>
          <p:cNvCxnSpPr>
            <a:cxnSpLocks/>
          </p:cNvCxnSpPr>
          <p:nvPr/>
        </p:nvCxnSpPr>
        <p:spPr>
          <a:xfrm>
            <a:off x="3736803" y="1753980"/>
            <a:ext cx="984785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" name="Google Shape;200;g12302c550c0_0_309">
            <a:extLst>
              <a:ext uri="{FF2B5EF4-FFF2-40B4-BE49-F238E27FC236}">
                <a16:creationId xmlns:a16="http://schemas.microsoft.com/office/drawing/2014/main" id="{6B891369-1296-5DD2-7C1A-DF793752E50F}"/>
              </a:ext>
            </a:extLst>
          </p:cNvPr>
          <p:cNvCxnSpPr>
            <a:cxnSpLocks/>
          </p:cNvCxnSpPr>
          <p:nvPr/>
        </p:nvCxnSpPr>
        <p:spPr>
          <a:xfrm>
            <a:off x="3753914" y="1541730"/>
            <a:ext cx="948140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200;g12302c550c0_0_309">
            <a:extLst>
              <a:ext uri="{FF2B5EF4-FFF2-40B4-BE49-F238E27FC236}">
                <a16:creationId xmlns:a16="http://schemas.microsoft.com/office/drawing/2014/main" id="{16FB47F5-90C6-2320-3BEB-B5C638555A09}"/>
              </a:ext>
            </a:extLst>
          </p:cNvPr>
          <p:cNvCxnSpPr>
            <a:cxnSpLocks/>
          </p:cNvCxnSpPr>
          <p:nvPr/>
        </p:nvCxnSpPr>
        <p:spPr>
          <a:xfrm flipH="1" flipV="1">
            <a:off x="3738835" y="1540248"/>
            <a:ext cx="414" cy="20611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200;g12302c550c0_0_309">
            <a:extLst>
              <a:ext uri="{FF2B5EF4-FFF2-40B4-BE49-F238E27FC236}">
                <a16:creationId xmlns:a16="http://schemas.microsoft.com/office/drawing/2014/main" id="{5892A82D-246A-F122-AD88-59EC55A6C84F}"/>
              </a:ext>
            </a:extLst>
          </p:cNvPr>
          <p:cNvCxnSpPr>
            <a:cxnSpLocks/>
          </p:cNvCxnSpPr>
          <p:nvPr/>
        </p:nvCxnSpPr>
        <p:spPr>
          <a:xfrm>
            <a:off x="3566978" y="4762189"/>
            <a:ext cx="587212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200;g12302c550c0_0_309">
            <a:extLst>
              <a:ext uri="{FF2B5EF4-FFF2-40B4-BE49-F238E27FC236}">
                <a16:creationId xmlns:a16="http://schemas.microsoft.com/office/drawing/2014/main" id="{B4735618-BB17-E573-FE82-4A7161C21CE7}"/>
              </a:ext>
            </a:extLst>
          </p:cNvPr>
          <p:cNvCxnSpPr>
            <a:cxnSpLocks/>
          </p:cNvCxnSpPr>
          <p:nvPr/>
        </p:nvCxnSpPr>
        <p:spPr>
          <a:xfrm>
            <a:off x="3582834" y="4544501"/>
            <a:ext cx="587212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200;g12302c550c0_0_309">
            <a:extLst>
              <a:ext uri="{FF2B5EF4-FFF2-40B4-BE49-F238E27FC236}">
                <a16:creationId xmlns:a16="http://schemas.microsoft.com/office/drawing/2014/main" id="{FC84334D-D1C3-9BE9-26CC-68D11F04E8E2}"/>
              </a:ext>
            </a:extLst>
          </p:cNvPr>
          <p:cNvCxnSpPr>
            <a:cxnSpLocks/>
          </p:cNvCxnSpPr>
          <p:nvPr/>
        </p:nvCxnSpPr>
        <p:spPr>
          <a:xfrm flipH="1" flipV="1">
            <a:off x="3582834" y="4556073"/>
            <a:ext cx="414" cy="20611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200;g12302c550c0_0_309">
            <a:extLst>
              <a:ext uri="{FF2B5EF4-FFF2-40B4-BE49-F238E27FC236}">
                <a16:creationId xmlns:a16="http://schemas.microsoft.com/office/drawing/2014/main" id="{0F78686F-BB61-03B9-C60D-5C057C1BD644}"/>
              </a:ext>
            </a:extLst>
          </p:cNvPr>
          <p:cNvCxnSpPr>
            <a:cxnSpLocks/>
          </p:cNvCxnSpPr>
          <p:nvPr/>
        </p:nvCxnSpPr>
        <p:spPr>
          <a:xfrm flipH="1" flipV="1">
            <a:off x="4153776" y="4525647"/>
            <a:ext cx="414" cy="20611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200;g12302c550c0_0_309">
            <a:extLst>
              <a:ext uri="{FF2B5EF4-FFF2-40B4-BE49-F238E27FC236}">
                <a16:creationId xmlns:a16="http://schemas.microsoft.com/office/drawing/2014/main" id="{E72C9506-6552-D464-A9C4-FE736B117F9B}"/>
              </a:ext>
            </a:extLst>
          </p:cNvPr>
          <p:cNvCxnSpPr>
            <a:cxnSpLocks/>
          </p:cNvCxnSpPr>
          <p:nvPr/>
        </p:nvCxnSpPr>
        <p:spPr>
          <a:xfrm flipV="1">
            <a:off x="7698185" y="3437526"/>
            <a:ext cx="554512" cy="588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200;g12302c550c0_0_309">
            <a:extLst>
              <a:ext uri="{FF2B5EF4-FFF2-40B4-BE49-F238E27FC236}">
                <a16:creationId xmlns:a16="http://schemas.microsoft.com/office/drawing/2014/main" id="{54A87B3E-9879-A255-7B40-A89DED1F5736}"/>
              </a:ext>
            </a:extLst>
          </p:cNvPr>
          <p:cNvCxnSpPr>
            <a:cxnSpLocks/>
          </p:cNvCxnSpPr>
          <p:nvPr/>
        </p:nvCxnSpPr>
        <p:spPr>
          <a:xfrm flipV="1">
            <a:off x="7634768" y="3212339"/>
            <a:ext cx="564686" cy="141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200;g12302c550c0_0_309">
            <a:extLst>
              <a:ext uri="{FF2B5EF4-FFF2-40B4-BE49-F238E27FC236}">
                <a16:creationId xmlns:a16="http://schemas.microsoft.com/office/drawing/2014/main" id="{4A6EDCEB-F083-01C2-415E-DF6020B25CE1}"/>
              </a:ext>
            </a:extLst>
          </p:cNvPr>
          <p:cNvCxnSpPr>
            <a:cxnSpLocks/>
          </p:cNvCxnSpPr>
          <p:nvPr/>
        </p:nvCxnSpPr>
        <p:spPr>
          <a:xfrm flipH="1" flipV="1">
            <a:off x="8203329" y="3219689"/>
            <a:ext cx="414" cy="20611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C51C39A-0B71-68A7-CDA7-1C470C339938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7975441" y="3494930"/>
            <a:ext cx="150349" cy="26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0FDC532-4EB8-4C40-9F64-800D63AF8D56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7713402" y="2921104"/>
            <a:ext cx="203709" cy="26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oogle Shape;200;g12302c550c0_0_309">
            <a:extLst>
              <a:ext uri="{FF2B5EF4-FFF2-40B4-BE49-F238E27FC236}">
                <a16:creationId xmlns:a16="http://schemas.microsoft.com/office/drawing/2014/main" id="{D7C8778C-E495-F580-CDBF-24394A19CE4E}"/>
              </a:ext>
            </a:extLst>
          </p:cNvPr>
          <p:cNvCxnSpPr>
            <a:cxnSpLocks/>
          </p:cNvCxnSpPr>
          <p:nvPr/>
        </p:nvCxnSpPr>
        <p:spPr>
          <a:xfrm>
            <a:off x="7409161" y="497042"/>
            <a:ext cx="10158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200;g12302c550c0_0_309">
            <a:extLst>
              <a:ext uri="{FF2B5EF4-FFF2-40B4-BE49-F238E27FC236}">
                <a16:creationId xmlns:a16="http://schemas.microsoft.com/office/drawing/2014/main" id="{842A6B27-1A16-EFE8-3899-618E4F0FB0F7}"/>
              </a:ext>
            </a:extLst>
          </p:cNvPr>
          <p:cNvCxnSpPr>
            <a:cxnSpLocks/>
          </p:cNvCxnSpPr>
          <p:nvPr/>
        </p:nvCxnSpPr>
        <p:spPr>
          <a:xfrm flipV="1">
            <a:off x="7403055" y="253517"/>
            <a:ext cx="926213" cy="423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200;g12302c550c0_0_309">
            <a:extLst>
              <a:ext uri="{FF2B5EF4-FFF2-40B4-BE49-F238E27FC236}">
                <a16:creationId xmlns:a16="http://schemas.microsoft.com/office/drawing/2014/main" id="{FC0412D1-91A5-ACDA-8D99-ADE8398A4F6E}"/>
              </a:ext>
            </a:extLst>
          </p:cNvPr>
          <p:cNvCxnSpPr>
            <a:cxnSpLocks/>
          </p:cNvCxnSpPr>
          <p:nvPr/>
        </p:nvCxnSpPr>
        <p:spPr>
          <a:xfrm flipV="1">
            <a:off x="7413166" y="253517"/>
            <a:ext cx="0" cy="2240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34BC679-3F52-C0C1-C33A-B33B1503174B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699607" y="507806"/>
            <a:ext cx="142211" cy="30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Google Shape;212;g12302c550c0_0_309">
            <a:extLst>
              <a:ext uri="{FF2B5EF4-FFF2-40B4-BE49-F238E27FC236}">
                <a16:creationId xmlns:a16="http://schemas.microsoft.com/office/drawing/2014/main" id="{3632FC4C-AD40-463F-6FA2-DEF637003089}"/>
              </a:ext>
            </a:extLst>
          </p:cNvPr>
          <p:cNvSpPr txBox="1"/>
          <p:nvPr/>
        </p:nvSpPr>
        <p:spPr>
          <a:xfrm>
            <a:off x="8456762" y="1736982"/>
            <a:ext cx="89479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/>
              <a:t>User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200;g12302c550c0_0_309">
            <a:extLst>
              <a:ext uri="{FF2B5EF4-FFF2-40B4-BE49-F238E27FC236}">
                <a16:creationId xmlns:a16="http://schemas.microsoft.com/office/drawing/2014/main" id="{FE77FC10-1EE6-CF41-D2B7-C0EA1FEFCFE0}"/>
              </a:ext>
            </a:extLst>
          </p:cNvPr>
          <p:cNvCxnSpPr>
            <a:cxnSpLocks/>
          </p:cNvCxnSpPr>
          <p:nvPr/>
        </p:nvCxnSpPr>
        <p:spPr>
          <a:xfrm>
            <a:off x="8549013" y="1733112"/>
            <a:ext cx="587212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200;g12302c550c0_0_309">
            <a:extLst>
              <a:ext uri="{FF2B5EF4-FFF2-40B4-BE49-F238E27FC236}">
                <a16:creationId xmlns:a16="http://schemas.microsoft.com/office/drawing/2014/main" id="{61585462-D48D-9DB8-1905-1C1AC868EDB7}"/>
              </a:ext>
            </a:extLst>
          </p:cNvPr>
          <p:cNvCxnSpPr>
            <a:cxnSpLocks/>
          </p:cNvCxnSpPr>
          <p:nvPr/>
        </p:nvCxnSpPr>
        <p:spPr>
          <a:xfrm>
            <a:off x="8520610" y="1988423"/>
            <a:ext cx="587212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200;g12302c550c0_0_309">
            <a:extLst>
              <a:ext uri="{FF2B5EF4-FFF2-40B4-BE49-F238E27FC236}">
                <a16:creationId xmlns:a16="http://schemas.microsoft.com/office/drawing/2014/main" id="{42F52B00-8052-B891-E0CC-16EEC74C4E89}"/>
              </a:ext>
            </a:extLst>
          </p:cNvPr>
          <p:cNvCxnSpPr>
            <a:cxnSpLocks/>
          </p:cNvCxnSpPr>
          <p:nvPr/>
        </p:nvCxnSpPr>
        <p:spPr>
          <a:xfrm flipH="1" flipV="1">
            <a:off x="8519502" y="1750707"/>
            <a:ext cx="414" cy="20611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212;g12302c550c0_0_309">
            <a:extLst>
              <a:ext uri="{FF2B5EF4-FFF2-40B4-BE49-F238E27FC236}">
                <a16:creationId xmlns:a16="http://schemas.microsoft.com/office/drawing/2014/main" id="{10ED6E04-09F1-5C01-0190-92B504365E45}"/>
              </a:ext>
            </a:extLst>
          </p:cNvPr>
          <p:cNvSpPr txBox="1"/>
          <p:nvPr/>
        </p:nvSpPr>
        <p:spPr>
          <a:xfrm>
            <a:off x="3456157" y="4192048"/>
            <a:ext cx="130218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/>
              <a:t>Restaurant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212;g12302c550c0_0_309">
            <a:extLst>
              <a:ext uri="{FF2B5EF4-FFF2-40B4-BE49-F238E27FC236}">
                <a16:creationId xmlns:a16="http://schemas.microsoft.com/office/drawing/2014/main" id="{A9122D0A-9326-B754-A9EA-749FC2F521FA}"/>
              </a:ext>
            </a:extLst>
          </p:cNvPr>
          <p:cNvSpPr txBox="1"/>
          <p:nvPr/>
        </p:nvSpPr>
        <p:spPr>
          <a:xfrm>
            <a:off x="3446839" y="4832939"/>
            <a:ext cx="130218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/>
              <a:t>Reservation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200;g12302c550c0_0_309">
            <a:extLst>
              <a:ext uri="{FF2B5EF4-FFF2-40B4-BE49-F238E27FC236}">
                <a16:creationId xmlns:a16="http://schemas.microsoft.com/office/drawing/2014/main" id="{1961CD0C-E3D1-67F7-5A4E-A2D3186D0F55}"/>
              </a:ext>
            </a:extLst>
          </p:cNvPr>
          <p:cNvCxnSpPr>
            <a:cxnSpLocks/>
          </p:cNvCxnSpPr>
          <p:nvPr/>
        </p:nvCxnSpPr>
        <p:spPr>
          <a:xfrm>
            <a:off x="3533004" y="4419795"/>
            <a:ext cx="841567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200;g12302c550c0_0_309">
            <a:extLst>
              <a:ext uri="{FF2B5EF4-FFF2-40B4-BE49-F238E27FC236}">
                <a16:creationId xmlns:a16="http://schemas.microsoft.com/office/drawing/2014/main" id="{FACE1142-CBBF-3A4D-FBA9-F4A7F69AC72B}"/>
              </a:ext>
            </a:extLst>
          </p:cNvPr>
          <p:cNvCxnSpPr>
            <a:cxnSpLocks/>
          </p:cNvCxnSpPr>
          <p:nvPr/>
        </p:nvCxnSpPr>
        <p:spPr>
          <a:xfrm flipV="1">
            <a:off x="3528988" y="4217686"/>
            <a:ext cx="926213" cy="423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200;g12302c550c0_0_309">
            <a:extLst>
              <a:ext uri="{FF2B5EF4-FFF2-40B4-BE49-F238E27FC236}">
                <a16:creationId xmlns:a16="http://schemas.microsoft.com/office/drawing/2014/main" id="{E4DE24BA-80B1-2FAD-C491-85CCAD51160F}"/>
              </a:ext>
            </a:extLst>
          </p:cNvPr>
          <p:cNvCxnSpPr>
            <a:cxnSpLocks/>
          </p:cNvCxnSpPr>
          <p:nvPr/>
        </p:nvCxnSpPr>
        <p:spPr>
          <a:xfrm flipV="1">
            <a:off x="3528988" y="4195708"/>
            <a:ext cx="0" cy="2240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200;g12302c550c0_0_309">
            <a:extLst>
              <a:ext uri="{FF2B5EF4-FFF2-40B4-BE49-F238E27FC236}">
                <a16:creationId xmlns:a16="http://schemas.microsoft.com/office/drawing/2014/main" id="{FA563B2D-0045-B178-E21B-1AE86CBCD3A6}"/>
              </a:ext>
            </a:extLst>
          </p:cNvPr>
          <p:cNvCxnSpPr>
            <a:cxnSpLocks/>
          </p:cNvCxnSpPr>
          <p:nvPr/>
        </p:nvCxnSpPr>
        <p:spPr>
          <a:xfrm flipV="1">
            <a:off x="4374571" y="4191909"/>
            <a:ext cx="0" cy="2240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200;g12302c550c0_0_309">
            <a:extLst>
              <a:ext uri="{FF2B5EF4-FFF2-40B4-BE49-F238E27FC236}">
                <a16:creationId xmlns:a16="http://schemas.microsoft.com/office/drawing/2014/main" id="{CF97D507-2D2F-ACBB-1ED1-D09251A7B88A}"/>
              </a:ext>
            </a:extLst>
          </p:cNvPr>
          <p:cNvCxnSpPr>
            <a:cxnSpLocks/>
          </p:cNvCxnSpPr>
          <p:nvPr/>
        </p:nvCxnSpPr>
        <p:spPr>
          <a:xfrm>
            <a:off x="3528988" y="5022313"/>
            <a:ext cx="841567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200;g12302c550c0_0_309">
            <a:extLst>
              <a:ext uri="{FF2B5EF4-FFF2-40B4-BE49-F238E27FC236}">
                <a16:creationId xmlns:a16="http://schemas.microsoft.com/office/drawing/2014/main" id="{8F29FF2E-3FF9-B030-7530-89169C54ED08}"/>
              </a:ext>
            </a:extLst>
          </p:cNvPr>
          <p:cNvCxnSpPr>
            <a:cxnSpLocks/>
          </p:cNvCxnSpPr>
          <p:nvPr/>
        </p:nvCxnSpPr>
        <p:spPr>
          <a:xfrm flipV="1">
            <a:off x="3528988" y="4819406"/>
            <a:ext cx="845583" cy="423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" name="Google Shape;200;g12302c550c0_0_309">
            <a:extLst>
              <a:ext uri="{FF2B5EF4-FFF2-40B4-BE49-F238E27FC236}">
                <a16:creationId xmlns:a16="http://schemas.microsoft.com/office/drawing/2014/main" id="{A8FB1DD0-567E-8171-A59E-69F972D5E0A9}"/>
              </a:ext>
            </a:extLst>
          </p:cNvPr>
          <p:cNvCxnSpPr>
            <a:cxnSpLocks/>
          </p:cNvCxnSpPr>
          <p:nvPr/>
        </p:nvCxnSpPr>
        <p:spPr>
          <a:xfrm flipV="1">
            <a:off x="3511715" y="4798226"/>
            <a:ext cx="0" cy="2240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200;g12302c550c0_0_309">
            <a:extLst>
              <a:ext uri="{FF2B5EF4-FFF2-40B4-BE49-F238E27FC236}">
                <a16:creationId xmlns:a16="http://schemas.microsoft.com/office/drawing/2014/main" id="{4E6642FD-CFD1-64C2-22A4-5434D576723D}"/>
              </a:ext>
            </a:extLst>
          </p:cNvPr>
          <p:cNvCxnSpPr>
            <a:cxnSpLocks/>
          </p:cNvCxnSpPr>
          <p:nvPr/>
        </p:nvCxnSpPr>
        <p:spPr>
          <a:xfrm flipV="1">
            <a:off x="4374571" y="4798226"/>
            <a:ext cx="0" cy="2240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03CC201-7AC0-2521-BDB6-8FA97C8463F5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4423778" y="4274830"/>
            <a:ext cx="757354" cy="40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CF78E7E-D30D-5F1D-4C16-6C473F1A2F50}"/>
              </a:ext>
            </a:extLst>
          </p:cNvPr>
          <p:cNvCxnSpPr>
            <a:cxnSpLocks/>
            <a:stCxn id="141" idx="1"/>
            <a:endCxn id="30" idx="3"/>
          </p:cNvCxnSpPr>
          <p:nvPr/>
        </p:nvCxnSpPr>
        <p:spPr>
          <a:xfrm flipH="1" flipV="1">
            <a:off x="3094878" y="4634639"/>
            <a:ext cx="351961" cy="321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9A0BC68-8BC3-B11A-373E-CD910A22DE50}"/>
              </a:ext>
            </a:extLst>
          </p:cNvPr>
          <p:cNvCxnSpPr>
            <a:cxnSpLocks/>
            <a:stCxn id="140" idx="1"/>
            <a:endCxn id="30" idx="3"/>
          </p:cNvCxnSpPr>
          <p:nvPr/>
        </p:nvCxnSpPr>
        <p:spPr>
          <a:xfrm flipH="1">
            <a:off x="3094878" y="4315139"/>
            <a:ext cx="361279" cy="31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B6B4435-D926-764E-D09D-C5EB48CC816A}"/>
              </a:ext>
            </a:extLst>
          </p:cNvPr>
          <p:cNvCxnSpPr>
            <a:cxnSpLocks/>
            <a:stCxn id="17" idx="1"/>
            <a:endCxn id="30" idx="3"/>
          </p:cNvCxnSpPr>
          <p:nvPr/>
        </p:nvCxnSpPr>
        <p:spPr>
          <a:xfrm flipH="1" flipV="1">
            <a:off x="3094878" y="4634639"/>
            <a:ext cx="434110" cy="1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E725CBD-05F4-E0A3-CEA0-2E71FC581B0E}"/>
              </a:ext>
            </a:extLst>
          </p:cNvPr>
          <p:cNvCxnSpPr>
            <a:cxnSpLocks/>
            <a:stCxn id="123" idx="0"/>
            <a:endCxn id="55" idx="3"/>
          </p:cNvCxnSpPr>
          <p:nvPr/>
        </p:nvCxnSpPr>
        <p:spPr>
          <a:xfrm flipH="1" flipV="1">
            <a:off x="8450321" y="1273480"/>
            <a:ext cx="453836" cy="46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Google Shape;212;g12302c550c0_0_309">
            <a:extLst>
              <a:ext uri="{FF2B5EF4-FFF2-40B4-BE49-F238E27FC236}">
                <a16:creationId xmlns:a16="http://schemas.microsoft.com/office/drawing/2014/main" id="{248B4FE5-EAC3-5689-37DD-217FDEBFFA0D}"/>
              </a:ext>
            </a:extLst>
          </p:cNvPr>
          <p:cNvSpPr txBox="1"/>
          <p:nvPr/>
        </p:nvSpPr>
        <p:spPr>
          <a:xfrm>
            <a:off x="7785710" y="3177385"/>
            <a:ext cx="138729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Orders Status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212;g12302c550c0_0_309">
            <a:extLst>
              <a:ext uri="{FF2B5EF4-FFF2-40B4-BE49-F238E27FC236}">
                <a16:creationId xmlns:a16="http://schemas.microsoft.com/office/drawing/2014/main" id="{ECDD54B0-9232-32B9-F43D-62187533E491}"/>
              </a:ext>
            </a:extLst>
          </p:cNvPr>
          <p:cNvSpPr txBox="1"/>
          <p:nvPr/>
        </p:nvSpPr>
        <p:spPr>
          <a:xfrm>
            <a:off x="6031466" y="3121372"/>
            <a:ext cx="130218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/>
              <a:t>Delivery Partner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200;g12302c550c0_0_309">
            <a:extLst>
              <a:ext uri="{FF2B5EF4-FFF2-40B4-BE49-F238E27FC236}">
                <a16:creationId xmlns:a16="http://schemas.microsoft.com/office/drawing/2014/main" id="{25BBC210-88B5-FE5B-5EAA-345BC47A7EB1}"/>
              </a:ext>
            </a:extLst>
          </p:cNvPr>
          <p:cNvCxnSpPr>
            <a:cxnSpLocks/>
          </p:cNvCxnSpPr>
          <p:nvPr/>
        </p:nvCxnSpPr>
        <p:spPr>
          <a:xfrm>
            <a:off x="8351109" y="3209803"/>
            <a:ext cx="756713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200;g12302c550c0_0_309">
            <a:extLst>
              <a:ext uri="{FF2B5EF4-FFF2-40B4-BE49-F238E27FC236}">
                <a16:creationId xmlns:a16="http://schemas.microsoft.com/office/drawing/2014/main" id="{74E8BB28-4930-168B-7464-191D418286C8}"/>
              </a:ext>
            </a:extLst>
          </p:cNvPr>
          <p:cNvCxnSpPr>
            <a:cxnSpLocks/>
          </p:cNvCxnSpPr>
          <p:nvPr/>
        </p:nvCxnSpPr>
        <p:spPr>
          <a:xfrm>
            <a:off x="8306253" y="3441396"/>
            <a:ext cx="80156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" name="Google Shape;200;g12302c550c0_0_309">
            <a:extLst>
              <a:ext uri="{FF2B5EF4-FFF2-40B4-BE49-F238E27FC236}">
                <a16:creationId xmlns:a16="http://schemas.microsoft.com/office/drawing/2014/main" id="{51416F55-BDC9-7A21-0516-0ABDC473C462}"/>
              </a:ext>
            </a:extLst>
          </p:cNvPr>
          <p:cNvCxnSpPr>
            <a:cxnSpLocks/>
          </p:cNvCxnSpPr>
          <p:nvPr/>
        </p:nvCxnSpPr>
        <p:spPr>
          <a:xfrm flipV="1">
            <a:off x="9102466" y="3186223"/>
            <a:ext cx="0" cy="2240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200;g12302c550c0_0_309">
            <a:extLst>
              <a:ext uri="{FF2B5EF4-FFF2-40B4-BE49-F238E27FC236}">
                <a16:creationId xmlns:a16="http://schemas.microsoft.com/office/drawing/2014/main" id="{56ED9A77-D370-4859-6F8E-0C47E9EADB01}"/>
              </a:ext>
            </a:extLst>
          </p:cNvPr>
          <p:cNvCxnSpPr>
            <a:cxnSpLocks/>
          </p:cNvCxnSpPr>
          <p:nvPr/>
        </p:nvCxnSpPr>
        <p:spPr>
          <a:xfrm flipV="1">
            <a:off x="8309349" y="3219689"/>
            <a:ext cx="0" cy="2240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" name="Google Shape;200;g12302c550c0_0_309">
            <a:extLst>
              <a:ext uri="{FF2B5EF4-FFF2-40B4-BE49-F238E27FC236}">
                <a16:creationId xmlns:a16="http://schemas.microsoft.com/office/drawing/2014/main" id="{4DCF0057-69FC-C525-7881-FE2470839D71}"/>
              </a:ext>
            </a:extLst>
          </p:cNvPr>
          <p:cNvCxnSpPr>
            <a:cxnSpLocks/>
          </p:cNvCxnSpPr>
          <p:nvPr/>
        </p:nvCxnSpPr>
        <p:spPr>
          <a:xfrm>
            <a:off x="6073239" y="3156162"/>
            <a:ext cx="10158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" name="Google Shape;200;g12302c550c0_0_309">
            <a:extLst>
              <a:ext uri="{FF2B5EF4-FFF2-40B4-BE49-F238E27FC236}">
                <a16:creationId xmlns:a16="http://schemas.microsoft.com/office/drawing/2014/main" id="{4322D625-F8AD-19C6-B6D0-7FA5D20CFA0D}"/>
              </a:ext>
            </a:extLst>
          </p:cNvPr>
          <p:cNvCxnSpPr>
            <a:cxnSpLocks/>
          </p:cNvCxnSpPr>
          <p:nvPr/>
        </p:nvCxnSpPr>
        <p:spPr>
          <a:xfrm>
            <a:off x="6080254" y="3370463"/>
            <a:ext cx="10158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200;g12302c550c0_0_309">
            <a:extLst>
              <a:ext uri="{FF2B5EF4-FFF2-40B4-BE49-F238E27FC236}">
                <a16:creationId xmlns:a16="http://schemas.microsoft.com/office/drawing/2014/main" id="{7608C615-54EC-1040-913C-1273AC95EF28}"/>
              </a:ext>
            </a:extLst>
          </p:cNvPr>
          <p:cNvCxnSpPr>
            <a:cxnSpLocks/>
          </p:cNvCxnSpPr>
          <p:nvPr/>
        </p:nvCxnSpPr>
        <p:spPr>
          <a:xfrm flipV="1">
            <a:off x="7116115" y="3146376"/>
            <a:ext cx="0" cy="2240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3224F45-D74A-4431-BA7C-7EF30E088BD9}"/>
              </a:ext>
            </a:extLst>
          </p:cNvPr>
          <p:cNvCxnSpPr>
            <a:cxnSpLocks/>
            <a:endCxn id="50" idx="3"/>
          </p:cNvCxnSpPr>
          <p:nvPr/>
        </p:nvCxnSpPr>
        <p:spPr>
          <a:xfrm flipH="1" flipV="1">
            <a:off x="8464115" y="2511631"/>
            <a:ext cx="213144" cy="66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BA7BBD8-2272-35A6-29FD-C540EFA340EC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8125790" y="3459221"/>
            <a:ext cx="498430" cy="29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518B298-DD9D-6E40-1D21-A9B318F7C44B}"/>
              </a:ext>
            </a:extLst>
          </p:cNvPr>
          <p:cNvCxnSpPr>
            <a:cxnSpLocks/>
            <a:stCxn id="171" idx="0"/>
            <a:endCxn id="49" idx="2"/>
          </p:cNvCxnSpPr>
          <p:nvPr/>
        </p:nvCxnSpPr>
        <p:spPr>
          <a:xfrm flipV="1">
            <a:off x="6682557" y="2921104"/>
            <a:ext cx="1030845" cy="20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237D1F0-8483-1EA2-5C7E-3139D0E250E0}"/>
              </a:ext>
            </a:extLst>
          </p:cNvPr>
          <p:cNvCxnSpPr>
            <a:cxnSpLocks/>
          </p:cNvCxnSpPr>
          <p:nvPr/>
        </p:nvCxnSpPr>
        <p:spPr>
          <a:xfrm flipV="1">
            <a:off x="3295262" y="1780815"/>
            <a:ext cx="458652" cy="279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D6995A-0564-C7FF-7B6D-AD075600E57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419002" y="1782639"/>
            <a:ext cx="818470" cy="42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5941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155</Words>
  <Application>Microsoft Macintosh PowerPoint</Application>
  <PresentationFormat>On-screen Show (16:9)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Moradiya, Harsh Mukeshbhai</cp:lastModifiedBy>
  <cp:revision>17</cp:revision>
  <dcterms:modified xsi:type="dcterms:W3CDTF">2025-04-24T16:07:45Z</dcterms:modified>
</cp:coreProperties>
</file>