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1F8745-8B0C-E1DE-81E0-8D18729C6522}" v="559" dt="2025-02-10T18:41:16.540"/>
    <p1510:client id="{856F8C63-9DE8-484C-B987-6EEE93A6D409}" v="15" dt="2025-02-10T20:04:37.969"/>
    <p1510:client id="{A4B810BA-AA73-4551-40B1-F6F9058C9E8B}" v="17" dt="2025-02-10T18:44:41.357"/>
    <p1510:client id="{BB4EEFCA-0D90-F705-9925-BAC557F3A5D2}" v="60" dt="2025-02-10T18:34:08.1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726"/>
  </p:normalViewPr>
  <p:slideViewPr>
    <p:cSldViewPr snapToGrid="0">
      <p:cViewPr varScale="1">
        <p:scale>
          <a:sx n="75" d="100"/>
          <a:sy n="75" d="100"/>
        </p:scale>
        <p:origin x="955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9220EA-09CD-4497-AC2D-83499BADECB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A76C9413-9AF0-4568-89C0-BD149BBF43FB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b="0" i="0" u="none" dirty="0"/>
            <a:t>Service Selection(Reservation or delivery)</a:t>
          </a:r>
          <a:endParaRPr lang="en-US" dirty="0"/>
        </a:p>
      </dgm:t>
    </dgm:pt>
    <dgm:pt modelId="{F6BAF3C8-AF99-4C1A-A070-0BC0425230C4}" type="parTrans" cxnId="{A0690366-23F9-4895-B90D-92D9966CCC32}">
      <dgm:prSet/>
      <dgm:spPr/>
      <dgm:t>
        <a:bodyPr/>
        <a:lstStyle/>
        <a:p>
          <a:endParaRPr lang="en-US"/>
        </a:p>
      </dgm:t>
    </dgm:pt>
    <dgm:pt modelId="{324704B0-0393-47DE-8497-C6A58B2B25AF}" type="sibTrans" cxnId="{A0690366-23F9-4895-B90D-92D9966CCC32}">
      <dgm:prSet/>
      <dgm:spPr/>
      <dgm:t>
        <a:bodyPr/>
        <a:lstStyle/>
        <a:p>
          <a:endParaRPr lang="en-US"/>
        </a:p>
      </dgm:t>
    </dgm:pt>
    <dgm:pt modelId="{928354FB-821B-48ED-A1D1-F5BDAC8A919A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b="0" i="0" u="none" dirty="0"/>
            <a:t>Availability Check</a:t>
          </a:r>
          <a:endParaRPr lang="en-US" dirty="0"/>
        </a:p>
      </dgm:t>
    </dgm:pt>
    <dgm:pt modelId="{CDC84BE0-D864-42DF-B3B6-B54F2BA9BF14}" type="parTrans" cxnId="{51176BE3-C220-48D4-B4CA-CB5345117FC6}">
      <dgm:prSet/>
      <dgm:spPr/>
      <dgm:t>
        <a:bodyPr/>
        <a:lstStyle/>
        <a:p>
          <a:endParaRPr lang="en-US"/>
        </a:p>
      </dgm:t>
    </dgm:pt>
    <dgm:pt modelId="{4848EE2C-50A7-420E-A650-DC5667EEE310}" type="sibTrans" cxnId="{51176BE3-C220-48D4-B4CA-CB5345117FC6}">
      <dgm:prSet/>
      <dgm:spPr/>
      <dgm:t>
        <a:bodyPr/>
        <a:lstStyle/>
        <a:p>
          <a:endParaRPr lang="en-US"/>
        </a:p>
      </dgm:t>
    </dgm:pt>
    <dgm:pt modelId="{8F8113ED-01E6-4BC7-BF23-81B8E936DBEB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b="0" i="0" u="none" dirty="0"/>
            <a:t>Order Confirmation &amp; Processing</a:t>
          </a:r>
          <a:endParaRPr lang="en-US" dirty="0"/>
        </a:p>
      </dgm:t>
    </dgm:pt>
    <dgm:pt modelId="{8B993626-6CFD-46CB-BC88-A3EB0DEF542F}" type="parTrans" cxnId="{0B3D53C9-D898-4FA6-92B1-3975A269951D}">
      <dgm:prSet/>
      <dgm:spPr/>
      <dgm:t>
        <a:bodyPr/>
        <a:lstStyle/>
        <a:p>
          <a:endParaRPr lang="en-US"/>
        </a:p>
      </dgm:t>
    </dgm:pt>
    <dgm:pt modelId="{27CC0632-367A-4885-9257-E9E7905393BC}" type="sibTrans" cxnId="{0B3D53C9-D898-4FA6-92B1-3975A269951D}">
      <dgm:prSet/>
      <dgm:spPr/>
      <dgm:t>
        <a:bodyPr/>
        <a:lstStyle/>
        <a:p>
          <a:endParaRPr lang="en-US"/>
        </a:p>
      </dgm:t>
    </dgm:pt>
    <dgm:pt modelId="{E2B946C5-DCC1-4FB4-A3FF-C2447C1EAE41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Order Processing</a:t>
          </a:r>
        </a:p>
      </dgm:t>
    </dgm:pt>
    <dgm:pt modelId="{08720B12-DA80-41BB-A402-B68C6BCD4BF7}" type="parTrans" cxnId="{444B8741-FCF8-4B9C-811B-CF87B32BFF78}">
      <dgm:prSet/>
      <dgm:spPr/>
      <dgm:t>
        <a:bodyPr/>
        <a:lstStyle/>
        <a:p>
          <a:endParaRPr lang="en-US"/>
        </a:p>
      </dgm:t>
    </dgm:pt>
    <dgm:pt modelId="{A54903FE-6CD9-4F5D-A529-6CE2DB5C6EEE}" type="sibTrans" cxnId="{444B8741-FCF8-4B9C-811B-CF87B32BFF78}">
      <dgm:prSet/>
      <dgm:spPr/>
      <dgm:t>
        <a:bodyPr/>
        <a:lstStyle/>
        <a:p>
          <a:endParaRPr lang="en-US"/>
        </a:p>
      </dgm:t>
    </dgm:pt>
    <dgm:pt modelId="{08950006-FFD1-4558-B110-2D3407781653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Delivery and Assignment</a:t>
          </a:r>
        </a:p>
      </dgm:t>
    </dgm:pt>
    <dgm:pt modelId="{37A61635-23AB-487E-BD6B-3349696FF674}" type="parTrans" cxnId="{1FE35477-0AA1-4C81-80F9-AE19250E3060}">
      <dgm:prSet/>
      <dgm:spPr/>
      <dgm:t>
        <a:bodyPr/>
        <a:lstStyle/>
        <a:p>
          <a:endParaRPr lang="en-US"/>
        </a:p>
      </dgm:t>
    </dgm:pt>
    <dgm:pt modelId="{2F37367C-F7E6-43DB-BE5E-8D445D3FBFC3}" type="sibTrans" cxnId="{1FE35477-0AA1-4C81-80F9-AE19250E3060}">
      <dgm:prSet/>
      <dgm:spPr/>
      <dgm:t>
        <a:bodyPr/>
        <a:lstStyle/>
        <a:p>
          <a:endParaRPr lang="en-US"/>
        </a:p>
      </dgm:t>
    </dgm:pt>
    <dgm:pt modelId="{7EB56CFE-B245-4673-AD5F-BAF39D9FAD99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IN" b="0" i="0" u="none" dirty="0"/>
            <a:t>Customer Account Creation</a:t>
          </a:r>
          <a:endParaRPr lang="en-US" dirty="0"/>
        </a:p>
      </dgm:t>
    </dgm:pt>
    <dgm:pt modelId="{ADF7C0BF-5057-41F1-9058-C0B07F5B2011}" type="sibTrans" cxnId="{826CD09E-94AA-4B41-B35F-79EE589DB107}">
      <dgm:prSet/>
      <dgm:spPr/>
      <dgm:t>
        <a:bodyPr/>
        <a:lstStyle/>
        <a:p>
          <a:endParaRPr lang="en-US"/>
        </a:p>
      </dgm:t>
    </dgm:pt>
    <dgm:pt modelId="{6CECB8DE-FF23-4CA0-9C2B-614B4FA75757}" type="parTrans" cxnId="{826CD09E-94AA-4B41-B35F-79EE589DB107}">
      <dgm:prSet/>
      <dgm:spPr/>
      <dgm:t>
        <a:bodyPr/>
        <a:lstStyle/>
        <a:p>
          <a:endParaRPr lang="en-US"/>
        </a:p>
      </dgm:t>
    </dgm:pt>
    <dgm:pt modelId="{F518809C-8B10-46C2-AA47-E1E6738AA8EF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/>
            <a:t>Completion &amp; Updates</a:t>
          </a:r>
        </a:p>
      </dgm:t>
    </dgm:pt>
    <dgm:pt modelId="{685ECD16-0D39-4854-B988-32136D950F72}" type="parTrans" cxnId="{DE07C602-C017-4AFC-9E28-A2109D0980B6}">
      <dgm:prSet/>
      <dgm:spPr/>
      <dgm:t>
        <a:bodyPr/>
        <a:lstStyle/>
        <a:p>
          <a:endParaRPr lang="en-IN"/>
        </a:p>
      </dgm:t>
    </dgm:pt>
    <dgm:pt modelId="{D1EE43D2-C7CD-4E4E-9A43-D10E0060A497}" type="sibTrans" cxnId="{DE07C602-C017-4AFC-9E28-A2109D0980B6}">
      <dgm:prSet/>
      <dgm:spPr/>
      <dgm:t>
        <a:bodyPr/>
        <a:lstStyle/>
        <a:p>
          <a:endParaRPr lang="en-IN"/>
        </a:p>
      </dgm:t>
    </dgm:pt>
    <dgm:pt modelId="{2AE2CF12-7406-4272-9F5C-6D1BA7B4CD70}" type="pres">
      <dgm:prSet presAssocID="{089220EA-09CD-4497-AC2D-83499BADECB6}" presName="linearFlow" presStyleCnt="0">
        <dgm:presLayoutVars>
          <dgm:resizeHandles val="exact"/>
        </dgm:presLayoutVars>
      </dgm:prSet>
      <dgm:spPr/>
    </dgm:pt>
    <dgm:pt modelId="{E4C6447C-7F69-4FE8-A458-7EAB38BEDA81}" type="pres">
      <dgm:prSet presAssocID="{7EB56CFE-B245-4673-AD5F-BAF39D9FAD99}" presName="node" presStyleLbl="node1" presStyleIdx="0" presStyleCnt="7">
        <dgm:presLayoutVars>
          <dgm:bulletEnabled val="1"/>
        </dgm:presLayoutVars>
      </dgm:prSet>
      <dgm:spPr/>
    </dgm:pt>
    <dgm:pt modelId="{F0E25432-DD68-4D22-8165-E367275C17D4}" type="pres">
      <dgm:prSet presAssocID="{ADF7C0BF-5057-41F1-9058-C0B07F5B2011}" presName="sibTrans" presStyleLbl="sibTrans2D1" presStyleIdx="0" presStyleCnt="6"/>
      <dgm:spPr/>
    </dgm:pt>
    <dgm:pt modelId="{70A4E248-126A-4B79-B8BD-3E05A99D4630}" type="pres">
      <dgm:prSet presAssocID="{ADF7C0BF-5057-41F1-9058-C0B07F5B2011}" presName="connectorText" presStyleLbl="sibTrans2D1" presStyleIdx="0" presStyleCnt="6"/>
      <dgm:spPr/>
    </dgm:pt>
    <dgm:pt modelId="{4A619662-D6A7-4AEA-9DCD-B74C3037FFFB}" type="pres">
      <dgm:prSet presAssocID="{A76C9413-9AF0-4568-89C0-BD149BBF43FB}" presName="node" presStyleLbl="node1" presStyleIdx="1" presStyleCnt="7">
        <dgm:presLayoutVars>
          <dgm:bulletEnabled val="1"/>
        </dgm:presLayoutVars>
      </dgm:prSet>
      <dgm:spPr/>
    </dgm:pt>
    <dgm:pt modelId="{D01B7583-210B-4B78-9116-F6208E3853A3}" type="pres">
      <dgm:prSet presAssocID="{324704B0-0393-47DE-8497-C6A58B2B25AF}" presName="sibTrans" presStyleLbl="sibTrans2D1" presStyleIdx="1" presStyleCnt="6"/>
      <dgm:spPr/>
    </dgm:pt>
    <dgm:pt modelId="{300DD82C-DB0B-4FD0-A6FA-67C715594A6B}" type="pres">
      <dgm:prSet presAssocID="{324704B0-0393-47DE-8497-C6A58B2B25AF}" presName="connectorText" presStyleLbl="sibTrans2D1" presStyleIdx="1" presStyleCnt="6"/>
      <dgm:spPr/>
    </dgm:pt>
    <dgm:pt modelId="{C7DD07C7-CE56-41B2-A1B7-7C0992CB8EE6}" type="pres">
      <dgm:prSet presAssocID="{928354FB-821B-48ED-A1D1-F5BDAC8A919A}" presName="node" presStyleLbl="node1" presStyleIdx="2" presStyleCnt="7">
        <dgm:presLayoutVars>
          <dgm:bulletEnabled val="1"/>
        </dgm:presLayoutVars>
      </dgm:prSet>
      <dgm:spPr/>
    </dgm:pt>
    <dgm:pt modelId="{F02BED93-4513-4590-BAAD-283DBBDC861F}" type="pres">
      <dgm:prSet presAssocID="{4848EE2C-50A7-420E-A650-DC5667EEE310}" presName="sibTrans" presStyleLbl="sibTrans2D1" presStyleIdx="2" presStyleCnt="6"/>
      <dgm:spPr/>
    </dgm:pt>
    <dgm:pt modelId="{1A9AE946-CD58-434C-AC90-C3AD2F6AC443}" type="pres">
      <dgm:prSet presAssocID="{4848EE2C-50A7-420E-A650-DC5667EEE310}" presName="connectorText" presStyleLbl="sibTrans2D1" presStyleIdx="2" presStyleCnt="6"/>
      <dgm:spPr/>
    </dgm:pt>
    <dgm:pt modelId="{3CEF13B8-F752-4B77-88FC-49CFEFB77302}" type="pres">
      <dgm:prSet presAssocID="{8F8113ED-01E6-4BC7-BF23-81B8E936DBEB}" presName="node" presStyleLbl="node1" presStyleIdx="3" presStyleCnt="7">
        <dgm:presLayoutVars>
          <dgm:bulletEnabled val="1"/>
        </dgm:presLayoutVars>
      </dgm:prSet>
      <dgm:spPr/>
    </dgm:pt>
    <dgm:pt modelId="{E8E586C9-2CD1-408B-8208-A8145C3C1417}" type="pres">
      <dgm:prSet presAssocID="{27CC0632-367A-4885-9257-E9E7905393BC}" presName="sibTrans" presStyleLbl="sibTrans2D1" presStyleIdx="3" presStyleCnt="6"/>
      <dgm:spPr/>
    </dgm:pt>
    <dgm:pt modelId="{F8E4AE6C-E54A-4F2E-BDC7-F1501BF7FADA}" type="pres">
      <dgm:prSet presAssocID="{27CC0632-367A-4885-9257-E9E7905393BC}" presName="connectorText" presStyleLbl="sibTrans2D1" presStyleIdx="3" presStyleCnt="6"/>
      <dgm:spPr/>
    </dgm:pt>
    <dgm:pt modelId="{EF9012BD-A3BE-4B8E-B940-BC7AE447D737}" type="pres">
      <dgm:prSet presAssocID="{E2B946C5-DCC1-4FB4-A3FF-C2447C1EAE41}" presName="node" presStyleLbl="node1" presStyleIdx="4" presStyleCnt="7">
        <dgm:presLayoutVars>
          <dgm:bulletEnabled val="1"/>
        </dgm:presLayoutVars>
      </dgm:prSet>
      <dgm:spPr/>
    </dgm:pt>
    <dgm:pt modelId="{AD115ED0-E35F-4863-A3CD-DB56C290A630}" type="pres">
      <dgm:prSet presAssocID="{A54903FE-6CD9-4F5D-A529-6CE2DB5C6EEE}" presName="sibTrans" presStyleLbl="sibTrans2D1" presStyleIdx="4" presStyleCnt="6"/>
      <dgm:spPr/>
    </dgm:pt>
    <dgm:pt modelId="{5F0FF0D0-720F-4874-9B07-3C75C2DF21B4}" type="pres">
      <dgm:prSet presAssocID="{A54903FE-6CD9-4F5D-A529-6CE2DB5C6EEE}" presName="connectorText" presStyleLbl="sibTrans2D1" presStyleIdx="4" presStyleCnt="6"/>
      <dgm:spPr/>
    </dgm:pt>
    <dgm:pt modelId="{E8C8F9A9-8810-4184-A7E9-13A71E06BE23}" type="pres">
      <dgm:prSet presAssocID="{08950006-FFD1-4558-B110-2D3407781653}" presName="node" presStyleLbl="node1" presStyleIdx="5" presStyleCnt="7">
        <dgm:presLayoutVars>
          <dgm:bulletEnabled val="1"/>
        </dgm:presLayoutVars>
      </dgm:prSet>
      <dgm:spPr/>
    </dgm:pt>
    <dgm:pt modelId="{1025FB12-CEEC-4787-8546-1B72A39FEFE9}" type="pres">
      <dgm:prSet presAssocID="{2F37367C-F7E6-43DB-BE5E-8D445D3FBFC3}" presName="sibTrans" presStyleLbl="sibTrans2D1" presStyleIdx="5" presStyleCnt="6"/>
      <dgm:spPr/>
    </dgm:pt>
    <dgm:pt modelId="{EB740E52-D552-46FF-A694-8F59E417F16E}" type="pres">
      <dgm:prSet presAssocID="{2F37367C-F7E6-43DB-BE5E-8D445D3FBFC3}" presName="connectorText" presStyleLbl="sibTrans2D1" presStyleIdx="5" presStyleCnt="6"/>
      <dgm:spPr/>
    </dgm:pt>
    <dgm:pt modelId="{82CBB850-B988-42B9-A9C5-87D6EDCACD94}" type="pres">
      <dgm:prSet presAssocID="{F518809C-8B10-46C2-AA47-E1E6738AA8EF}" presName="node" presStyleLbl="node1" presStyleIdx="6" presStyleCnt="7">
        <dgm:presLayoutVars>
          <dgm:bulletEnabled val="1"/>
        </dgm:presLayoutVars>
      </dgm:prSet>
      <dgm:spPr/>
    </dgm:pt>
  </dgm:ptLst>
  <dgm:cxnLst>
    <dgm:cxn modelId="{DE07C602-C017-4AFC-9E28-A2109D0980B6}" srcId="{089220EA-09CD-4497-AC2D-83499BADECB6}" destId="{F518809C-8B10-46C2-AA47-E1E6738AA8EF}" srcOrd="6" destOrd="0" parTransId="{685ECD16-0D39-4854-B988-32136D950F72}" sibTransId="{D1EE43D2-C7CD-4E4E-9A43-D10E0060A497}"/>
    <dgm:cxn modelId="{3DEA8B05-51B5-47E8-AC2F-BB85ED750C39}" type="presOf" srcId="{ADF7C0BF-5057-41F1-9058-C0B07F5B2011}" destId="{F0E25432-DD68-4D22-8165-E367275C17D4}" srcOrd="0" destOrd="0" presId="urn:microsoft.com/office/officeart/2005/8/layout/process2"/>
    <dgm:cxn modelId="{DFE1FD27-2A10-4A8C-94E2-6E667D021EA9}" type="presOf" srcId="{324704B0-0393-47DE-8497-C6A58B2B25AF}" destId="{D01B7583-210B-4B78-9116-F6208E3853A3}" srcOrd="0" destOrd="0" presId="urn:microsoft.com/office/officeart/2005/8/layout/process2"/>
    <dgm:cxn modelId="{496F212F-3A8E-4D99-93D2-E4EF3CCA47E0}" type="presOf" srcId="{27CC0632-367A-4885-9257-E9E7905393BC}" destId="{F8E4AE6C-E54A-4F2E-BDC7-F1501BF7FADA}" srcOrd="1" destOrd="0" presId="urn:microsoft.com/office/officeart/2005/8/layout/process2"/>
    <dgm:cxn modelId="{074CAC39-AE2C-4490-8212-B151BB767348}" type="presOf" srcId="{4848EE2C-50A7-420E-A650-DC5667EEE310}" destId="{F02BED93-4513-4590-BAAD-283DBBDC861F}" srcOrd="0" destOrd="0" presId="urn:microsoft.com/office/officeart/2005/8/layout/process2"/>
    <dgm:cxn modelId="{444B8741-FCF8-4B9C-811B-CF87B32BFF78}" srcId="{089220EA-09CD-4497-AC2D-83499BADECB6}" destId="{E2B946C5-DCC1-4FB4-A3FF-C2447C1EAE41}" srcOrd="4" destOrd="0" parTransId="{08720B12-DA80-41BB-A402-B68C6BCD4BF7}" sibTransId="{A54903FE-6CD9-4F5D-A529-6CE2DB5C6EEE}"/>
    <dgm:cxn modelId="{A0690366-23F9-4895-B90D-92D9966CCC32}" srcId="{089220EA-09CD-4497-AC2D-83499BADECB6}" destId="{A76C9413-9AF0-4568-89C0-BD149BBF43FB}" srcOrd="1" destOrd="0" parTransId="{F6BAF3C8-AF99-4C1A-A070-0BC0425230C4}" sibTransId="{324704B0-0393-47DE-8497-C6A58B2B25AF}"/>
    <dgm:cxn modelId="{740A6F6B-6800-4F4E-A6E9-6012C35EDE7A}" type="presOf" srcId="{7EB56CFE-B245-4673-AD5F-BAF39D9FAD99}" destId="{E4C6447C-7F69-4FE8-A458-7EAB38BEDA81}" srcOrd="0" destOrd="0" presId="urn:microsoft.com/office/officeart/2005/8/layout/process2"/>
    <dgm:cxn modelId="{BCADB94E-1005-45AE-8A4C-E70B10637907}" type="presOf" srcId="{A54903FE-6CD9-4F5D-A529-6CE2DB5C6EEE}" destId="{5F0FF0D0-720F-4874-9B07-3C75C2DF21B4}" srcOrd="1" destOrd="0" presId="urn:microsoft.com/office/officeart/2005/8/layout/process2"/>
    <dgm:cxn modelId="{F7ADC44E-E7D4-4F1F-BB54-3797B0B63657}" type="presOf" srcId="{27CC0632-367A-4885-9257-E9E7905393BC}" destId="{E8E586C9-2CD1-408B-8208-A8145C3C1417}" srcOrd="0" destOrd="0" presId="urn:microsoft.com/office/officeart/2005/8/layout/process2"/>
    <dgm:cxn modelId="{5C26B456-7CC2-4232-867D-B7C86BFE9D4D}" type="presOf" srcId="{4848EE2C-50A7-420E-A650-DC5667EEE310}" destId="{1A9AE946-CD58-434C-AC90-C3AD2F6AC443}" srcOrd="1" destOrd="0" presId="urn:microsoft.com/office/officeart/2005/8/layout/process2"/>
    <dgm:cxn modelId="{1FE35477-0AA1-4C81-80F9-AE19250E3060}" srcId="{089220EA-09CD-4497-AC2D-83499BADECB6}" destId="{08950006-FFD1-4558-B110-2D3407781653}" srcOrd="5" destOrd="0" parTransId="{37A61635-23AB-487E-BD6B-3349696FF674}" sibTransId="{2F37367C-F7E6-43DB-BE5E-8D445D3FBFC3}"/>
    <dgm:cxn modelId="{E408317F-4834-41DB-8927-13CB83C66AD2}" type="presOf" srcId="{324704B0-0393-47DE-8497-C6A58B2B25AF}" destId="{300DD82C-DB0B-4FD0-A6FA-67C715594A6B}" srcOrd="1" destOrd="0" presId="urn:microsoft.com/office/officeart/2005/8/layout/process2"/>
    <dgm:cxn modelId="{B935597F-D8DE-4452-94E1-8FABC0C8C452}" type="presOf" srcId="{089220EA-09CD-4497-AC2D-83499BADECB6}" destId="{2AE2CF12-7406-4272-9F5C-6D1BA7B4CD70}" srcOrd="0" destOrd="0" presId="urn:microsoft.com/office/officeart/2005/8/layout/process2"/>
    <dgm:cxn modelId="{01762F86-9D49-431B-8626-16ED0FE401FC}" type="presOf" srcId="{E2B946C5-DCC1-4FB4-A3FF-C2447C1EAE41}" destId="{EF9012BD-A3BE-4B8E-B940-BC7AE447D737}" srcOrd="0" destOrd="0" presId="urn:microsoft.com/office/officeart/2005/8/layout/process2"/>
    <dgm:cxn modelId="{32A21B89-6150-4D55-A81E-05FADA67B23C}" type="presOf" srcId="{2F37367C-F7E6-43DB-BE5E-8D445D3FBFC3}" destId="{EB740E52-D552-46FF-A694-8F59E417F16E}" srcOrd="1" destOrd="0" presId="urn:microsoft.com/office/officeart/2005/8/layout/process2"/>
    <dgm:cxn modelId="{D64D3E90-E0B0-4191-855E-6FDBDF59F797}" type="presOf" srcId="{ADF7C0BF-5057-41F1-9058-C0B07F5B2011}" destId="{70A4E248-126A-4B79-B8BD-3E05A99D4630}" srcOrd="1" destOrd="0" presId="urn:microsoft.com/office/officeart/2005/8/layout/process2"/>
    <dgm:cxn modelId="{2F815999-6757-4157-802C-606CA309D7DD}" type="presOf" srcId="{08950006-FFD1-4558-B110-2D3407781653}" destId="{E8C8F9A9-8810-4184-A7E9-13A71E06BE23}" srcOrd="0" destOrd="0" presId="urn:microsoft.com/office/officeart/2005/8/layout/process2"/>
    <dgm:cxn modelId="{826CD09E-94AA-4B41-B35F-79EE589DB107}" srcId="{089220EA-09CD-4497-AC2D-83499BADECB6}" destId="{7EB56CFE-B245-4673-AD5F-BAF39D9FAD99}" srcOrd="0" destOrd="0" parTransId="{6CECB8DE-FF23-4CA0-9C2B-614B4FA75757}" sibTransId="{ADF7C0BF-5057-41F1-9058-C0B07F5B2011}"/>
    <dgm:cxn modelId="{8553B0BB-CEC6-491C-89BE-EDE03762B50A}" type="presOf" srcId="{A76C9413-9AF0-4568-89C0-BD149BBF43FB}" destId="{4A619662-D6A7-4AEA-9DCD-B74C3037FFFB}" srcOrd="0" destOrd="0" presId="urn:microsoft.com/office/officeart/2005/8/layout/process2"/>
    <dgm:cxn modelId="{A1BF36C7-0609-4693-9E91-B3239A9F8D64}" type="presOf" srcId="{8F8113ED-01E6-4BC7-BF23-81B8E936DBEB}" destId="{3CEF13B8-F752-4B77-88FC-49CFEFB77302}" srcOrd="0" destOrd="0" presId="urn:microsoft.com/office/officeart/2005/8/layout/process2"/>
    <dgm:cxn modelId="{0B3D53C9-D898-4FA6-92B1-3975A269951D}" srcId="{089220EA-09CD-4497-AC2D-83499BADECB6}" destId="{8F8113ED-01E6-4BC7-BF23-81B8E936DBEB}" srcOrd="3" destOrd="0" parTransId="{8B993626-6CFD-46CB-BC88-A3EB0DEF542F}" sibTransId="{27CC0632-367A-4885-9257-E9E7905393BC}"/>
    <dgm:cxn modelId="{305725D4-0678-41DE-AB28-250B542A5180}" type="presOf" srcId="{928354FB-821B-48ED-A1D1-F5BDAC8A919A}" destId="{C7DD07C7-CE56-41B2-A1B7-7C0992CB8EE6}" srcOrd="0" destOrd="0" presId="urn:microsoft.com/office/officeart/2005/8/layout/process2"/>
    <dgm:cxn modelId="{51176BE3-C220-48D4-B4CA-CB5345117FC6}" srcId="{089220EA-09CD-4497-AC2D-83499BADECB6}" destId="{928354FB-821B-48ED-A1D1-F5BDAC8A919A}" srcOrd="2" destOrd="0" parTransId="{CDC84BE0-D864-42DF-B3B6-B54F2BA9BF14}" sibTransId="{4848EE2C-50A7-420E-A650-DC5667EEE310}"/>
    <dgm:cxn modelId="{E86F38E8-0656-4E54-8679-72A152AEC284}" type="presOf" srcId="{A54903FE-6CD9-4F5D-A529-6CE2DB5C6EEE}" destId="{AD115ED0-E35F-4863-A3CD-DB56C290A630}" srcOrd="0" destOrd="0" presId="urn:microsoft.com/office/officeart/2005/8/layout/process2"/>
    <dgm:cxn modelId="{DAAA97ED-6C8F-4CAC-96FA-FF49DA440775}" type="presOf" srcId="{2F37367C-F7E6-43DB-BE5E-8D445D3FBFC3}" destId="{1025FB12-CEEC-4787-8546-1B72A39FEFE9}" srcOrd="0" destOrd="0" presId="urn:microsoft.com/office/officeart/2005/8/layout/process2"/>
    <dgm:cxn modelId="{A6C5A4F2-C418-4AE5-82EE-2828283C4A71}" type="presOf" srcId="{F518809C-8B10-46C2-AA47-E1E6738AA8EF}" destId="{82CBB850-B988-42B9-A9C5-87D6EDCACD94}" srcOrd="0" destOrd="0" presId="urn:microsoft.com/office/officeart/2005/8/layout/process2"/>
    <dgm:cxn modelId="{5363D430-B36F-4FCC-AA3C-78E68E0ACCA2}" type="presParOf" srcId="{2AE2CF12-7406-4272-9F5C-6D1BA7B4CD70}" destId="{E4C6447C-7F69-4FE8-A458-7EAB38BEDA81}" srcOrd="0" destOrd="0" presId="urn:microsoft.com/office/officeart/2005/8/layout/process2"/>
    <dgm:cxn modelId="{94221648-26DF-4C2D-A8BE-792C6FEAE79A}" type="presParOf" srcId="{2AE2CF12-7406-4272-9F5C-6D1BA7B4CD70}" destId="{F0E25432-DD68-4D22-8165-E367275C17D4}" srcOrd="1" destOrd="0" presId="urn:microsoft.com/office/officeart/2005/8/layout/process2"/>
    <dgm:cxn modelId="{4C18B354-418A-4E2E-82C4-FD71DB11D729}" type="presParOf" srcId="{F0E25432-DD68-4D22-8165-E367275C17D4}" destId="{70A4E248-126A-4B79-B8BD-3E05A99D4630}" srcOrd="0" destOrd="0" presId="urn:microsoft.com/office/officeart/2005/8/layout/process2"/>
    <dgm:cxn modelId="{23073093-5467-4EBB-9F98-BD3D5B852E04}" type="presParOf" srcId="{2AE2CF12-7406-4272-9F5C-6D1BA7B4CD70}" destId="{4A619662-D6A7-4AEA-9DCD-B74C3037FFFB}" srcOrd="2" destOrd="0" presId="urn:microsoft.com/office/officeart/2005/8/layout/process2"/>
    <dgm:cxn modelId="{B8715067-615B-43FC-BADD-E5F22F0191E2}" type="presParOf" srcId="{2AE2CF12-7406-4272-9F5C-6D1BA7B4CD70}" destId="{D01B7583-210B-4B78-9116-F6208E3853A3}" srcOrd="3" destOrd="0" presId="urn:microsoft.com/office/officeart/2005/8/layout/process2"/>
    <dgm:cxn modelId="{C5A183E0-0C7B-4382-94C3-0A37C89864A3}" type="presParOf" srcId="{D01B7583-210B-4B78-9116-F6208E3853A3}" destId="{300DD82C-DB0B-4FD0-A6FA-67C715594A6B}" srcOrd="0" destOrd="0" presId="urn:microsoft.com/office/officeart/2005/8/layout/process2"/>
    <dgm:cxn modelId="{0843AC95-01C6-4CF1-B4FA-35E17C960BDE}" type="presParOf" srcId="{2AE2CF12-7406-4272-9F5C-6D1BA7B4CD70}" destId="{C7DD07C7-CE56-41B2-A1B7-7C0992CB8EE6}" srcOrd="4" destOrd="0" presId="urn:microsoft.com/office/officeart/2005/8/layout/process2"/>
    <dgm:cxn modelId="{5720FABB-DFD1-4C55-8A0D-AA5EB1A27605}" type="presParOf" srcId="{2AE2CF12-7406-4272-9F5C-6D1BA7B4CD70}" destId="{F02BED93-4513-4590-BAAD-283DBBDC861F}" srcOrd="5" destOrd="0" presId="urn:microsoft.com/office/officeart/2005/8/layout/process2"/>
    <dgm:cxn modelId="{1F2F9692-740E-4E14-B02B-B5CA4011F0DB}" type="presParOf" srcId="{F02BED93-4513-4590-BAAD-283DBBDC861F}" destId="{1A9AE946-CD58-434C-AC90-C3AD2F6AC443}" srcOrd="0" destOrd="0" presId="urn:microsoft.com/office/officeart/2005/8/layout/process2"/>
    <dgm:cxn modelId="{CEF78F72-CCCD-4A6B-AC24-F493D53D3F61}" type="presParOf" srcId="{2AE2CF12-7406-4272-9F5C-6D1BA7B4CD70}" destId="{3CEF13B8-F752-4B77-88FC-49CFEFB77302}" srcOrd="6" destOrd="0" presId="urn:microsoft.com/office/officeart/2005/8/layout/process2"/>
    <dgm:cxn modelId="{23F57224-EF1F-4AA4-A260-D5743C460A20}" type="presParOf" srcId="{2AE2CF12-7406-4272-9F5C-6D1BA7B4CD70}" destId="{E8E586C9-2CD1-408B-8208-A8145C3C1417}" srcOrd="7" destOrd="0" presId="urn:microsoft.com/office/officeart/2005/8/layout/process2"/>
    <dgm:cxn modelId="{DEADF055-E89B-4528-A77D-1D715F068739}" type="presParOf" srcId="{E8E586C9-2CD1-408B-8208-A8145C3C1417}" destId="{F8E4AE6C-E54A-4F2E-BDC7-F1501BF7FADA}" srcOrd="0" destOrd="0" presId="urn:microsoft.com/office/officeart/2005/8/layout/process2"/>
    <dgm:cxn modelId="{212E8C8C-7880-4F6B-A7AA-A5F2043300C8}" type="presParOf" srcId="{2AE2CF12-7406-4272-9F5C-6D1BA7B4CD70}" destId="{EF9012BD-A3BE-4B8E-B940-BC7AE447D737}" srcOrd="8" destOrd="0" presId="urn:microsoft.com/office/officeart/2005/8/layout/process2"/>
    <dgm:cxn modelId="{4FA70189-2B77-49FA-87C6-4807FBC4F98F}" type="presParOf" srcId="{2AE2CF12-7406-4272-9F5C-6D1BA7B4CD70}" destId="{AD115ED0-E35F-4863-A3CD-DB56C290A630}" srcOrd="9" destOrd="0" presId="urn:microsoft.com/office/officeart/2005/8/layout/process2"/>
    <dgm:cxn modelId="{1ED21907-D012-4BAB-8B08-C72571EBED4B}" type="presParOf" srcId="{AD115ED0-E35F-4863-A3CD-DB56C290A630}" destId="{5F0FF0D0-720F-4874-9B07-3C75C2DF21B4}" srcOrd="0" destOrd="0" presId="urn:microsoft.com/office/officeart/2005/8/layout/process2"/>
    <dgm:cxn modelId="{74B135E7-22FC-4167-9067-59FE0F55B36C}" type="presParOf" srcId="{2AE2CF12-7406-4272-9F5C-6D1BA7B4CD70}" destId="{E8C8F9A9-8810-4184-A7E9-13A71E06BE23}" srcOrd="10" destOrd="0" presId="urn:microsoft.com/office/officeart/2005/8/layout/process2"/>
    <dgm:cxn modelId="{B5292D99-E42C-49E1-BB07-4B1C56500F31}" type="presParOf" srcId="{2AE2CF12-7406-4272-9F5C-6D1BA7B4CD70}" destId="{1025FB12-CEEC-4787-8546-1B72A39FEFE9}" srcOrd="11" destOrd="0" presId="urn:microsoft.com/office/officeart/2005/8/layout/process2"/>
    <dgm:cxn modelId="{798AA575-4C61-4C0D-B978-6694E7239764}" type="presParOf" srcId="{1025FB12-CEEC-4787-8546-1B72A39FEFE9}" destId="{EB740E52-D552-46FF-A694-8F59E417F16E}" srcOrd="0" destOrd="0" presId="urn:microsoft.com/office/officeart/2005/8/layout/process2"/>
    <dgm:cxn modelId="{DA8132BB-107A-4D51-B8B5-1AC42764033A}" type="presParOf" srcId="{2AE2CF12-7406-4272-9F5C-6D1BA7B4CD70}" destId="{82CBB850-B988-42B9-A9C5-87D6EDCACD94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C6447C-7F69-4FE8-A458-7EAB38BEDA81}">
      <dsp:nvSpPr>
        <dsp:cNvPr id="0" name=""/>
        <dsp:cNvSpPr/>
      </dsp:nvSpPr>
      <dsp:spPr>
        <a:xfrm>
          <a:off x="64575" y="414"/>
          <a:ext cx="1224991" cy="339428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700" b="0" i="0" u="none" kern="1200" dirty="0"/>
            <a:t>Customer Account Creation</a:t>
          </a:r>
          <a:endParaRPr lang="en-US" sz="700" kern="1200" dirty="0"/>
        </a:p>
      </dsp:txBody>
      <dsp:txXfrm>
        <a:off x="74517" y="10356"/>
        <a:ext cx="1205107" cy="319544"/>
      </dsp:txXfrm>
    </dsp:sp>
    <dsp:sp modelId="{F0E25432-DD68-4D22-8165-E367275C17D4}">
      <dsp:nvSpPr>
        <dsp:cNvPr id="0" name=""/>
        <dsp:cNvSpPr/>
      </dsp:nvSpPr>
      <dsp:spPr>
        <a:xfrm rot="5400000">
          <a:off x="613428" y="348328"/>
          <a:ext cx="127285" cy="1527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-5400000">
        <a:off x="631248" y="361057"/>
        <a:ext cx="91646" cy="89100"/>
      </dsp:txXfrm>
    </dsp:sp>
    <dsp:sp modelId="{4A619662-D6A7-4AEA-9DCD-B74C3037FFFB}">
      <dsp:nvSpPr>
        <dsp:cNvPr id="0" name=""/>
        <dsp:cNvSpPr/>
      </dsp:nvSpPr>
      <dsp:spPr>
        <a:xfrm>
          <a:off x="64575" y="509557"/>
          <a:ext cx="1224991" cy="339428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u="none" kern="1200" dirty="0"/>
            <a:t>Service Selection(Reservation or delivery)</a:t>
          </a:r>
          <a:endParaRPr lang="en-US" sz="700" kern="1200" dirty="0"/>
        </a:p>
      </dsp:txBody>
      <dsp:txXfrm>
        <a:off x="74517" y="519499"/>
        <a:ext cx="1205107" cy="319544"/>
      </dsp:txXfrm>
    </dsp:sp>
    <dsp:sp modelId="{D01B7583-210B-4B78-9116-F6208E3853A3}">
      <dsp:nvSpPr>
        <dsp:cNvPr id="0" name=""/>
        <dsp:cNvSpPr/>
      </dsp:nvSpPr>
      <dsp:spPr>
        <a:xfrm rot="5400000">
          <a:off x="613428" y="857471"/>
          <a:ext cx="127285" cy="1527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-5400000">
        <a:off x="631248" y="870200"/>
        <a:ext cx="91646" cy="89100"/>
      </dsp:txXfrm>
    </dsp:sp>
    <dsp:sp modelId="{C7DD07C7-CE56-41B2-A1B7-7C0992CB8EE6}">
      <dsp:nvSpPr>
        <dsp:cNvPr id="0" name=""/>
        <dsp:cNvSpPr/>
      </dsp:nvSpPr>
      <dsp:spPr>
        <a:xfrm>
          <a:off x="64575" y="1018699"/>
          <a:ext cx="1224991" cy="339428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u="none" kern="1200" dirty="0"/>
            <a:t>Availability Check</a:t>
          </a:r>
          <a:endParaRPr lang="en-US" sz="700" kern="1200" dirty="0"/>
        </a:p>
      </dsp:txBody>
      <dsp:txXfrm>
        <a:off x="74517" y="1028641"/>
        <a:ext cx="1205107" cy="319544"/>
      </dsp:txXfrm>
    </dsp:sp>
    <dsp:sp modelId="{F02BED93-4513-4590-BAAD-283DBBDC861F}">
      <dsp:nvSpPr>
        <dsp:cNvPr id="0" name=""/>
        <dsp:cNvSpPr/>
      </dsp:nvSpPr>
      <dsp:spPr>
        <a:xfrm rot="5400000">
          <a:off x="613428" y="1366613"/>
          <a:ext cx="127285" cy="1527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-5400000">
        <a:off x="631248" y="1379342"/>
        <a:ext cx="91646" cy="89100"/>
      </dsp:txXfrm>
    </dsp:sp>
    <dsp:sp modelId="{3CEF13B8-F752-4B77-88FC-49CFEFB77302}">
      <dsp:nvSpPr>
        <dsp:cNvPr id="0" name=""/>
        <dsp:cNvSpPr/>
      </dsp:nvSpPr>
      <dsp:spPr>
        <a:xfrm>
          <a:off x="64575" y="1527842"/>
          <a:ext cx="1224991" cy="339428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i="0" u="none" kern="1200" dirty="0"/>
            <a:t>Order Confirmation &amp; Processing</a:t>
          </a:r>
          <a:endParaRPr lang="en-US" sz="700" kern="1200" dirty="0"/>
        </a:p>
      </dsp:txBody>
      <dsp:txXfrm>
        <a:off x="74517" y="1537784"/>
        <a:ext cx="1205107" cy="319544"/>
      </dsp:txXfrm>
    </dsp:sp>
    <dsp:sp modelId="{E8E586C9-2CD1-408B-8208-A8145C3C1417}">
      <dsp:nvSpPr>
        <dsp:cNvPr id="0" name=""/>
        <dsp:cNvSpPr/>
      </dsp:nvSpPr>
      <dsp:spPr>
        <a:xfrm rot="5400000">
          <a:off x="613428" y="1875756"/>
          <a:ext cx="127285" cy="1527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-5400000">
        <a:off x="631248" y="1888485"/>
        <a:ext cx="91646" cy="89100"/>
      </dsp:txXfrm>
    </dsp:sp>
    <dsp:sp modelId="{EF9012BD-A3BE-4B8E-B940-BC7AE447D737}">
      <dsp:nvSpPr>
        <dsp:cNvPr id="0" name=""/>
        <dsp:cNvSpPr/>
      </dsp:nvSpPr>
      <dsp:spPr>
        <a:xfrm>
          <a:off x="64575" y="2036984"/>
          <a:ext cx="1224991" cy="339428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Order Processing</a:t>
          </a:r>
        </a:p>
      </dsp:txBody>
      <dsp:txXfrm>
        <a:off x="74517" y="2046926"/>
        <a:ext cx="1205107" cy="319544"/>
      </dsp:txXfrm>
    </dsp:sp>
    <dsp:sp modelId="{AD115ED0-E35F-4863-A3CD-DB56C290A630}">
      <dsp:nvSpPr>
        <dsp:cNvPr id="0" name=""/>
        <dsp:cNvSpPr/>
      </dsp:nvSpPr>
      <dsp:spPr>
        <a:xfrm rot="5400000">
          <a:off x="613428" y="2384899"/>
          <a:ext cx="127285" cy="1527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-5400000">
        <a:off x="631248" y="2397628"/>
        <a:ext cx="91646" cy="89100"/>
      </dsp:txXfrm>
    </dsp:sp>
    <dsp:sp modelId="{E8C8F9A9-8810-4184-A7E9-13A71E06BE23}">
      <dsp:nvSpPr>
        <dsp:cNvPr id="0" name=""/>
        <dsp:cNvSpPr/>
      </dsp:nvSpPr>
      <dsp:spPr>
        <a:xfrm>
          <a:off x="64575" y="2546127"/>
          <a:ext cx="1224991" cy="339428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Delivery and Assignment</a:t>
          </a:r>
        </a:p>
      </dsp:txBody>
      <dsp:txXfrm>
        <a:off x="74517" y="2556069"/>
        <a:ext cx="1205107" cy="319544"/>
      </dsp:txXfrm>
    </dsp:sp>
    <dsp:sp modelId="{1025FB12-CEEC-4787-8546-1B72A39FEFE9}">
      <dsp:nvSpPr>
        <dsp:cNvPr id="0" name=""/>
        <dsp:cNvSpPr/>
      </dsp:nvSpPr>
      <dsp:spPr>
        <a:xfrm rot="5400000">
          <a:off x="613428" y="2894041"/>
          <a:ext cx="127285" cy="1527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/>
        </a:p>
      </dsp:txBody>
      <dsp:txXfrm rot="-5400000">
        <a:off x="631248" y="2906770"/>
        <a:ext cx="91646" cy="89100"/>
      </dsp:txXfrm>
    </dsp:sp>
    <dsp:sp modelId="{82CBB850-B988-42B9-A9C5-87D6EDCACD94}">
      <dsp:nvSpPr>
        <dsp:cNvPr id="0" name=""/>
        <dsp:cNvSpPr/>
      </dsp:nvSpPr>
      <dsp:spPr>
        <a:xfrm>
          <a:off x="64575" y="3055270"/>
          <a:ext cx="1224991" cy="339428"/>
        </a:xfrm>
        <a:prstGeom prst="roundRect">
          <a:avLst>
            <a:gd name="adj" fmla="val 10000"/>
          </a:avLst>
        </a:prstGeom>
        <a:solidFill>
          <a:schemeClr val="accent1">
            <a:lumMod val="5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Completion &amp; Updates</a:t>
          </a:r>
        </a:p>
      </dsp:txBody>
      <dsp:txXfrm>
        <a:off x="74517" y="3065212"/>
        <a:ext cx="1205107" cy="3195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D37B9-814C-816D-B306-4262715E2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202EA-BFF9-0ACA-C6AD-DD740EAEB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EED0B-C48C-3E4F-D9B9-DB2B000B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179B-33D6-5D47-96C2-CD64D40C41AC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EF7A6-EF19-B7AB-2F40-8EA1FDBE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071D9-F269-293D-21BD-2C5ED0F3B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2D1E-B27E-5F41-A331-B8C1F6CD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1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211DE-3121-E02D-492D-276F66A04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EACA2F-8BE2-18B3-8240-D5F052177E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7F98F-D789-C614-A8B0-E23E82C5C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179B-33D6-5D47-96C2-CD64D40C41AC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3D08F-F1F5-05F4-1BBF-8EC5D75E4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6C6D8-ED79-DC9D-A7ED-9DDD8830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2D1E-B27E-5F41-A331-B8C1F6CD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88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7B37CA-9420-BAA6-1124-C5AAD6D68E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A301D-A60B-620D-0DAA-3B54051A4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0DB29-777B-9E16-BBF2-011CB004F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179B-33D6-5D47-96C2-CD64D40C41AC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62BFF-AC29-C017-2832-F27F68C2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47AC13-0067-3131-4D86-42922654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2D1E-B27E-5F41-A331-B8C1F6CD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274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23422-2F5E-921A-DEDE-746E2E525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EFB35-396F-63DD-D629-A50957C2C4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280AA-2C83-36E6-90D0-0DBFD2C7F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179B-33D6-5D47-96C2-CD64D40C41AC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C5705-4C09-AEB4-A85D-6623CCDF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EE9D8-C1A2-AA46-0841-D8295459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2D1E-B27E-5F41-A331-B8C1F6CD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7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10320-7ED5-BFAC-7AB2-2C1EE691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91699-B6F6-E690-D970-9D1D66A92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EE401-10C5-C904-1DF3-BBA0514D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179B-33D6-5D47-96C2-CD64D40C41AC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CE3E9-DF8A-C1D1-E7AD-7FF9DAE38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AA61E-0C4B-D610-B983-3050B625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2D1E-B27E-5F41-A331-B8C1F6CD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88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BD7FA-57E7-8352-6270-89CA48A29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63D6E-0827-14B1-909A-B43CA1F33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C80AD-71A2-A55F-0485-19CC437EB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179B-33D6-5D47-96C2-CD64D40C41AC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80C5E-7C6D-DF52-54C6-381AA6D6E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D0A91-73D6-3527-2ED9-B3C35B1E8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2D1E-B27E-5F41-A331-B8C1F6CD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27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B73DE-7223-FF22-81EF-1FF270E4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33E45-EEEF-7962-ED54-1992B7243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F1A77-E57C-E918-A077-416B6231B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2595A9-B9CE-53F9-501E-31BBC0DF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179B-33D6-5D47-96C2-CD64D40C41AC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BDB18-D57A-392A-1297-028E213B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9698D-178A-7B01-4460-69FD7799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2D1E-B27E-5F41-A331-B8C1F6CD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86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832A-138C-7036-25B4-9B4F60C5D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65C75-E3C5-4E11-CC9F-14113025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60514-5F92-DFF3-40DD-93FC7B59B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3F1CE-6483-B9A8-44E0-2C5F81E48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37BEE4-78DA-46F5-05D9-2B7E19015F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D51673-7625-8306-FFA9-F7FCD655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179B-33D6-5D47-96C2-CD64D40C41AC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000082-7632-7223-33EA-523EDFCA7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61D50E-8557-EBEA-78CE-FA85B64C6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2D1E-B27E-5F41-A331-B8C1F6CD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91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4C930-8859-0248-59F2-4F64885B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EBFDB-3FE9-6E3E-8108-98D64D73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179B-33D6-5D47-96C2-CD64D40C41AC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920FC-4501-226E-EB1B-01C75780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EA0B99-DCB5-122A-836A-B8D66E435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2D1E-B27E-5F41-A331-B8C1F6CD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7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92FE85-15CB-53ED-7B8C-76A043B0A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179B-33D6-5D47-96C2-CD64D40C41AC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ACE5D4-755B-3C84-CF47-AC718B6E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F8D34-0649-DDC0-ED0C-598C3CC2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2D1E-B27E-5F41-A331-B8C1F6CD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72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87E8-B9EC-6D64-A336-C5E3A85FB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054EA-EEE8-1EEF-BF8C-2A8F15356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A75423-8097-9F5E-B7C7-2A9E56144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DE2BD8-DE46-6FBF-D7AB-C06EB565B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179B-33D6-5D47-96C2-CD64D40C41AC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1CDB0-8306-3DA1-E87F-D9C1E441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FAECD-487C-9B6D-DD38-E7BB9CD3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2D1E-B27E-5F41-A331-B8C1F6CD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1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2103-26B1-4833-ED5D-BBE7865A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10313A-8169-C438-D5D8-01EFDDD0B5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BFEB0-14BA-1DA1-6DFE-F91AFC87D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3FFE3-06D3-5625-4807-9741990C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179B-33D6-5D47-96C2-CD64D40C41AC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6EA86-CE2D-72A8-AB84-3F43B7D9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B6FC8-5C82-550C-75A2-DEDDA8552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C2D1E-B27E-5F41-A331-B8C1F6CD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1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974A44-107D-8831-DE6F-C7BEDC78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94F6A-006C-A542-D047-C83A10F39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6D40D-F7BC-7A5F-48D3-019DE1A4E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EC179B-33D6-5D47-96C2-CD64D40C41AC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8D343-8CE5-4B41-371B-DDC11CC65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C5A50-2C92-EE7D-2A7A-1E794039F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8C2D1E-B27E-5F41-A331-B8C1F6CDE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29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E1DE9CF-98EC-3F6A-6A7B-7D70F992DAA4}"/>
              </a:ext>
            </a:extLst>
          </p:cNvPr>
          <p:cNvSpPr/>
          <p:nvPr/>
        </p:nvSpPr>
        <p:spPr>
          <a:xfrm>
            <a:off x="635000" y="1016000"/>
            <a:ext cx="2794000" cy="635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Local Restaurants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C0A6163-932D-4E31-B8F7-570844F25E7D}"/>
              </a:ext>
            </a:extLst>
          </p:cNvPr>
          <p:cNvSpPr/>
          <p:nvPr/>
        </p:nvSpPr>
        <p:spPr>
          <a:xfrm>
            <a:off x="635000" y="1778000"/>
            <a:ext cx="2794000" cy="635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Advertising Media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C44FC3C-D3EA-0899-155E-6A0E67BD13D9}"/>
              </a:ext>
            </a:extLst>
          </p:cNvPr>
          <p:cNvSpPr/>
          <p:nvPr/>
        </p:nvSpPr>
        <p:spPr>
          <a:xfrm>
            <a:off x="635000" y="2540000"/>
            <a:ext cx="2794000" cy="635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Technology Providers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AA1B5D5-C070-6FC1-E054-CF4540168B31}"/>
              </a:ext>
            </a:extLst>
          </p:cNvPr>
          <p:cNvSpPr/>
          <p:nvPr/>
        </p:nvSpPr>
        <p:spPr>
          <a:xfrm>
            <a:off x="635000" y="3302000"/>
            <a:ext cx="2794000" cy="635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Processing Gateway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67EB0FF-D20E-8B99-A2FE-D531D2BF5655}"/>
              </a:ext>
            </a:extLst>
          </p:cNvPr>
          <p:cNvSpPr/>
          <p:nvPr/>
        </p:nvSpPr>
        <p:spPr>
          <a:xfrm>
            <a:off x="635000" y="4064000"/>
            <a:ext cx="2794000" cy="635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Maintenance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2823561-735D-CB99-A22F-D2CA7782E862}"/>
              </a:ext>
            </a:extLst>
          </p:cNvPr>
          <p:cNvSpPr/>
          <p:nvPr/>
        </p:nvSpPr>
        <p:spPr>
          <a:xfrm>
            <a:off x="4445000" y="1006517"/>
            <a:ext cx="2794000" cy="9494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Restaurants Management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(DineDash)</a:t>
            </a:r>
          </a:p>
          <a:p>
            <a:pPr algn="ctr"/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461674E-39C8-DFEA-501C-FB27F3455B4B}"/>
              </a:ext>
            </a:extLst>
          </p:cNvPr>
          <p:cNvSpPr/>
          <p:nvPr/>
        </p:nvSpPr>
        <p:spPr>
          <a:xfrm>
            <a:off x="4445000" y="2087177"/>
            <a:ext cx="2794000" cy="635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Finance Management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(DineDash)</a:t>
            </a:r>
          </a:p>
          <a:p>
            <a:pPr algn="ctr"/>
            <a:endParaRPr lang="en-US" dirty="0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79F7C66-FBA6-163D-8693-2C508FF32E27}"/>
              </a:ext>
            </a:extLst>
          </p:cNvPr>
          <p:cNvSpPr/>
          <p:nvPr/>
        </p:nvSpPr>
        <p:spPr>
          <a:xfrm>
            <a:off x="4445000" y="2815536"/>
            <a:ext cx="2794000" cy="635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Advertisement Sales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(DineDash)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4E39C46-7069-47E1-768A-62FC216E2E34}"/>
              </a:ext>
            </a:extLst>
          </p:cNvPr>
          <p:cNvSpPr/>
          <p:nvPr/>
        </p:nvSpPr>
        <p:spPr>
          <a:xfrm>
            <a:off x="4445000" y="3626855"/>
            <a:ext cx="2794000" cy="10721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Subscription/Account Management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(DineDash)</a:t>
            </a:r>
          </a:p>
          <a:p>
            <a:pPr algn="ctr"/>
            <a:endParaRPr lang="en-US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FA539B9-1F0C-1394-A899-6D6E058BD7E9}"/>
              </a:ext>
            </a:extLst>
          </p:cNvPr>
          <p:cNvSpPr/>
          <p:nvPr/>
        </p:nvSpPr>
        <p:spPr>
          <a:xfrm>
            <a:off x="8255000" y="1016000"/>
            <a:ext cx="2794000" cy="635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Subscribed Restaurants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(DineDash)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170806C6-BF34-B1A2-4929-00C3FA0634DE}"/>
              </a:ext>
            </a:extLst>
          </p:cNvPr>
          <p:cNvSpPr/>
          <p:nvPr/>
        </p:nvSpPr>
        <p:spPr>
          <a:xfrm>
            <a:off x="8255000" y="1778000"/>
            <a:ext cx="2794000" cy="635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Subscribed Customers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(DineDash)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36AE44F-3900-DCC7-9DA5-26A382E29E53}"/>
              </a:ext>
            </a:extLst>
          </p:cNvPr>
          <p:cNvSpPr/>
          <p:nvPr/>
        </p:nvSpPr>
        <p:spPr>
          <a:xfrm>
            <a:off x="4445000" y="4958484"/>
            <a:ext cx="2794000" cy="635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Customer Support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(DineDash)</a:t>
            </a:r>
          </a:p>
          <a:p>
            <a:pPr algn="ctr"/>
            <a:endParaRPr lang="en-US" dirty="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92F1743-5175-4027-E39E-8DB0559DF473}"/>
              </a:ext>
            </a:extLst>
          </p:cNvPr>
          <p:cNvSpPr/>
          <p:nvPr/>
        </p:nvSpPr>
        <p:spPr>
          <a:xfrm>
            <a:off x="4445000" y="5789468"/>
            <a:ext cx="2794000" cy="635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Delivery Management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(DineDash)</a:t>
            </a:r>
          </a:p>
          <a:p>
            <a:pPr algn="ctr"/>
            <a:endParaRPr lang="en-US" dirty="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B0004D5-A603-0D65-3204-61B9A60ADC1C}"/>
              </a:ext>
            </a:extLst>
          </p:cNvPr>
          <p:cNvSpPr/>
          <p:nvPr/>
        </p:nvSpPr>
        <p:spPr>
          <a:xfrm>
            <a:off x="635000" y="254000"/>
            <a:ext cx="2794000" cy="635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Suppliers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F6C7D415-6F39-1EE4-3C5A-D2068F318DC9}"/>
              </a:ext>
            </a:extLst>
          </p:cNvPr>
          <p:cNvSpPr/>
          <p:nvPr/>
        </p:nvSpPr>
        <p:spPr>
          <a:xfrm>
            <a:off x="4445000" y="137266"/>
            <a:ext cx="2794000" cy="75173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Organization Selected Parts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6F06B22-CC55-E641-653B-13BD396950CA}"/>
              </a:ext>
            </a:extLst>
          </p:cNvPr>
          <p:cNvSpPr/>
          <p:nvPr/>
        </p:nvSpPr>
        <p:spPr>
          <a:xfrm>
            <a:off x="8255000" y="254000"/>
            <a:ext cx="2794000" cy="635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Customers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DAFFCF-2B0C-4D9C-809E-101DEA4FB047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429000" y="1333500"/>
            <a:ext cx="1016000" cy="147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BBACF8-463E-C3FB-6D6B-4B4C8391FF97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3429000" y="2095500"/>
            <a:ext cx="1016000" cy="1037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07AE9A4-4554-773F-19BB-368E477251D6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3429000" y="2857500"/>
            <a:ext cx="1016000" cy="1305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A41A1D2-4573-AE2C-5F03-D5E1DD669788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>
            <a:off x="3429000" y="2857500"/>
            <a:ext cx="1016000" cy="32494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0B315E-33BD-AC2B-122C-B6AD8CFDA607}"/>
              </a:ext>
            </a:extLst>
          </p:cNvPr>
          <p:cNvCxnSpPr>
            <a:stCxn id="8" idx="3"/>
            <a:endCxn id="18" idx="1"/>
          </p:cNvCxnSpPr>
          <p:nvPr/>
        </p:nvCxnSpPr>
        <p:spPr>
          <a:xfrm>
            <a:off x="3429000" y="4381500"/>
            <a:ext cx="1016000" cy="894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4E992CB-E18A-9999-88AE-5DB22564FB2D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3429000" y="2404677"/>
            <a:ext cx="1016000" cy="12148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B9FC2D4-BF82-1EAC-1296-54193A08383B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>
            <a:off x="3429000" y="1333500"/>
            <a:ext cx="1016000" cy="2829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F251E03-C704-C615-D983-5E500B5FD0A1}"/>
              </a:ext>
            </a:extLst>
          </p:cNvPr>
          <p:cNvCxnSpPr>
            <a:cxnSpLocks/>
            <a:stCxn id="19" idx="3"/>
            <a:endCxn id="55" idx="1"/>
          </p:cNvCxnSpPr>
          <p:nvPr/>
        </p:nvCxnSpPr>
        <p:spPr>
          <a:xfrm flipV="1">
            <a:off x="7239000" y="2963718"/>
            <a:ext cx="1016000" cy="3143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5893F1A-3E95-6D9F-5E6F-56A118905A26}"/>
              </a:ext>
            </a:extLst>
          </p:cNvPr>
          <p:cNvCxnSpPr>
            <a:stCxn id="18" idx="3"/>
            <a:endCxn id="15" idx="1"/>
          </p:cNvCxnSpPr>
          <p:nvPr/>
        </p:nvCxnSpPr>
        <p:spPr>
          <a:xfrm flipV="1">
            <a:off x="7239000" y="2095500"/>
            <a:ext cx="1016000" cy="3180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9930667-3338-1EB0-2EC7-BCE8FBB16938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7239000" y="1333500"/>
            <a:ext cx="1016000" cy="1477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79E18B-AC67-6420-D623-136C01F85362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 flipV="1">
            <a:off x="7239000" y="2095500"/>
            <a:ext cx="1016000" cy="1037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ADCE48-DABD-A923-184A-CCD1C84A9475}"/>
              </a:ext>
            </a:extLst>
          </p:cNvPr>
          <p:cNvCxnSpPr>
            <a:stCxn id="10" idx="3"/>
            <a:endCxn id="14" idx="1"/>
          </p:cNvCxnSpPr>
          <p:nvPr/>
        </p:nvCxnSpPr>
        <p:spPr>
          <a:xfrm flipV="1">
            <a:off x="7239000" y="1333500"/>
            <a:ext cx="1016000" cy="10711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97A1048-AAEA-FC09-4B30-0FB3E37A55F7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 flipV="1">
            <a:off x="7239000" y="2095500"/>
            <a:ext cx="1016000" cy="3091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9EF50F3-CFF8-B9B1-65B0-1FFB5A33E965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7239000" y="2356064"/>
            <a:ext cx="1016000" cy="6076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76209F3-5D01-52F2-4FDB-9228201C7A74}"/>
              </a:ext>
            </a:extLst>
          </p:cNvPr>
          <p:cNvCxnSpPr>
            <a:stCxn id="11" idx="3"/>
            <a:endCxn id="14" idx="1"/>
          </p:cNvCxnSpPr>
          <p:nvPr/>
        </p:nvCxnSpPr>
        <p:spPr>
          <a:xfrm flipV="1">
            <a:off x="7239000" y="1333500"/>
            <a:ext cx="1016000" cy="1799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4D2D512-9BCE-E12F-EAA8-E872CE070E0A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239000" y="1333500"/>
            <a:ext cx="1016000" cy="2829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E3A7F628-4096-6924-3B22-DE47F6838D6E}"/>
              </a:ext>
            </a:extLst>
          </p:cNvPr>
          <p:cNvSpPr/>
          <p:nvPr/>
        </p:nvSpPr>
        <p:spPr>
          <a:xfrm>
            <a:off x="8255000" y="2646218"/>
            <a:ext cx="2794000" cy="635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Delivery Partners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(DineDash)</a:t>
            </a:r>
          </a:p>
        </p:txBody>
      </p:sp>
    </p:spTree>
    <p:extLst>
      <p:ext uri="{BB962C8B-B14F-4D97-AF65-F5344CB8AC3E}">
        <p14:creationId xmlns:p14="http://schemas.microsoft.com/office/powerpoint/2010/main" val="114861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7DACF4A-C6A4-39D1-AC48-193635829718}"/>
              </a:ext>
            </a:extLst>
          </p:cNvPr>
          <p:cNvSpPr/>
          <p:nvPr/>
        </p:nvSpPr>
        <p:spPr>
          <a:xfrm>
            <a:off x="1149530" y="1985554"/>
            <a:ext cx="1602547" cy="4237693"/>
          </a:xfrm>
          <a:prstGeom prst="round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D131CEE-5496-7A8D-3C69-058FC1BAECAC}"/>
              </a:ext>
            </a:extLst>
          </p:cNvPr>
          <p:cNvCxnSpPr>
            <a:cxnSpLocks/>
          </p:cNvCxnSpPr>
          <p:nvPr/>
        </p:nvCxnSpPr>
        <p:spPr>
          <a:xfrm>
            <a:off x="1149531" y="2564091"/>
            <a:ext cx="1602547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5">
            <a:extLst>
              <a:ext uri="{FF2B5EF4-FFF2-40B4-BE49-F238E27FC236}">
                <a16:creationId xmlns:a16="http://schemas.microsoft.com/office/drawing/2014/main" id="{540CC9A1-D2FB-C974-E3BA-B3FDA030D297}"/>
              </a:ext>
            </a:extLst>
          </p:cNvPr>
          <p:cNvSpPr txBox="1"/>
          <p:nvPr/>
        </p:nvSpPr>
        <p:spPr>
          <a:xfrm>
            <a:off x="1300060" y="2073895"/>
            <a:ext cx="1308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S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upplier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B4E07454-EEA5-2B25-48B0-8A2E08C8B3B2}"/>
              </a:ext>
            </a:extLst>
          </p:cNvPr>
          <p:cNvSpPr txBox="1"/>
          <p:nvPr/>
        </p:nvSpPr>
        <p:spPr>
          <a:xfrm>
            <a:off x="1212545" y="2805207"/>
            <a:ext cx="1515062" cy="31085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Local Restaurants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Advertising Media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Technology Partners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Payment Processing Gateway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Maintenance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101F09-034F-44DA-E976-B05AA6F70E90}"/>
              </a:ext>
            </a:extLst>
          </p:cNvPr>
          <p:cNvSpPr/>
          <p:nvPr/>
        </p:nvSpPr>
        <p:spPr>
          <a:xfrm>
            <a:off x="3149583" y="1987122"/>
            <a:ext cx="1602547" cy="4237693"/>
          </a:xfrm>
          <a:prstGeom prst="round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463B04B-D8DA-1082-9B7F-6DA6EF3A2B6E}"/>
              </a:ext>
            </a:extLst>
          </p:cNvPr>
          <p:cNvCxnSpPr>
            <a:cxnSpLocks/>
          </p:cNvCxnSpPr>
          <p:nvPr/>
        </p:nvCxnSpPr>
        <p:spPr>
          <a:xfrm>
            <a:off x="3149584" y="2565659"/>
            <a:ext cx="1602547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9">
            <a:extLst>
              <a:ext uri="{FF2B5EF4-FFF2-40B4-BE49-F238E27FC236}">
                <a16:creationId xmlns:a16="http://schemas.microsoft.com/office/drawing/2014/main" id="{B660C174-D136-0582-A2CD-A08A261CE3B3}"/>
              </a:ext>
            </a:extLst>
          </p:cNvPr>
          <p:cNvSpPr txBox="1"/>
          <p:nvPr/>
        </p:nvSpPr>
        <p:spPr>
          <a:xfrm>
            <a:off x="3405276" y="2075463"/>
            <a:ext cx="10029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I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nputs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9F3A972-01E1-2C61-2FEB-43C5B4B2B29F}"/>
              </a:ext>
            </a:extLst>
          </p:cNvPr>
          <p:cNvSpPr/>
          <p:nvPr/>
        </p:nvSpPr>
        <p:spPr>
          <a:xfrm>
            <a:off x="7957249" y="1987125"/>
            <a:ext cx="1602547" cy="4237693"/>
          </a:xfrm>
          <a:prstGeom prst="round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743A61-10DF-5DAF-2287-A096E7628804}"/>
              </a:ext>
            </a:extLst>
          </p:cNvPr>
          <p:cNvCxnSpPr>
            <a:cxnSpLocks/>
          </p:cNvCxnSpPr>
          <p:nvPr/>
        </p:nvCxnSpPr>
        <p:spPr>
          <a:xfrm>
            <a:off x="7957250" y="2565662"/>
            <a:ext cx="1602547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2">
            <a:extLst>
              <a:ext uri="{FF2B5EF4-FFF2-40B4-BE49-F238E27FC236}">
                <a16:creationId xmlns:a16="http://schemas.microsoft.com/office/drawing/2014/main" id="{AEDF6725-D6E7-8380-C2C6-810B3EAEC20E}"/>
              </a:ext>
            </a:extLst>
          </p:cNvPr>
          <p:cNvSpPr txBox="1"/>
          <p:nvPr/>
        </p:nvSpPr>
        <p:spPr>
          <a:xfrm>
            <a:off x="8189059" y="2075466"/>
            <a:ext cx="1134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O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utputs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3979841-DF4E-D62C-80C7-C5D67C6E8639}"/>
              </a:ext>
            </a:extLst>
          </p:cNvPr>
          <p:cNvSpPr/>
          <p:nvPr/>
        </p:nvSpPr>
        <p:spPr>
          <a:xfrm>
            <a:off x="5196768" y="1988693"/>
            <a:ext cx="2353628" cy="4237693"/>
          </a:xfrm>
          <a:prstGeom prst="round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9CED5F2-C69B-CA26-F018-F6E809999EFA}"/>
              </a:ext>
            </a:extLst>
          </p:cNvPr>
          <p:cNvCxnSpPr>
            <a:cxnSpLocks/>
          </p:cNvCxnSpPr>
          <p:nvPr/>
        </p:nvCxnSpPr>
        <p:spPr>
          <a:xfrm>
            <a:off x="5196768" y="2567230"/>
            <a:ext cx="2353628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8">
            <a:extLst>
              <a:ext uri="{FF2B5EF4-FFF2-40B4-BE49-F238E27FC236}">
                <a16:creationId xmlns:a16="http://schemas.microsoft.com/office/drawing/2014/main" id="{A8AF4DCB-EE24-32F4-E998-9F72258256AD}"/>
              </a:ext>
            </a:extLst>
          </p:cNvPr>
          <p:cNvSpPr txBox="1"/>
          <p:nvPr/>
        </p:nvSpPr>
        <p:spPr>
          <a:xfrm>
            <a:off x="5593233" y="2077034"/>
            <a:ext cx="1533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P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rocess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A565F33-75FC-C240-B35E-41361B4895F4}"/>
              </a:ext>
            </a:extLst>
          </p:cNvPr>
          <p:cNvSpPr/>
          <p:nvPr/>
        </p:nvSpPr>
        <p:spPr>
          <a:xfrm>
            <a:off x="1415051" y="1420251"/>
            <a:ext cx="1130306" cy="45905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7B0F8CA-A319-739A-CF76-348A923F4383}"/>
              </a:ext>
            </a:extLst>
          </p:cNvPr>
          <p:cNvSpPr/>
          <p:nvPr/>
        </p:nvSpPr>
        <p:spPr>
          <a:xfrm>
            <a:off x="3349115" y="1421819"/>
            <a:ext cx="1130306" cy="45905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I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F5C9948-8983-179B-1A46-1CBAD8EE2CDA}"/>
              </a:ext>
            </a:extLst>
          </p:cNvPr>
          <p:cNvSpPr/>
          <p:nvPr/>
        </p:nvSpPr>
        <p:spPr>
          <a:xfrm>
            <a:off x="5790656" y="1421822"/>
            <a:ext cx="1130306" cy="45905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P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4CC7F12-3284-EA5A-672A-D1F3596E8347}"/>
              </a:ext>
            </a:extLst>
          </p:cNvPr>
          <p:cNvSpPr/>
          <p:nvPr/>
        </p:nvSpPr>
        <p:spPr>
          <a:xfrm>
            <a:off x="8175637" y="1421821"/>
            <a:ext cx="1130306" cy="45905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O</a:t>
            </a:r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250B2E0F-A4D0-E89D-3A43-1978D69A90F9}"/>
              </a:ext>
            </a:extLst>
          </p:cNvPr>
          <p:cNvGraphicFramePr/>
          <p:nvPr/>
        </p:nvGraphicFramePr>
        <p:xfrm>
          <a:off x="5674220" y="2681717"/>
          <a:ext cx="1354142" cy="3395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extBox 28">
            <a:extLst>
              <a:ext uri="{FF2B5EF4-FFF2-40B4-BE49-F238E27FC236}">
                <a16:creationId xmlns:a16="http://schemas.microsoft.com/office/drawing/2014/main" id="{73D19030-BC51-81C6-23F8-D7BD2C2F3C20}"/>
              </a:ext>
            </a:extLst>
          </p:cNvPr>
          <p:cNvSpPr txBox="1"/>
          <p:nvPr/>
        </p:nvSpPr>
        <p:spPr>
          <a:xfrm>
            <a:off x="3194739" y="2908877"/>
            <a:ext cx="151557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Restaurant Details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Ad Campaigns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System/Backend </a:t>
            </a: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(App)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Payments Requests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Support requests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6" name="TextBox 29">
            <a:extLst>
              <a:ext uri="{FF2B5EF4-FFF2-40B4-BE49-F238E27FC236}">
                <a16:creationId xmlns:a16="http://schemas.microsoft.com/office/drawing/2014/main" id="{160AE8CE-F6D3-A3D5-567B-86667EEACEC3}"/>
              </a:ext>
            </a:extLst>
          </p:cNvPr>
          <p:cNvSpPr txBox="1"/>
          <p:nvPr/>
        </p:nvSpPr>
        <p:spPr>
          <a:xfrm>
            <a:off x="7890033" y="2825001"/>
            <a:ext cx="173697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Confirmation of reservation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Sales 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IN" sz="1400" dirty="0"/>
              <a:t>Seamless Platform Integration</a:t>
            </a:r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Payment confirmation </a:t>
            </a:r>
          </a:p>
          <a:p>
            <a:pPr algn="ctr"/>
            <a:endParaRPr lang="en-US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1400" dirty="0">
                <a:solidFill>
                  <a:schemeClr val="bg2">
                    <a:lumMod val="25000"/>
                  </a:schemeClr>
                </a:solidFill>
              </a:rPr>
              <a:t>Resolved issues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A6C7A3C8-0BA0-A3A4-5D4E-23C6B4A3B465}"/>
              </a:ext>
            </a:extLst>
          </p:cNvPr>
          <p:cNvSpPr txBox="1">
            <a:spLocks/>
          </p:cNvSpPr>
          <p:nvPr/>
        </p:nvSpPr>
        <p:spPr>
          <a:xfrm>
            <a:off x="1660358" y="314206"/>
            <a:ext cx="8702842" cy="631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u="sng" dirty="0">
                <a:latin typeface="+mn-lt"/>
              </a:rPr>
              <a:t>DineDash: SIPOC Diagram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72607000-10C5-4F5F-9071-DCA166F85D00}"/>
              </a:ext>
            </a:extLst>
          </p:cNvPr>
          <p:cNvSpPr/>
          <p:nvPr/>
        </p:nvSpPr>
        <p:spPr>
          <a:xfrm>
            <a:off x="9966729" y="1988694"/>
            <a:ext cx="1602547" cy="4237693"/>
          </a:xfrm>
          <a:prstGeom prst="roundRect">
            <a:avLst/>
          </a:prstGeom>
          <a:noFill/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BE4159B-BAD2-489D-A99D-1A5B4ECB56B2}"/>
              </a:ext>
            </a:extLst>
          </p:cNvPr>
          <p:cNvCxnSpPr>
            <a:cxnSpLocks/>
          </p:cNvCxnSpPr>
          <p:nvPr/>
        </p:nvCxnSpPr>
        <p:spPr>
          <a:xfrm>
            <a:off x="9966730" y="2567231"/>
            <a:ext cx="1602547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15">
            <a:extLst>
              <a:ext uri="{FF2B5EF4-FFF2-40B4-BE49-F238E27FC236}">
                <a16:creationId xmlns:a16="http://schemas.microsoft.com/office/drawing/2014/main" id="{20DC5341-FCF9-48F0-8834-9E2E0EBFB96C}"/>
              </a:ext>
            </a:extLst>
          </p:cNvPr>
          <p:cNvSpPr txBox="1"/>
          <p:nvPr/>
        </p:nvSpPr>
        <p:spPr>
          <a:xfrm>
            <a:off x="9975121" y="2077035"/>
            <a:ext cx="1597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C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ustomers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A8B567E5-B253-4826-AA47-58A032CC0E6B}"/>
              </a:ext>
            </a:extLst>
          </p:cNvPr>
          <p:cNvSpPr/>
          <p:nvPr/>
        </p:nvSpPr>
        <p:spPr>
          <a:xfrm>
            <a:off x="10166265" y="1423390"/>
            <a:ext cx="1130306" cy="459051"/>
          </a:xfrm>
          <a:prstGeom prst="roundRect">
            <a:avLst/>
          </a:prstGeom>
          <a:solidFill>
            <a:schemeClr val="tx2">
              <a:lumMod val="75000"/>
            </a:schemeClr>
          </a:solidFill>
          <a:ln w="254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>
                <a:solidFill>
                  <a:schemeClr val="bg1">
                    <a:lumMod val="95000"/>
                  </a:schemeClr>
                </a:solidFill>
              </a:rPr>
              <a:t>C</a:t>
            </a:r>
          </a:p>
        </p:txBody>
      </p:sp>
      <p:sp>
        <p:nvSpPr>
          <p:cNvPr id="88" name="TextBox 26">
            <a:extLst>
              <a:ext uri="{FF2B5EF4-FFF2-40B4-BE49-F238E27FC236}">
                <a16:creationId xmlns:a16="http://schemas.microsoft.com/office/drawing/2014/main" id="{9E3D5C63-8F77-4A62-A135-EFACFA3AB2BE}"/>
              </a:ext>
            </a:extLst>
          </p:cNvPr>
          <p:cNvSpPr txBox="1"/>
          <p:nvPr/>
        </p:nvSpPr>
        <p:spPr>
          <a:xfrm>
            <a:off x="10184928" y="3167384"/>
            <a:ext cx="1166148" cy="181588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1400" dirty="0">
                <a:solidFill>
                  <a:schemeClr val="bg2">
                    <a:lumMod val="25000"/>
                  </a:schemeClr>
                </a:solidFill>
              </a:rPr>
              <a:t>Subscribed Restaurants</a:t>
            </a:r>
          </a:p>
          <a:p>
            <a:pPr algn="ctr"/>
            <a:endParaRPr lang="en-IN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IN" sz="1400" dirty="0">
                <a:solidFill>
                  <a:schemeClr val="bg2">
                    <a:lumMod val="25000"/>
                  </a:schemeClr>
                </a:solidFill>
              </a:rPr>
              <a:t>Subscribed Customers</a:t>
            </a:r>
          </a:p>
          <a:p>
            <a:pPr algn="ctr"/>
            <a:endParaRPr lang="en-IN" sz="1400" dirty="0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IN" sz="1400" dirty="0">
                <a:solidFill>
                  <a:schemeClr val="bg2">
                    <a:lumMod val="25000"/>
                  </a:schemeClr>
                </a:solidFill>
              </a:rPr>
              <a:t>Delivery Partners</a:t>
            </a:r>
          </a:p>
        </p:txBody>
      </p:sp>
    </p:spTree>
    <p:extLst>
      <p:ext uri="{BB962C8B-B14F-4D97-AF65-F5344CB8AC3E}">
        <p14:creationId xmlns:p14="http://schemas.microsoft.com/office/powerpoint/2010/main" val="152048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DEE64-0752-8A17-041E-9A146D5F6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79463"/>
          </a:xfrm>
        </p:spPr>
        <p:txBody>
          <a:bodyPr>
            <a:normAutofit/>
          </a:bodyPr>
          <a:lstStyle/>
          <a:p>
            <a:pPr algn="ctr"/>
            <a:r>
              <a:rPr lang="en-US" sz="2800" b="1" u="sng" dirty="0">
                <a:latin typeface="+mn-lt"/>
              </a:rPr>
              <a:t>DineDash: </a:t>
            </a:r>
            <a:r>
              <a:rPr lang="en-US" sz="2800" b="1" u="sng" dirty="0"/>
              <a:t>User Roles by Business Group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1CDED-1929-4E8B-0CCE-C1BB3962E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9464"/>
            <a:ext cx="10515600" cy="5397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/>
              <a:t>External Users (Customers)</a:t>
            </a:r>
          </a:p>
          <a:p>
            <a:r>
              <a:rPr lang="en-US" sz="1800" dirty="0"/>
              <a:t>Subscribed Customers (Harsh)</a:t>
            </a:r>
          </a:p>
          <a:p>
            <a:r>
              <a:rPr lang="en-US" sz="1800" dirty="0"/>
              <a:t>Subscribed Restaurant Staff (Kiran </a:t>
            </a:r>
            <a:r>
              <a:rPr lang="en-US" sz="1800" dirty="0" err="1"/>
              <a:t>kumar</a:t>
            </a:r>
            <a:r>
              <a:rPr lang="en-US" sz="1800" dirty="0"/>
              <a:t> R)</a:t>
            </a:r>
          </a:p>
          <a:p>
            <a:pPr>
              <a:lnSpc>
                <a:spcPct val="100000"/>
              </a:lnSpc>
            </a:pPr>
            <a:r>
              <a:rPr lang="en-US" sz="1800" dirty="0"/>
              <a:t>Delivery Contractors (Kirankumar V)</a:t>
            </a:r>
          </a:p>
          <a:p>
            <a:pPr marL="0" indent="0">
              <a:buNone/>
            </a:pPr>
            <a:r>
              <a:rPr lang="en-US" sz="1800" b="1" dirty="0"/>
              <a:t>Internal Users</a:t>
            </a:r>
            <a:endParaRPr lang="en-IN" sz="18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A79667-4AD1-B450-C1E7-07251313C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292661"/>
              </p:ext>
            </p:extLst>
          </p:nvPr>
        </p:nvGraphicFramePr>
        <p:xfrm>
          <a:off x="1465869" y="2762865"/>
          <a:ext cx="8985822" cy="3731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5274">
                  <a:extLst>
                    <a:ext uri="{9D8B030D-6E8A-4147-A177-3AD203B41FA5}">
                      <a16:colId xmlns:a16="http://schemas.microsoft.com/office/drawing/2014/main" val="2385379279"/>
                    </a:ext>
                  </a:extLst>
                </a:gridCol>
                <a:gridCol w="2995274">
                  <a:extLst>
                    <a:ext uri="{9D8B030D-6E8A-4147-A177-3AD203B41FA5}">
                      <a16:colId xmlns:a16="http://schemas.microsoft.com/office/drawing/2014/main" val="4065349631"/>
                    </a:ext>
                  </a:extLst>
                </a:gridCol>
                <a:gridCol w="2995274">
                  <a:extLst>
                    <a:ext uri="{9D8B030D-6E8A-4147-A177-3AD203B41FA5}">
                      <a16:colId xmlns:a16="http://schemas.microsoft.com/office/drawing/2014/main" val="3111518032"/>
                    </a:ext>
                  </a:extLst>
                </a:gridCol>
              </a:tblGrid>
              <a:tr h="658203">
                <a:tc>
                  <a:txBody>
                    <a:bodyPr/>
                    <a:lstStyle/>
                    <a:p>
                      <a:r>
                        <a:rPr lang="en-US" dirty="0"/>
                        <a:t>Business Group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Roles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Member Name</a:t>
                      </a:r>
                    </a:p>
                    <a:p>
                      <a:r>
                        <a:rPr lang="en-US" dirty="0"/>
                        <a:t>(Bus. Group Proxy)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37436"/>
                  </a:ext>
                </a:extLst>
              </a:tr>
              <a:tr h="6582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Restaurants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Restaurant Manager, Restaurant Staff 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Grishma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926237"/>
                  </a:ext>
                </a:extLst>
              </a:tr>
              <a:tr h="3813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Finance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Accountant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Jackie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933668"/>
                  </a:ext>
                </a:extLst>
              </a:tr>
              <a:tr h="6127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Advertisement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Advertising Sales Manager, </a:t>
                      </a:r>
                    </a:p>
                    <a:p>
                      <a:r>
                        <a:rPr lang="en-US" sz="1600" dirty="0"/>
                        <a:t>Digital Marketing Specialist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Andrew</a:t>
                      </a:r>
                    </a:p>
                    <a:p>
                      <a:r>
                        <a:rPr lang="en-US" sz="1600" dirty="0" err="1"/>
                        <a:t>Sumedh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080262"/>
                  </a:ext>
                </a:extLst>
              </a:tr>
              <a:tr h="6582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Subscription/Account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Account Manager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Saransh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313583"/>
                  </a:ext>
                </a:extLst>
              </a:tr>
              <a:tr h="38133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Customer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Support Team Lead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Akshata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063445"/>
                  </a:ext>
                </a:extLst>
              </a:tr>
              <a:tr h="381339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Delivery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Logistics Manager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Sandeep</a:t>
                      </a:r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309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1653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228</Words>
  <Application>Microsoft Office PowerPoint</Application>
  <PresentationFormat>Widescreen</PresentationFormat>
  <Paragraphs>113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DineDash: User Roles by Business Group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Moradiya, Harsh Mukeshbhai</dc:creator>
  <cp:lastModifiedBy>jackie fine</cp:lastModifiedBy>
  <cp:revision>58</cp:revision>
  <dcterms:created xsi:type="dcterms:W3CDTF">2025-02-10T16:53:59Z</dcterms:created>
  <dcterms:modified xsi:type="dcterms:W3CDTF">2025-05-01T18:53:39Z</dcterms:modified>
</cp:coreProperties>
</file>