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6CB3-F231-AD0D-2BA9-86283EED3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7BC65-D95D-B7F5-6195-E42846C03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FE7B0-3551-936A-3F46-AF17F808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C6F9A-8C6D-D619-7C81-F637044F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23AB-CB07-2061-2378-8194E2BD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5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3F94-EDA5-9A15-EA45-117749A7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F1D7C-0700-A8B2-1942-52DA08623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38531-1E6D-F55C-E6F5-50901FF8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A8535-C314-65C1-26A7-84ACBCFE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04E8-7600-1E76-8F41-6D368C3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6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65DEF-4290-80B7-0DEB-CA06B645D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88A06-D018-8681-C772-61A27DA12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6853-B3D9-F5AC-6083-5EB6AA3E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52B2-0CBF-BF30-B02D-6716DCFC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680A5-60D9-FA80-7F17-D9F8F4B4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8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5A57-E201-6BC9-E2B6-C342FCC2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172A1-91A2-A8B5-9680-FE71ADC4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7C4FF-950D-0FDF-31EF-0CCEDBB0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E074B-E193-4B30-9276-95E778EB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CB89-054F-8778-B7E1-D24EFB6C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7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6568-F1F6-2E56-DAE5-E363FAC1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2AC0E-1498-63F8-1F7C-76FF9EC88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05B52-1C18-4670-2825-001EF6AF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F0E5-EDC8-8E8B-2356-31CDED22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50EA5-C9F3-E1A6-AA17-1D2AE208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7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49C5-EC2B-7435-68CB-0E16CBD7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26BB-443E-7C45-499F-8F373196B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8A9D0-B370-CAFC-267E-02AEAA078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005D9-195F-7A98-0621-8D56F9E4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8D6A6-1C36-9E30-A13F-28C67C95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41A13-0569-B606-D7AD-95F345CF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5007-1080-9141-8598-8A7074C6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C7CC3-6C93-B6A6-E244-231D644E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2C45A-4B82-FE88-B41E-781A1F630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8F390-3D8A-1C97-1BFB-D6BD25C1C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962F28-EAEA-442E-529C-E9831CE35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96BCE-21D7-E022-D79E-6504E3C4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2/22/25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F7D9B-2164-A067-9EF7-EB094ECD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99A7A-4B2D-BCBA-A81A-EAD7E282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1952-30AE-DBDB-4EAA-B35FCAB0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7E1F7-7AF3-8750-6498-8DECED0F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2/22/25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B529E-518C-133A-3825-076232EB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045AD-7BAB-0DA8-8C4C-AE0E4FA7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7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8220E-0252-98D0-3403-68A5E8B7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2/22/25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CCC65-ED8C-4C0E-C454-411FB41B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C21F4-4F46-9ABC-DA56-92B52180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0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FB21-0FB0-D592-5590-D1B79060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D111E-6475-52D6-8757-323EB75B9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AD5B5-D128-EC0A-91CA-6132CD929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0C002-5F9E-8A15-D1E0-50995405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CBD98-68D1-F831-48F9-489B032E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0F2F1-F0BC-BB2A-6308-EAB15428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0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3B43-CAAC-B7A1-18CD-41664FC6E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BB167-E656-8BC9-558B-F3DDE1FA3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854DE-592F-BE48-3CF9-DC919567D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6AAD0-2A76-6E39-D90D-DA7ECDAEB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728FA-E61D-7F41-8A6F-AD15EEF93DDB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7BE1B-F802-DDFE-3A90-AAD678F1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2DA85-F22C-755E-2458-4117B71C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08556-66C1-6A4F-E21F-49DBE27E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5ED31-F014-7ED4-4256-23014EF1C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EAA50-61F3-32CD-B813-4B411D9D9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3728FA-E61D-7F41-8A6F-AD15EEF93DDB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6EEFA-CFF2-CEA6-B599-B78C9BB51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06A0A-3A1F-AB06-A934-353DEB020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AA817-2285-EC4C-B403-5FD21C63C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3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DBE084-CA46-84D5-1BBD-13B75D110EF7}"/>
              </a:ext>
            </a:extLst>
          </p:cNvPr>
          <p:cNvGrpSpPr/>
          <p:nvPr/>
        </p:nvGrpSpPr>
        <p:grpSpPr>
          <a:xfrm>
            <a:off x="1287171" y="389822"/>
            <a:ext cx="414549" cy="537369"/>
            <a:chOff x="935472" y="1852219"/>
            <a:chExt cx="414549" cy="53736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D443B3C-5E6F-C24E-B022-D7D537B720FF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80138F-F61A-C3EC-B738-7F7A74570B49}"/>
                </a:ext>
              </a:extLst>
            </p:cNvPr>
            <p:cNvCxnSpPr>
              <a:stCxn id="6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E0408B-D086-3595-46A3-1E0F4B67077C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E05368-2CAC-5760-05AE-7225D23BEF56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974CD0-EFBB-BA64-8AC6-59254709E243}"/>
                </a:ext>
              </a:extLst>
            </p:cNvPr>
            <p:cNvCxnSpPr>
              <a:stCxn id="6" idx="4"/>
              <a:endCxn id="6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AC6B2E-F1F9-0E9A-140E-5BF383B881BC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4686D2-5E69-7B9B-99FF-14EAD1983AD4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ound Diagonal Corner Rectangle 2">
            <a:extLst>
              <a:ext uri="{FF2B5EF4-FFF2-40B4-BE49-F238E27FC236}">
                <a16:creationId xmlns:a16="http://schemas.microsoft.com/office/drawing/2014/main" id="{079CE2A5-FF7C-0C9F-76C2-3539C7D58DBF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443516" y="442205"/>
            <a:ext cx="2147654" cy="884994"/>
          </a:xfrm>
          <a:prstGeom prst="round2Diag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Social Media</a:t>
            </a:r>
          </a:p>
        </p:txBody>
      </p:sp>
      <p:sp>
        <p:nvSpPr>
          <p:cNvPr id="14" name="Round Diagonal Corner Rectangle 2">
            <a:extLst>
              <a:ext uri="{FF2B5EF4-FFF2-40B4-BE49-F238E27FC236}">
                <a16:creationId xmlns:a16="http://schemas.microsoft.com/office/drawing/2014/main" id="{5FBA52C6-C5AD-9041-0553-CBD68C14879E}"/>
              </a:ext>
            </a:extLst>
          </p:cNvPr>
          <p:cNvSpPr txBox="1">
            <a:spLocks/>
          </p:cNvSpPr>
          <p:nvPr/>
        </p:nvSpPr>
        <p:spPr>
          <a:xfrm>
            <a:off x="9971915" y="2921694"/>
            <a:ext cx="2150674" cy="884994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Maps</a:t>
            </a:r>
          </a:p>
        </p:txBody>
      </p:sp>
      <p:sp>
        <p:nvSpPr>
          <p:cNvPr id="15" name="Round Diagonal Corner Rectangle 2">
            <a:extLst>
              <a:ext uri="{FF2B5EF4-FFF2-40B4-BE49-F238E27FC236}">
                <a16:creationId xmlns:a16="http://schemas.microsoft.com/office/drawing/2014/main" id="{0E24FAF8-DA4D-A910-B9C7-87704FEAE4F6}"/>
              </a:ext>
            </a:extLst>
          </p:cNvPr>
          <p:cNvSpPr txBox="1">
            <a:spLocks/>
          </p:cNvSpPr>
          <p:nvPr/>
        </p:nvSpPr>
        <p:spPr>
          <a:xfrm>
            <a:off x="7443516" y="5648328"/>
            <a:ext cx="2150674" cy="884994"/>
          </a:xfrm>
          <a:prstGeom prst="round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Payment System</a:t>
            </a:r>
          </a:p>
        </p:txBody>
      </p:sp>
      <p:sp>
        <p:nvSpPr>
          <p:cNvPr id="17" name="Round Diagonal Corner Rectangle 2">
            <a:extLst>
              <a:ext uri="{FF2B5EF4-FFF2-40B4-BE49-F238E27FC236}">
                <a16:creationId xmlns:a16="http://schemas.microsoft.com/office/drawing/2014/main" id="{026ECCDF-62D2-7FBF-27B0-326D80951D46}"/>
              </a:ext>
            </a:extLst>
          </p:cNvPr>
          <p:cNvSpPr txBox="1">
            <a:spLocks/>
          </p:cNvSpPr>
          <p:nvPr/>
        </p:nvSpPr>
        <p:spPr>
          <a:xfrm>
            <a:off x="4915178" y="2886420"/>
            <a:ext cx="2150674" cy="884994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DINEDASH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A7FF2D-C0CB-C470-4735-8F2084A7E271}"/>
              </a:ext>
            </a:extLst>
          </p:cNvPr>
          <p:cNvSpPr txBox="1"/>
          <p:nvPr/>
        </p:nvSpPr>
        <p:spPr>
          <a:xfrm>
            <a:off x="760045" y="959035"/>
            <a:ext cx="1324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Customer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2C964D-2D17-7822-1316-385C4A8A1F86}"/>
              </a:ext>
            </a:extLst>
          </p:cNvPr>
          <p:cNvCxnSpPr>
            <a:cxnSpLocks/>
          </p:cNvCxnSpPr>
          <p:nvPr/>
        </p:nvCxnSpPr>
        <p:spPr>
          <a:xfrm>
            <a:off x="2050170" y="1043621"/>
            <a:ext cx="2802514" cy="1842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C7DE49-C404-1862-C06E-D0DABDBB6DAB}"/>
              </a:ext>
            </a:extLst>
          </p:cNvPr>
          <p:cNvCxnSpPr>
            <a:cxnSpLocks/>
          </p:cNvCxnSpPr>
          <p:nvPr/>
        </p:nvCxnSpPr>
        <p:spPr>
          <a:xfrm flipH="1" flipV="1">
            <a:off x="1903403" y="1162141"/>
            <a:ext cx="2854226" cy="184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F8E7D8B-64ED-1595-0A61-1D717461B3BF}"/>
              </a:ext>
            </a:extLst>
          </p:cNvPr>
          <p:cNvSpPr txBox="1"/>
          <p:nvPr/>
        </p:nvSpPr>
        <p:spPr>
          <a:xfrm rot="2048393">
            <a:off x="2601221" y="2097188"/>
            <a:ext cx="322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Orders, Profile Updates</a:t>
            </a:r>
            <a:endParaRPr lang="en-IN" sz="1400" b="0" i="0" dirty="0">
              <a:solidFill>
                <a:srgbClr val="0D0D0D"/>
              </a:solidFill>
              <a:effectLst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1F1665-59B3-7193-0244-7C540DF8174A}"/>
              </a:ext>
            </a:extLst>
          </p:cNvPr>
          <p:cNvSpPr txBox="1"/>
          <p:nvPr/>
        </p:nvSpPr>
        <p:spPr>
          <a:xfrm rot="1964068">
            <a:off x="2042337" y="2401590"/>
            <a:ext cx="319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Order Confirmations, Status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BE2C9DE-A9C4-EF41-5966-A860C4B4EA45}"/>
              </a:ext>
            </a:extLst>
          </p:cNvPr>
          <p:cNvSpPr txBox="1"/>
          <p:nvPr/>
        </p:nvSpPr>
        <p:spPr>
          <a:xfrm>
            <a:off x="7419393" y="2799927"/>
            <a:ext cx="2584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Location/Route Request</a:t>
            </a:r>
            <a:endParaRPr lang="en-IN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887AD8-F897-F55F-3631-039FA47E3565}"/>
              </a:ext>
            </a:extLst>
          </p:cNvPr>
          <p:cNvSpPr txBox="1"/>
          <p:nvPr/>
        </p:nvSpPr>
        <p:spPr>
          <a:xfrm rot="2784975">
            <a:off x="7052561" y="4441614"/>
            <a:ext cx="1546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Payment Request</a:t>
            </a:r>
            <a:endParaRPr lang="en-IN" sz="1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F49B3E-8E8B-8619-FF34-8CFB4331D6E9}"/>
              </a:ext>
            </a:extLst>
          </p:cNvPr>
          <p:cNvGrpSpPr/>
          <p:nvPr/>
        </p:nvGrpSpPr>
        <p:grpSpPr>
          <a:xfrm>
            <a:off x="1219136" y="2999149"/>
            <a:ext cx="414549" cy="537369"/>
            <a:chOff x="935472" y="1852219"/>
            <a:chExt cx="414549" cy="53736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0A7ABD6-11DE-A74A-ED31-523083CC8500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5660D8A-B712-D9D5-1FB2-CFC50075CB27}"/>
                </a:ext>
              </a:extLst>
            </p:cNvPr>
            <p:cNvCxnSpPr>
              <a:stCxn id="38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E20CBF-B5CE-D2CE-5ADF-44C09D548592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B937E3B-715A-2424-6EEA-21A908509EA1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991EB3D-9FE6-71B3-72DB-C4CE8027389C}"/>
                </a:ext>
              </a:extLst>
            </p:cNvPr>
            <p:cNvCxnSpPr>
              <a:stCxn id="38" idx="4"/>
              <a:endCxn id="38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FCC0DB-592A-39DF-978D-E5699CEACFF6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ED3A3B7-A74C-9582-F81D-227D32AF138E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E36BA3-7706-A395-96D8-680AE85C1A48}"/>
              </a:ext>
            </a:extLst>
          </p:cNvPr>
          <p:cNvGrpSpPr/>
          <p:nvPr/>
        </p:nvGrpSpPr>
        <p:grpSpPr>
          <a:xfrm>
            <a:off x="1200880" y="5345261"/>
            <a:ext cx="414549" cy="537369"/>
            <a:chOff x="935472" y="1852219"/>
            <a:chExt cx="414549" cy="53736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D2CF84A-8242-B7B9-995B-B267DCE1F759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0AE356D-57BF-8C12-F024-C5119942E2FE}"/>
                </a:ext>
              </a:extLst>
            </p:cNvPr>
            <p:cNvCxnSpPr>
              <a:stCxn id="48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476DDD5-D681-B351-6385-A52205F516EB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0631061-184F-4D12-30B1-A02C2680FAE7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7D6643A-CF50-70D5-6F42-C1D468FDF246}"/>
                </a:ext>
              </a:extLst>
            </p:cNvPr>
            <p:cNvCxnSpPr>
              <a:stCxn id="48" idx="4"/>
              <a:endCxn id="48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C83FF25-04E6-E9C3-6C65-E43EB1E4F165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108BE0D-576C-6A2D-FFF8-1BDDA2EC1BED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0E1CAEA-794C-B6CB-C918-B15B04B1F46E}"/>
              </a:ext>
            </a:extLst>
          </p:cNvPr>
          <p:cNvSpPr txBox="1"/>
          <p:nvPr/>
        </p:nvSpPr>
        <p:spPr>
          <a:xfrm>
            <a:off x="760045" y="3648131"/>
            <a:ext cx="1324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Restaurant owner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5B937F-24C0-205B-E8FE-01B5C90FD5C7}"/>
              </a:ext>
            </a:extLst>
          </p:cNvPr>
          <p:cNvSpPr txBox="1"/>
          <p:nvPr/>
        </p:nvSpPr>
        <p:spPr>
          <a:xfrm>
            <a:off x="745980" y="6203059"/>
            <a:ext cx="1324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Delivery partner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0EF5FD-4292-38FD-D83F-0E5C7F781F03}"/>
              </a:ext>
            </a:extLst>
          </p:cNvPr>
          <p:cNvCxnSpPr/>
          <p:nvPr/>
        </p:nvCxnSpPr>
        <p:spPr>
          <a:xfrm>
            <a:off x="2070330" y="3446125"/>
            <a:ext cx="2782354" cy="38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D3F0356-B76C-BC82-C3EC-1C6869D973B1}"/>
              </a:ext>
            </a:extLst>
          </p:cNvPr>
          <p:cNvCxnSpPr>
            <a:cxnSpLocks/>
          </p:cNvCxnSpPr>
          <p:nvPr/>
        </p:nvCxnSpPr>
        <p:spPr>
          <a:xfrm flipH="1" flipV="1">
            <a:off x="2050170" y="3647924"/>
            <a:ext cx="2802514" cy="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68471A9-EC6D-C722-139D-4FA70CB91345}"/>
              </a:ext>
            </a:extLst>
          </p:cNvPr>
          <p:cNvSpPr txBox="1"/>
          <p:nvPr/>
        </p:nvSpPr>
        <p:spPr>
          <a:xfrm>
            <a:off x="1790141" y="3095769"/>
            <a:ext cx="38878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Menu Updates, Order Acceptance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7281B2-DE4D-B31A-4BCB-E7609E2193A3}"/>
              </a:ext>
            </a:extLst>
          </p:cNvPr>
          <p:cNvSpPr txBox="1"/>
          <p:nvPr/>
        </p:nvSpPr>
        <p:spPr>
          <a:xfrm>
            <a:off x="2137099" y="3677366"/>
            <a:ext cx="2836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New Order Details, Notifications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BFEA1D3-5DD1-562C-1D18-D268A1352610}"/>
              </a:ext>
            </a:extLst>
          </p:cNvPr>
          <p:cNvCxnSpPr/>
          <p:nvPr/>
        </p:nvCxnSpPr>
        <p:spPr>
          <a:xfrm flipV="1">
            <a:off x="2010098" y="3971296"/>
            <a:ext cx="2852376" cy="1908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8A1C537-89EB-443F-66D5-8DE8C7D7D7F2}"/>
              </a:ext>
            </a:extLst>
          </p:cNvPr>
          <p:cNvCxnSpPr/>
          <p:nvPr/>
        </p:nvCxnSpPr>
        <p:spPr>
          <a:xfrm flipH="1">
            <a:off x="2084395" y="4015515"/>
            <a:ext cx="2889466" cy="197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85125C8-2925-A339-6DE9-7A05DD00A900}"/>
              </a:ext>
            </a:extLst>
          </p:cNvPr>
          <p:cNvSpPr txBox="1"/>
          <p:nvPr/>
        </p:nvSpPr>
        <p:spPr>
          <a:xfrm rot="19465586">
            <a:off x="1805602" y="4457697"/>
            <a:ext cx="34617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Delivery Status Updates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C4426F-B90A-75D6-3C23-65231F87E1E2}"/>
              </a:ext>
            </a:extLst>
          </p:cNvPr>
          <p:cNvSpPr txBox="1"/>
          <p:nvPr/>
        </p:nvSpPr>
        <p:spPr>
          <a:xfrm rot="19465586">
            <a:off x="2021891" y="4784003"/>
            <a:ext cx="38477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Pickup Details, Delivery Instructions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E0A6836-22E4-7A1D-4967-F4BFE9F909B3}"/>
              </a:ext>
            </a:extLst>
          </p:cNvPr>
          <p:cNvCxnSpPr/>
          <p:nvPr/>
        </p:nvCxnSpPr>
        <p:spPr>
          <a:xfrm flipV="1">
            <a:off x="6096000" y="1317172"/>
            <a:ext cx="1323393" cy="1472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E3D6386-ADB2-33F7-46F2-C78BDAA901A3}"/>
              </a:ext>
            </a:extLst>
          </p:cNvPr>
          <p:cNvCxnSpPr>
            <a:cxnSpLocks/>
          </p:cNvCxnSpPr>
          <p:nvPr/>
        </p:nvCxnSpPr>
        <p:spPr>
          <a:xfrm flipH="1">
            <a:off x="6339840" y="1562715"/>
            <a:ext cx="1113779" cy="1237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D06FAF3-8CE8-0681-0348-1724374B2E10}"/>
              </a:ext>
            </a:extLst>
          </p:cNvPr>
          <p:cNvSpPr txBox="1"/>
          <p:nvPr/>
        </p:nvSpPr>
        <p:spPr>
          <a:xfrm rot="18693502">
            <a:off x="5287704" y="1524637"/>
            <a:ext cx="2585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Promotional Posts, Authentication Information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ABFFA44-04BB-9169-6C2C-166802962184}"/>
              </a:ext>
            </a:extLst>
          </p:cNvPr>
          <p:cNvSpPr txBox="1"/>
          <p:nvPr/>
        </p:nvSpPr>
        <p:spPr>
          <a:xfrm rot="18621738">
            <a:off x="6668481" y="1820996"/>
            <a:ext cx="16159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Engagement Data,   Authentication Verification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EA000D4-6D21-5EA0-DE02-06EFB75AE3D8}"/>
              </a:ext>
            </a:extLst>
          </p:cNvPr>
          <p:cNvCxnSpPr/>
          <p:nvPr/>
        </p:nvCxnSpPr>
        <p:spPr>
          <a:xfrm flipV="1">
            <a:off x="7263258" y="3219312"/>
            <a:ext cx="2526918" cy="16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BB30C23-DEAD-245B-E985-EE50E7629454}"/>
              </a:ext>
            </a:extLst>
          </p:cNvPr>
          <p:cNvCxnSpPr/>
          <p:nvPr/>
        </p:nvCxnSpPr>
        <p:spPr>
          <a:xfrm flipH="1">
            <a:off x="7263258" y="3446125"/>
            <a:ext cx="2526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9D050FD-3D2F-435C-8437-85EA40FCA9D2}"/>
              </a:ext>
            </a:extLst>
          </p:cNvPr>
          <p:cNvSpPr txBox="1"/>
          <p:nvPr/>
        </p:nvSpPr>
        <p:spPr>
          <a:xfrm>
            <a:off x="7446218" y="3563319"/>
            <a:ext cx="2059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Route &amp; ETA Information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3E92425-5BE7-1214-60F9-C9FC7FF9826B}"/>
              </a:ext>
            </a:extLst>
          </p:cNvPr>
          <p:cNvCxnSpPr/>
          <p:nvPr/>
        </p:nvCxnSpPr>
        <p:spPr>
          <a:xfrm>
            <a:off x="6903885" y="3871096"/>
            <a:ext cx="1484372" cy="1568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AF491FE-5F43-CA67-3712-A7615299F956}"/>
              </a:ext>
            </a:extLst>
          </p:cNvPr>
          <p:cNvCxnSpPr/>
          <p:nvPr/>
        </p:nvCxnSpPr>
        <p:spPr>
          <a:xfrm flipH="1" flipV="1">
            <a:off x="6708579" y="4015515"/>
            <a:ext cx="1399101" cy="1518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0117DBE-30B1-3E75-0430-1C48B579C8CF}"/>
              </a:ext>
            </a:extLst>
          </p:cNvPr>
          <p:cNvSpPr txBox="1"/>
          <p:nvPr/>
        </p:nvSpPr>
        <p:spPr>
          <a:xfrm rot="2911951">
            <a:off x="5969267" y="4664162"/>
            <a:ext cx="20114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Payment Confirmation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2B56E41-F624-E905-9849-6337B8F5C22C}"/>
              </a:ext>
            </a:extLst>
          </p:cNvPr>
          <p:cNvSpPr/>
          <p:nvPr/>
        </p:nvSpPr>
        <p:spPr>
          <a:xfrm>
            <a:off x="6501963" y="5115893"/>
            <a:ext cx="684106" cy="6470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359645A-D122-CC1B-D9DD-C45028A4DF3E}"/>
              </a:ext>
            </a:extLst>
          </p:cNvPr>
          <p:cNvSpPr/>
          <p:nvPr/>
        </p:nvSpPr>
        <p:spPr>
          <a:xfrm>
            <a:off x="6355253" y="668141"/>
            <a:ext cx="684106" cy="6470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63F2489-9AF2-198F-F9AA-5CA5F76983F0}"/>
              </a:ext>
            </a:extLst>
          </p:cNvPr>
          <p:cNvSpPr/>
          <p:nvPr/>
        </p:nvSpPr>
        <p:spPr>
          <a:xfrm>
            <a:off x="9106070" y="3928520"/>
            <a:ext cx="684106" cy="6470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4F97F7E-6912-67BD-247C-999E4B0174C0}"/>
              </a:ext>
            </a:extLst>
          </p:cNvPr>
          <p:cNvSpPr txBox="1"/>
          <p:nvPr/>
        </p:nvSpPr>
        <p:spPr>
          <a:xfrm>
            <a:off x="1701720" y="357051"/>
            <a:ext cx="536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CONTEXT DIAGRAM</a:t>
            </a:r>
          </a:p>
        </p:txBody>
      </p:sp>
    </p:spTree>
    <p:extLst>
      <p:ext uri="{BB962C8B-B14F-4D97-AF65-F5344CB8AC3E}">
        <p14:creationId xmlns:p14="http://schemas.microsoft.com/office/powerpoint/2010/main" val="194393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EEBE8-DBEA-0521-8624-90BF14C9E226}"/>
              </a:ext>
            </a:extLst>
          </p:cNvPr>
          <p:cNvSpPr txBox="1"/>
          <p:nvPr/>
        </p:nvSpPr>
        <p:spPr>
          <a:xfrm>
            <a:off x="1" y="357051"/>
            <a:ext cx="12122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SYSTEM INTERFACE 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6B0590-DB22-7FF6-BBFE-B39B7BFA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B7CE25-FA55-51BF-2CDE-99BC25A54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780120"/>
              </p:ext>
            </p:extLst>
          </p:nvPr>
        </p:nvGraphicFramePr>
        <p:xfrm>
          <a:off x="274319" y="914399"/>
          <a:ext cx="11732800" cy="5586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9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9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7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2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26706">
                <a:tc>
                  <a:txBody>
                    <a:bodyPr/>
                    <a:lstStyle/>
                    <a:p>
                      <a:r>
                        <a:rPr sz="1400" b="1" dirty="0">
                          <a:solidFill>
                            <a:srgbClr val="FFFFFF"/>
                          </a:solidFill>
                        </a:rPr>
                        <a:t>No</a:t>
                      </a:r>
                    </a:p>
                  </a:txBody>
                  <a:tcPr>
                    <a:solidFill>
                      <a:srgbClr val="2F74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FFFFFF"/>
                          </a:solidFill>
                        </a:rPr>
                        <a:t>Description</a:t>
                      </a:r>
                    </a:p>
                  </a:txBody>
                  <a:tcPr>
                    <a:solidFill>
                      <a:srgbClr val="2F74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FFFFFF"/>
                          </a:solidFill>
                        </a:rPr>
                        <a:t>Source</a:t>
                      </a:r>
                    </a:p>
                  </a:txBody>
                  <a:tcPr>
                    <a:solidFill>
                      <a:srgbClr val="2F74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FFFFFF"/>
                          </a:solidFill>
                        </a:rPr>
                        <a:t>Target</a:t>
                      </a:r>
                    </a:p>
                  </a:txBody>
                  <a:tcPr>
                    <a:solidFill>
                      <a:srgbClr val="2F74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FFFFFF"/>
                          </a:solidFill>
                        </a:rPr>
                        <a:t>Frequency</a:t>
                      </a:r>
                    </a:p>
                  </a:txBody>
                  <a:tcPr>
                    <a:solidFill>
                      <a:srgbClr val="2F748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1" dirty="0">
                          <a:solidFill>
                            <a:srgbClr val="FFFFFF"/>
                          </a:solidFill>
                        </a:rPr>
                        <a:t>Validation</a:t>
                      </a:r>
                    </a:p>
                  </a:txBody>
                  <a:tcPr>
                    <a:solidFill>
                      <a:srgbClr val="2F74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628"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Send Payment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Dinedash</a:t>
                      </a:r>
                      <a:r>
                        <a:rPr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Payment </a:t>
                      </a:r>
                      <a:r>
                        <a:rPr lang="en-US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System</a:t>
                      </a:r>
                      <a:endParaRPr sz="12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Real-time (per 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Validate payment details (format, expiry)</a:t>
                      </a:r>
                    </a:p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Ensure order total 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706"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Receive Payment 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Payment </a:t>
                      </a:r>
                      <a:r>
                        <a:rPr lang="en-US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System</a:t>
                      </a:r>
                      <a:endParaRPr sz="12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Dinedash</a:t>
                      </a:r>
                      <a:r>
                        <a:rPr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Real-time (per order)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Confirm transaction result code</a:t>
                      </a:r>
                    </a:p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Update order status appropriately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6628"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Send Location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Dinedash</a:t>
                      </a:r>
                      <a:r>
                        <a:rPr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Map</a:t>
                      </a:r>
                      <a:r>
                        <a:rPr lang="en-US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</a:t>
                      </a:r>
                      <a:endParaRPr sz="12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On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Validate address format</a:t>
                      </a:r>
                    </a:p>
                    <a:p>
                      <a:r>
                        <a:rPr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Check request parameters for completeness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6628"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Receive Route &amp; ETA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Ma</a:t>
                      </a:r>
                      <a:r>
                        <a:rPr lang="en-US"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ps</a:t>
                      </a:r>
                      <a:endParaRPr sz="1200" b="0" i="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Dinedash</a:t>
                      </a:r>
                      <a:r>
                        <a:rPr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On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Ensure data completeness (ETA, distance)</a:t>
                      </a:r>
                    </a:p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Evaluate time constraints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6628"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Share Promotional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Dinedash</a:t>
                      </a:r>
                      <a:r>
                        <a:rPr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Verify user permissions to post</a:t>
                      </a:r>
                    </a:p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Ensure promotional material meets platform guidelines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6628"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Receive Engagement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 dirty="0" err="1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Dinedash</a:t>
                      </a:r>
                      <a:r>
                        <a:rPr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As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Check data format (likes, shares, comments)</a:t>
                      </a:r>
                    </a:p>
                    <a:p>
                      <a:r>
                        <a:rPr sz="1200" b="0" i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Validate source authenticity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95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801375-5E65-244A-B4AE-E4DBBB755586}">
  <we:reference id="wa200000113" version="1.0.0.0" store="en-US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198</Words>
  <Application>Microsoft Macintosh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sumedh anumala</dc:creator>
  <cp:lastModifiedBy>Anumala, Mr. Sumedh</cp:lastModifiedBy>
  <cp:revision>6</cp:revision>
  <dcterms:created xsi:type="dcterms:W3CDTF">2024-09-25T21:51:52Z</dcterms:created>
  <dcterms:modified xsi:type="dcterms:W3CDTF">2025-02-22T16:39:10Z</dcterms:modified>
</cp:coreProperties>
</file>