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 autoAdjust="0"/>
    <p:restoredTop sz="94660"/>
  </p:normalViewPr>
  <p:slideViewPr>
    <p:cSldViewPr snapToGrid="0">
      <p:cViewPr varScale="1">
        <p:scale>
          <a:sx n="22" d="100"/>
          <a:sy n="22" d="100"/>
        </p:scale>
        <p:origin x="60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91ED-FB2B-D015-0821-6F55F3300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F2284-B6EB-CCA6-EEC1-130B312D8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E53B5-7A62-5285-0EE4-5A41F658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4F4D3-0680-0E0F-4DED-59259760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2D421-7A2C-D1E3-414E-E629D2A1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6894-FD44-C4A3-2DF8-28C4AE6C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84EF1D-C335-D7D5-445D-7B898298D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2B0D-662D-2B60-18F0-918D469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608F-6E8C-7B88-3717-AE9CF935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60EF-14A3-F41C-CF89-7087B49D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4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F4979-3161-6E0B-0980-2C99B7C36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84219F-98DC-2D34-37E2-654024329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A1B7-7CBE-CACE-4900-973D2AD5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B0484-B484-7F2B-B519-337AF7F9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F66AF-0CC5-D28D-2F33-AC606909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2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DAF-E2A2-5CE8-18E9-E727E36C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9282-6BE4-6B19-8284-43D7594B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3D0A-B74E-AB5B-DBD8-994949FE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95B63-39B8-A1A9-CA53-747ED9F4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8F515-D543-6727-080F-327E8F2D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8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1B11-E715-B447-8902-6312E590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50C6-9F20-3102-D654-B5D2B89F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9A25C-565E-9E4E-7216-463254F9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8C4F8-B445-0CFC-3172-14F0AD0B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CF86-E9C4-7167-EE9A-D7105BBF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3B58-D436-AEB4-C0CC-0C9753C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5A0D-007E-1A1A-CD0A-F59144605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48A1C-A56B-5E7C-5093-9D1919C98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9A7BD-F1BE-1354-EE07-6B6169DF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AC4F0-5315-6D18-D001-AC946048E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2A2F-73FC-B816-E01D-86EC6A9D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1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C5FA-F42A-3252-F535-0D7B6C026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A68FD-598A-44CD-D48E-1780632CC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D8840-9A1B-921A-BBFF-212BA3A7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4D3FF9-E082-59FF-FA48-C2FB48B45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3B4BD-A275-A041-B19D-4DCD83FCF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CDD549-B511-D84E-F547-B623EB0C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33184-FF46-1CEC-0D49-8E03DC8D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9459A-F241-6F9C-8FF5-ECC33AAC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9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9FDF-4A02-F15A-2A60-25D236A55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996CEC-ED62-70B5-0F00-F5757ED2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D7417-5D8F-199D-76D4-77DBEC647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A54D8-F987-C73B-A434-0CB0A340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A6E1DF-3289-3ED8-D213-0887DC73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AD9B0-D9A3-D7C3-2811-7F569C56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C2B67-77E9-CC3F-DFB9-98EC568A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5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A6166-8BA8-3741-2A2F-B52CE961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FB573-7816-A6E7-7472-DFFB4BAB1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2F1A2-BBA5-6F56-A4E5-3D4A79C0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A6B8E-3053-80A4-6432-4F84F3A2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346C2-4CAA-5134-6BE7-895661D1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8EF75-156E-CF2A-FF00-A163AB96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C8D8-CD6F-9A2B-E763-42B362FC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46E17-5305-523F-BAC3-7250D0440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7BEF9-A6DE-0A0E-F1D5-FC32D411F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58B2-E962-A2B0-AC05-7838FC80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EB622-7F5D-B1C6-6CAB-B35937BD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6883-601F-B3FE-9270-2D77BFD6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0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BA818-F039-839E-8119-10A606D5A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B687-41F3-CBE0-8FEA-6C17C4B1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6939D-03B9-907B-99F5-8F3860A09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2E2B6-A674-4719-88ED-2CB25F46096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9467-4E94-E482-72EC-91649415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CCF26-7A3D-C369-3813-54C572B28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332347-67EE-40F9-8C20-8C311C343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5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D925-96D7-F903-C3C9-A40750FE7B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8680-E842-AE88-3A69-AF2D0F0E03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4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Shah, Mr. Saransh Ketulkumar</dc:creator>
  <cp:lastModifiedBy>Shah, Mr. Saransh Ketulkumar</cp:lastModifiedBy>
  <cp:revision>1</cp:revision>
  <dcterms:created xsi:type="dcterms:W3CDTF">2025-05-05T22:12:05Z</dcterms:created>
  <dcterms:modified xsi:type="dcterms:W3CDTF">2025-05-05T22:12:42Z</dcterms:modified>
</cp:coreProperties>
</file>