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9FD8-4189-4631-B076-D12C013CCF5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B639-4FC2-4F47-ABA6-827FA2A700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joel.d.harris1\Downloads\ImageUploadedByTapatalk1372145132.2572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United States Army Intelligence and Security Command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joel.d.harris1</dc:creator>
  <cp:lastModifiedBy>joel.d.harris1</cp:lastModifiedBy>
  <cp:revision>1</cp:revision>
  <dcterms:created xsi:type="dcterms:W3CDTF">2014-07-10T20:14:06Z</dcterms:created>
  <dcterms:modified xsi:type="dcterms:W3CDTF">2014-07-10T20:15:47Z</dcterms:modified>
</cp:coreProperties>
</file>