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74" r:id="rId3"/>
    <p:sldId id="257" r:id="rId4"/>
    <p:sldId id="280" r:id="rId5"/>
    <p:sldId id="279" r:id="rId6"/>
    <p:sldId id="282" r:id="rId7"/>
    <p:sldId id="259" r:id="rId8"/>
    <p:sldId id="269" r:id="rId9"/>
    <p:sldId id="273" r:id="rId10"/>
    <p:sldId id="276" r:id="rId11"/>
    <p:sldId id="275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14" autoAdjust="0"/>
    <p:restoredTop sz="88602" autoAdjust="0"/>
  </p:normalViewPr>
  <p:slideViewPr>
    <p:cSldViewPr snapToGrid="0">
      <p:cViewPr varScale="1">
        <p:scale>
          <a:sx n="101" d="100"/>
          <a:sy n="101" d="100"/>
        </p:scale>
        <p:origin x="163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06109-761C-439C-8BE8-3386D3DC7C93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74174-8DF7-45B8-9D1A-2370FAF9FE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6136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EH Team</a:t>
            </a:r>
          </a:p>
          <a:p>
            <a:r>
              <a:rPr lang="en-CA" dirty="0"/>
              <a:t>Anirudh </a:t>
            </a:r>
            <a:r>
              <a:rPr lang="en-CA" dirty="0" err="1"/>
              <a:t>Mungre</a:t>
            </a:r>
            <a:r>
              <a:rPr lang="en-CA" dirty="0"/>
              <a:t>, Brent Myers, Ethan Elliott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74174-8DF7-45B8-9D1A-2370FAF9FE6E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1115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74174-8DF7-45B8-9D1A-2370FAF9FE6E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7675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74174-8DF7-45B8-9D1A-2370FAF9FE6E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1959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74174-8DF7-45B8-9D1A-2370FAF9FE6E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0311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EH Team</a:t>
            </a:r>
          </a:p>
          <a:p>
            <a:r>
              <a:rPr lang="en-CA" dirty="0"/>
              <a:t>Anirudh </a:t>
            </a:r>
            <a:r>
              <a:rPr lang="en-CA" dirty="0" err="1"/>
              <a:t>Mungre</a:t>
            </a:r>
            <a:r>
              <a:rPr lang="en-CA" dirty="0"/>
              <a:t>, Brent Myers, Ethan Elliott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74174-8DF7-45B8-9D1A-2370FAF9FE6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2975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challenge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objective of this challenge is to create a Web-based Dashboard tool that will allow scientists involved in research projects, as well as the general public, to consult, visualize and/or easily interpret images and telemetry captured from stratospheric balloons during the Austral 2017 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-Science 2018 campaigns.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 details about the challenge and related documents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ftp://ftp.asc-csa.gc.ca/users/OpenData_DonneesOuvertes/pub/Space%20Apps%20Challenge%202019/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Challenge Registration form</a:t>
            </a:r>
          </a:p>
          <a:p>
            <a:r>
              <a:rPr lang="en-CA" dirty="0"/>
              <a:t>http://asc-csa.gc.ca/eng/forms/space-apps-2019-form.asp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74174-8DF7-45B8-9D1A-2370FAF9FE6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0599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74174-8DF7-45B8-9D1A-2370FAF9FE6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3233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74174-8DF7-45B8-9D1A-2370FAF9FE6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681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74174-8DF7-45B8-9D1A-2370FAF9FE6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0995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74174-8DF7-45B8-9D1A-2370FAF9FE6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1902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74174-8DF7-45B8-9D1A-2370FAF9FE6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9786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74174-8DF7-45B8-9D1A-2370FAF9FE6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317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549C-4775-44F8-BFD1-C9B2B37A6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1701F-F2A1-47F9-B5BB-4467BB907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EA542-ADE6-4586-A082-31B640367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9AAF-AD35-4665-AEC0-C7979FCD0A6E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887BA-B6E6-4545-B400-7F5B6478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94F04-FD5D-42C7-8B63-8846EE27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031A-FC03-4DB6-88C8-F8F9D9F4B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691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5E63-0DE9-4908-8218-DA56BC011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E1BA3-07BF-4785-A6BC-C5FB3D9E4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817C9-89FD-421C-9B49-1572A92CC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9AAF-AD35-4665-AEC0-C7979FCD0A6E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938B0-1BB6-4415-8328-2B78FF1D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AFB28-D229-4352-AFA1-23DA7FDDA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031A-FC03-4DB6-88C8-F8F9D9F4B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87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8C632B-9AE2-4F35-AF62-DCE3F5668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05372-D4A3-4AF6-966E-68AB46C58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ACE5D-A1E8-43C6-802F-B72008B1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9AAF-AD35-4665-AEC0-C7979FCD0A6E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573B3-FBE5-48B4-9EF5-0D5A07A39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03D19-99FA-4709-B6FA-54308927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031A-FC03-4DB6-88C8-F8F9D9F4B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0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EAA7-9DA9-4814-BC0F-C456BE2E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8118-F68A-4D9B-B33E-08AA9EF4F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6F013-132D-4423-AAF9-AF84D198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9AAF-AD35-4665-AEC0-C7979FCD0A6E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9F5A7-C9CD-472D-8AE4-6F10CE38B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64FC1-5950-47BB-B0C1-1D9C1D56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031A-FC03-4DB6-88C8-F8F9D9F4B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039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7003-E4B6-4150-9A22-80EF50B3E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2539C-7E2B-440E-9838-0FB50F09E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5A5E5-6767-4731-A198-174B4B34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9AAF-AD35-4665-AEC0-C7979FCD0A6E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A058F-6AD4-45A4-BA0D-A5E8E2C0A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DD37F-1208-4905-BCC2-D07C4C829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031A-FC03-4DB6-88C8-F8F9D9F4B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817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935D9-BE06-4657-9C12-B80968E4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C8159-16FD-4DF8-8487-6D3E5831A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32B13-87F4-46C3-94D9-9A43B7B11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52966-3EE3-4134-8D03-8F020B55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9AAF-AD35-4665-AEC0-C7979FCD0A6E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E7DD-E8AE-4C84-A7D1-CBD773A2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D1E14-3A63-4DCB-88C2-80064408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031A-FC03-4DB6-88C8-F8F9D9F4B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79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D011-2D33-4753-B0A4-4D747F99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A092E-1833-48A3-A951-A48E5996F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E0106-6457-4DA7-88BB-CB68F0D02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1E93A8-2B29-4757-AE8E-10AB25A6A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0C18E-1CF5-41BA-80BB-E0709BA51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BF2D9-BF72-4B5D-A887-AC3EFC85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9AAF-AD35-4665-AEC0-C7979FCD0A6E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DEEAA0-B28B-41DF-AEB4-97C40479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D558AE-790F-4E86-9379-CA342B07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031A-FC03-4DB6-88C8-F8F9D9F4B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374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5931-C9D0-4D14-8438-A28BF150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C803E6-77EB-449D-A897-43734B5C8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9AAF-AD35-4665-AEC0-C7979FCD0A6E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FB73B-3AF3-4C0E-AD50-20D22DB9B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BDA69-7CCE-4B5F-B700-2D92E14E8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031A-FC03-4DB6-88C8-F8F9D9F4B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151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B1C2FD-8F2B-4F4B-98A4-522E44C3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9AAF-AD35-4665-AEC0-C7979FCD0A6E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1B1A98-4FA9-438E-9AE1-D4E79CE96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8FFB2-1576-465C-BA2F-2C3B3DE8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031A-FC03-4DB6-88C8-F8F9D9F4B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344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944B-49BF-4B12-9A6C-A65BE49EA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2484-1FDA-410C-8F9B-0F419E077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4A662-FFEA-4A0E-AE71-576AA6386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3BAB6-994B-47A0-8534-46C5F248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9AAF-AD35-4665-AEC0-C7979FCD0A6E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EE02F-7BA4-4BF0-8E41-7C671560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779F6-1FC1-43B5-9AC8-F5B955F0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031A-FC03-4DB6-88C8-F8F9D9F4B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733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0DCD-A31A-465B-8DD9-2BD0F3445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F2EDC-B4CF-4E1E-914D-EC3A3ED19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01425-05A2-4C20-A7C5-53C11A9DB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0C75E-3ACD-4275-9619-2727C199E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9AAF-AD35-4665-AEC0-C7979FCD0A6E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C14C0-CE34-4D9C-BCBF-CE16DB5D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82233-10B3-406D-8208-21F07F46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031A-FC03-4DB6-88C8-F8F9D9F4B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3083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AE2F45-7867-47A1-A806-F731E6F5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23DB9-C998-4766-8BB7-3D437BEC4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891FC-A59E-4E2D-B5D7-D8CB62E8D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09AAF-AD35-4665-AEC0-C7979FCD0A6E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07788-9FFE-472B-8973-4B10A5F52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1CFF8-2394-43DC-AD05-5113AC634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3031A-FC03-4DB6-88C8-F8F9D9F4B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823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D8B0-104F-4B75-A267-AEC401AE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46224-D93D-4182-B645-3BB7A843D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6423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5C2C3-4DE0-421C-AFC2-82623499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D78A1C-8428-40A2-B859-6FBA00AC3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1" t="21715" r="24359" b="17752"/>
          <a:stretch/>
        </p:blipFill>
        <p:spPr>
          <a:xfrm>
            <a:off x="926981" y="35732"/>
            <a:ext cx="10338038" cy="6786535"/>
          </a:xfrm>
        </p:spPr>
      </p:pic>
    </p:spTree>
    <p:extLst>
      <p:ext uri="{BB962C8B-B14F-4D97-AF65-F5344CB8AC3E}">
        <p14:creationId xmlns:p14="http://schemas.microsoft.com/office/powerpoint/2010/main" val="2074183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5C2C3-4DE0-421C-AFC2-82623499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A5FA-4734-41F0-92F2-195AE2C61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 lnSpcReduction="10000"/>
          </a:bodyPr>
          <a:lstStyle/>
          <a:p>
            <a:r>
              <a:rPr lang="en-CA" dirty="0">
                <a:solidFill>
                  <a:schemeClr val="bg1"/>
                </a:solidFill>
              </a:rPr>
              <a:t>Animate effects on the gondola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Yaw, pitch, heading</a:t>
            </a:r>
          </a:p>
          <a:p>
            <a:r>
              <a:rPr lang="en-CA" dirty="0">
                <a:solidFill>
                  <a:schemeClr val="bg1"/>
                </a:solidFill>
              </a:rPr>
              <a:t>Different play speeds</a:t>
            </a:r>
          </a:p>
          <a:p>
            <a:r>
              <a:rPr lang="en-CA" dirty="0">
                <a:solidFill>
                  <a:schemeClr val="bg1"/>
                </a:solidFill>
              </a:rPr>
              <a:t>Display numerical data</a:t>
            </a:r>
          </a:p>
          <a:p>
            <a:r>
              <a:rPr lang="en-CA" dirty="0">
                <a:solidFill>
                  <a:schemeClr val="bg1"/>
                </a:solidFill>
              </a:rPr>
              <a:t>Adapting to different data formats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Australia data</a:t>
            </a:r>
          </a:p>
          <a:p>
            <a:r>
              <a:rPr lang="en-CA" dirty="0">
                <a:solidFill>
                  <a:schemeClr val="bg1"/>
                </a:solidFill>
              </a:rPr>
              <a:t>Animate weather predictions based on dew point, relative humidity, and barometric pressure</a:t>
            </a:r>
          </a:p>
          <a:p>
            <a:r>
              <a:rPr lang="en-CA" dirty="0">
                <a:solidFill>
                  <a:schemeClr val="bg1"/>
                </a:solidFill>
              </a:rPr>
              <a:t>Data smoothing for a cleaner look</a:t>
            </a:r>
          </a:p>
          <a:p>
            <a:r>
              <a:rPr lang="en-CA" dirty="0">
                <a:solidFill>
                  <a:schemeClr val="bg1"/>
                </a:solidFill>
              </a:rPr>
              <a:t>Display critical events on timeline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Start, peak, end, </a:t>
            </a:r>
            <a:r>
              <a:rPr lang="en-CA" dirty="0" err="1">
                <a:solidFill>
                  <a:schemeClr val="bg1"/>
                </a:solidFill>
              </a:rPr>
              <a:t>etc</a:t>
            </a:r>
            <a:r>
              <a:rPr lang="en-CA" dirty="0">
                <a:solidFill>
                  <a:schemeClr val="bg1"/>
                </a:solidFill>
              </a:rPr>
              <a:t>…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pPr lvl="2"/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84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5C2C3-4DE0-421C-AFC2-82623499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A5FA-4734-41F0-92F2-195AE2C61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322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F56360-9AA8-4A45-AD48-E9B432462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496" y="694928"/>
            <a:ext cx="571103" cy="571103"/>
          </a:xfrm>
        </p:spPr>
      </p:pic>
      <p:pic>
        <p:nvPicPr>
          <p:cNvPr id="11" name="Picture 10" descr="A picture containing road, night, dark, light&#10;&#10;Description automatically generated">
            <a:extLst>
              <a:ext uri="{FF2B5EF4-FFF2-40B4-BE49-F238E27FC236}">
                <a16:creationId xmlns:a16="http://schemas.microsoft.com/office/drawing/2014/main" id="{1AE0A7C0-969B-4DD1-9CEE-B7EAC43D8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2706688"/>
            <a:ext cx="6191250" cy="409575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7" name="Picture 6" descr="A picture containing light, animal&#10;&#10;Description automatically generated">
            <a:extLst>
              <a:ext uri="{FF2B5EF4-FFF2-40B4-BE49-F238E27FC236}">
                <a16:creationId xmlns:a16="http://schemas.microsoft.com/office/drawing/2014/main" id="{A2728C5E-CD1F-4500-8D41-9080D71E7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214" y="2716110"/>
            <a:ext cx="2667000" cy="409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E6D8B0-104F-4B75-A267-AEC401AE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chemeClr val="bg1"/>
                </a:solidFill>
                <a:effectLst>
                  <a:outerShdw blurRad="38100" dist="101600" dir="2700000" algn="tl">
                    <a:srgbClr val="000000">
                      <a:alpha val="64000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STRATOS</a:t>
            </a:r>
            <a:r>
              <a:rPr lang="en-CA" dirty="0">
                <a:solidFill>
                  <a:schemeClr val="bg1"/>
                </a:solidFill>
                <a:effectLst>
                  <a:outerShdw blurRad="38100" dist="101600" dir="2700000" algn="tl">
                    <a:srgbClr val="000000">
                      <a:alpha val="64000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PHERE</a:t>
            </a:r>
            <a:endParaRPr lang="en-CA" b="1" dirty="0">
              <a:solidFill>
                <a:schemeClr val="bg1"/>
              </a:solidFill>
              <a:effectLst>
                <a:outerShdw blurRad="38100" dist="101600" dir="2700000" algn="tl">
                  <a:srgbClr val="000000">
                    <a:alpha val="64000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30" name="Picture 6" descr="Image result for canadian space agency logo">
            <a:extLst>
              <a:ext uri="{FF2B5EF4-FFF2-40B4-BE49-F238E27FC236}">
                <a16:creationId xmlns:a16="http://schemas.microsoft.com/office/drawing/2014/main" id="{F8477DAF-1B1B-43FA-A4DE-3A67979DC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82" y="4678925"/>
            <a:ext cx="25431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the eh team">
            <a:extLst>
              <a:ext uri="{FF2B5EF4-FFF2-40B4-BE49-F238E27FC236}">
                <a16:creationId xmlns:a16="http://schemas.microsoft.com/office/drawing/2014/main" id="{8C3E3DBB-276C-4344-99C7-3EB9D7D915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02"/>
          <a:stretch/>
        </p:blipFill>
        <p:spPr bwMode="auto">
          <a:xfrm>
            <a:off x="9875255" y="6028660"/>
            <a:ext cx="2186722" cy="70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74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44444E-6 L -0.04192 -0.29444 C -0.05052 -0.35694 -0.07187 -0.44027 -0.09934 -0.52268 C -0.13151 -0.61504 -0.16119 -0.68449 -0.18828 -0.72638 L -0.31458 -0.93287 " pathEditMode="relative" rAng="14340000" ptsTypes="AAAAA">
                                      <p:cBhvr>
                                        <p:cTn id="29" dur="3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17" y="-4963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D8B0-104F-4B75-A267-AEC401AE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46224-D93D-4182-B645-3BB7A843D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91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Create a Web-based Dashboard tool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Allow scientists, students and general public to easily view images and data captured from stratospheric balloons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44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5C2C3-4DE0-421C-AFC2-82623499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Data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A5FA-4734-41F0-92F2-195AE2C61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4405" cy="435133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CA" dirty="0">
                <a:solidFill>
                  <a:schemeClr val="bg1"/>
                </a:solidFill>
              </a:rPr>
              <a:t>92,441,728 total characters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CA" dirty="0">
                <a:solidFill>
                  <a:schemeClr val="bg1"/>
                </a:solidFill>
              </a:rPr>
              <a:t>88.1MB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CA" dirty="0">
                <a:solidFill>
                  <a:schemeClr val="bg1"/>
                </a:solidFill>
              </a:rPr>
              <a:t>212,254 lines of data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CA" dirty="0">
                <a:solidFill>
                  <a:schemeClr val="bg1"/>
                </a:solidFill>
              </a:rPr>
              <a:t>339 images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CA" dirty="0">
                <a:solidFill>
                  <a:schemeClr val="bg1"/>
                </a:solidFill>
              </a:rPr>
              <a:t>Over 137 processes and    	packet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8A759-D124-4733-8F1C-D12A320884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347"/>
          <a:stretch/>
        </p:blipFill>
        <p:spPr>
          <a:xfrm>
            <a:off x="5422605" y="1825624"/>
            <a:ext cx="6374107" cy="403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8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A1CBF6B0-66C5-4A55-A1C8-D72615C70BC4}"/>
              </a:ext>
            </a:extLst>
          </p:cNvPr>
          <p:cNvSpPr/>
          <p:nvPr/>
        </p:nvSpPr>
        <p:spPr>
          <a:xfrm>
            <a:off x="520335" y="550121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Source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A4BA8B16-4203-415C-9E2E-0DFFDD8836CD}"/>
              </a:ext>
            </a:extLst>
          </p:cNvPr>
          <p:cNvSpPr/>
          <p:nvPr/>
        </p:nvSpPr>
        <p:spPr>
          <a:xfrm>
            <a:off x="3517381" y="1048845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M_TIME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E132F210-9698-4832-9427-23098A801EBC}"/>
              </a:ext>
            </a:extLst>
          </p:cNvPr>
          <p:cNvSpPr/>
          <p:nvPr/>
        </p:nvSpPr>
        <p:spPr>
          <a:xfrm>
            <a:off x="2250697" y="2292275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SS_TIME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54F50DEB-88E3-4B4F-8018-771090DE5925}"/>
              </a:ext>
            </a:extLst>
          </p:cNvPr>
          <p:cNvSpPr/>
          <p:nvPr/>
        </p:nvSpPr>
        <p:spPr>
          <a:xfrm>
            <a:off x="9529666" y="670902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PKT_ID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DE1C3616-E0F8-421A-9026-D64F123C328D}"/>
              </a:ext>
            </a:extLst>
          </p:cNvPr>
          <p:cNvSpPr/>
          <p:nvPr/>
        </p:nvSpPr>
        <p:spPr>
          <a:xfrm>
            <a:off x="9107410" y="2951911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EVENT_TEXT</a:t>
            </a:r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1BBFAF4A-7867-42F4-836C-A3C18F0D1980}"/>
              </a:ext>
            </a:extLst>
          </p:cNvPr>
          <p:cNvSpPr/>
          <p:nvPr/>
        </p:nvSpPr>
        <p:spPr>
          <a:xfrm>
            <a:off x="8578594" y="1416360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SW_VER</a:t>
            </a:r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449F1BF3-AB55-4839-978D-93B75F87AE55}"/>
              </a:ext>
            </a:extLst>
          </p:cNvPr>
          <p:cNvSpPr/>
          <p:nvPr/>
        </p:nvSpPr>
        <p:spPr>
          <a:xfrm>
            <a:off x="10675307" y="765882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EMPTY_1</a:t>
            </a: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84F38246-6B4A-43EA-8328-1C0D7DA3D1C7}"/>
              </a:ext>
            </a:extLst>
          </p:cNvPr>
          <p:cNvSpPr/>
          <p:nvPr/>
        </p:nvSpPr>
        <p:spPr>
          <a:xfrm>
            <a:off x="7202834" y="3126969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IS_CONFIG_PARAM_ERR</a:t>
            </a:r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6B265FE1-7CCD-4AD8-976E-D797EAA0EEB5}"/>
              </a:ext>
            </a:extLst>
          </p:cNvPr>
          <p:cNvSpPr/>
          <p:nvPr/>
        </p:nvSpPr>
        <p:spPr>
          <a:xfrm>
            <a:off x="-282783" y="5868500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IS_FILE_ERR</a:t>
            </a: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115C869E-D292-4459-980B-172624BDEDE7}"/>
              </a:ext>
            </a:extLst>
          </p:cNvPr>
          <p:cNvSpPr/>
          <p:nvPr/>
        </p:nvSpPr>
        <p:spPr>
          <a:xfrm>
            <a:off x="8578594" y="3774551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IS_CONFIG_FILE_READ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7A751870-776B-4E51-A63F-599F87F4DB10}"/>
              </a:ext>
            </a:extLst>
          </p:cNvPr>
          <p:cNvSpPr/>
          <p:nvPr/>
        </p:nvSpPr>
        <p:spPr>
          <a:xfrm>
            <a:off x="4189300" y="2799602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IS_NETWORK_ERR</a:t>
            </a:r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B8A51F1A-E762-4F27-B465-096698C439D7}"/>
              </a:ext>
            </a:extLst>
          </p:cNvPr>
          <p:cNvSpPr/>
          <p:nvPr/>
        </p:nvSpPr>
        <p:spPr>
          <a:xfrm>
            <a:off x="4189300" y="5205917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IS_IMAGE_OVERFLOW</a:t>
            </a:r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1D37A6A8-7E39-4298-95B4-AB3C04E43753}"/>
              </a:ext>
            </a:extLst>
          </p:cNvPr>
          <p:cNvSpPr/>
          <p:nvPr/>
        </p:nvSpPr>
        <p:spPr>
          <a:xfrm>
            <a:off x="5685668" y="3252701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IS_IMAGE_OVERWRITE</a:t>
            </a:r>
          </a:p>
        </p:txBody>
      </p:sp>
      <p:sp>
        <p:nvSpPr>
          <p:cNvPr id="26" name="Cloud 25">
            <a:extLst>
              <a:ext uri="{FF2B5EF4-FFF2-40B4-BE49-F238E27FC236}">
                <a16:creationId xmlns:a16="http://schemas.microsoft.com/office/drawing/2014/main" id="{A8FFC5E7-CC43-4B2F-94C9-7186D28C5543}"/>
              </a:ext>
            </a:extLst>
          </p:cNvPr>
          <p:cNvSpPr/>
          <p:nvPr/>
        </p:nvSpPr>
        <p:spPr>
          <a:xfrm>
            <a:off x="5685668" y="5659016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NB_TC_RX</a:t>
            </a:r>
          </a:p>
        </p:txBody>
      </p:sp>
      <p:sp>
        <p:nvSpPr>
          <p:cNvPr id="27" name="Cloud 26">
            <a:extLst>
              <a:ext uri="{FF2B5EF4-FFF2-40B4-BE49-F238E27FC236}">
                <a16:creationId xmlns:a16="http://schemas.microsoft.com/office/drawing/2014/main" id="{B5AE6DB3-729E-42A4-A1EB-20B93DE1A9E9}"/>
              </a:ext>
            </a:extLst>
          </p:cNvPr>
          <p:cNvSpPr/>
          <p:nvPr/>
        </p:nvSpPr>
        <p:spPr>
          <a:xfrm>
            <a:off x="2496857" y="959972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NB_TC_REJ</a:t>
            </a:r>
          </a:p>
        </p:txBody>
      </p:sp>
      <p:sp>
        <p:nvSpPr>
          <p:cNvPr id="28" name="Cloud 27">
            <a:extLst>
              <a:ext uri="{FF2B5EF4-FFF2-40B4-BE49-F238E27FC236}">
                <a16:creationId xmlns:a16="http://schemas.microsoft.com/office/drawing/2014/main" id="{DA381EC7-E34F-4268-99AC-3A84054B1825}"/>
              </a:ext>
            </a:extLst>
          </p:cNvPr>
          <p:cNvSpPr/>
          <p:nvPr/>
        </p:nvSpPr>
        <p:spPr>
          <a:xfrm>
            <a:off x="9319205" y="3072228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IMG_FILE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7B329BEE-3D20-4CC1-9751-06ADB4D42E4A}"/>
              </a:ext>
            </a:extLst>
          </p:cNvPr>
          <p:cNvSpPr/>
          <p:nvPr/>
        </p:nvSpPr>
        <p:spPr>
          <a:xfrm>
            <a:off x="9319205" y="5478543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IS_AUTO_IMAGE</a:t>
            </a: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D3A8AF52-262E-4188-B486-ABE5FFCF583A}"/>
              </a:ext>
            </a:extLst>
          </p:cNvPr>
          <p:cNvSpPr/>
          <p:nvPr/>
        </p:nvSpPr>
        <p:spPr>
          <a:xfrm>
            <a:off x="6130394" y="779499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NDX_IMG_TO_TAKE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27546F7D-A175-48A3-B71A-F8A9028E182D}"/>
              </a:ext>
            </a:extLst>
          </p:cNvPr>
          <p:cNvSpPr/>
          <p:nvPr/>
        </p:nvSpPr>
        <p:spPr>
          <a:xfrm>
            <a:off x="2496857" y="3318162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NB_TM_SENT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F3958599-02B6-4A23-8641-EC5C0DE088BA}"/>
              </a:ext>
            </a:extLst>
          </p:cNvPr>
          <p:cNvSpPr/>
          <p:nvPr/>
        </p:nvSpPr>
        <p:spPr>
          <a:xfrm>
            <a:off x="319683" y="2921322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LOOP_DELAY</a:t>
            </a:r>
          </a:p>
        </p:txBody>
      </p:sp>
      <p:sp>
        <p:nvSpPr>
          <p:cNvPr id="33" name="Cloud 32">
            <a:extLst>
              <a:ext uri="{FF2B5EF4-FFF2-40B4-BE49-F238E27FC236}">
                <a16:creationId xmlns:a16="http://schemas.microsoft.com/office/drawing/2014/main" id="{E86E239D-1576-44B4-B1C7-7C0D94812011}"/>
              </a:ext>
            </a:extLst>
          </p:cNvPr>
          <p:cNvSpPr/>
          <p:nvPr/>
        </p:nvSpPr>
        <p:spPr>
          <a:xfrm>
            <a:off x="6850477" y="68906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LOOP_DELAY_MAX</a:t>
            </a:r>
          </a:p>
        </p:txBody>
      </p:sp>
      <p:sp>
        <p:nvSpPr>
          <p:cNvPr id="34" name="Cloud 33">
            <a:extLst>
              <a:ext uri="{FF2B5EF4-FFF2-40B4-BE49-F238E27FC236}">
                <a16:creationId xmlns:a16="http://schemas.microsoft.com/office/drawing/2014/main" id="{1CFDD36D-23D9-4C6F-9033-B69F5036F996}"/>
              </a:ext>
            </a:extLst>
          </p:cNvPr>
          <p:cNvSpPr/>
          <p:nvPr/>
        </p:nvSpPr>
        <p:spPr>
          <a:xfrm>
            <a:off x="6130394" y="3137690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NDX_IMG_TO_SEND</a:t>
            </a:r>
          </a:p>
        </p:txBody>
      </p:sp>
      <p:sp>
        <p:nvSpPr>
          <p:cNvPr id="35" name="Cloud 34">
            <a:extLst>
              <a:ext uri="{FF2B5EF4-FFF2-40B4-BE49-F238E27FC236}">
                <a16:creationId xmlns:a16="http://schemas.microsoft.com/office/drawing/2014/main" id="{AF3F1526-0A74-42ED-A616-F0D4B57432A9}"/>
              </a:ext>
            </a:extLst>
          </p:cNvPr>
          <p:cNvSpPr/>
          <p:nvPr/>
        </p:nvSpPr>
        <p:spPr>
          <a:xfrm>
            <a:off x="7838579" y="3109746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NB_IMG</a:t>
            </a:r>
          </a:p>
        </p:txBody>
      </p:sp>
      <p:sp>
        <p:nvSpPr>
          <p:cNvPr id="36" name="Cloud 35">
            <a:extLst>
              <a:ext uri="{FF2B5EF4-FFF2-40B4-BE49-F238E27FC236}">
                <a16:creationId xmlns:a16="http://schemas.microsoft.com/office/drawing/2014/main" id="{B3F2D996-39E1-4683-B773-B9F418F692F7}"/>
              </a:ext>
            </a:extLst>
          </p:cNvPr>
          <p:cNvSpPr/>
          <p:nvPr/>
        </p:nvSpPr>
        <p:spPr>
          <a:xfrm>
            <a:off x="7838579" y="5516061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IS_LARGE_IMG</a:t>
            </a:r>
          </a:p>
        </p:txBody>
      </p:sp>
      <p:sp>
        <p:nvSpPr>
          <p:cNvPr id="37" name="Cloud 36">
            <a:extLst>
              <a:ext uri="{FF2B5EF4-FFF2-40B4-BE49-F238E27FC236}">
                <a16:creationId xmlns:a16="http://schemas.microsoft.com/office/drawing/2014/main" id="{9FF207BF-F39B-4741-82C8-C2693DB0AB88}"/>
              </a:ext>
            </a:extLst>
          </p:cNvPr>
          <p:cNvSpPr/>
          <p:nvPr/>
        </p:nvSpPr>
        <p:spPr>
          <a:xfrm>
            <a:off x="2387237" y="2531621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IS_NAVEM_IMG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688C7E1B-7840-45BD-8665-6B8016C6CFAC}"/>
              </a:ext>
            </a:extLst>
          </p:cNvPr>
          <p:cNvSpPr/>
          <p:nvPr/>
        </p:nvSpPr>
        <p:spPr>
          <a:xfrm>
            <a:off x="2387237" y="4937936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MEM_TOTAL</a:t>
            </a:r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0809FF5D-85FA-46F0-A272-511AC4A231FC}"/>
              </a:ext>
            </a:extLst>
          </p:cNvPr>
          <p:cNvSpPr/>
          <p:nvPr/>
        </p:nvSpPr>
        <p:spPr>
          <a:xfrm>
            <a:off x="1410546" y="817001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MEM_USED</a:t>
            </a:r>
          </a:p>
        </p:txBody>
      </p:sp>
      <p:sp>
        <p:nvSpPr>
          <p:cNvPr id="40" name="Cloud 39">
            <a:extLst>
              <a:ext uri="{FF2B5EF4-FFF2-40B4-BE49-F238E27FC236}">
                <a16:creationId xmlns:a16="http://schemas.microsoft.com/office/drawing/2014/main" id="{6C37D5CB-A587-452A-BAB5-2FC4596A6EA1}"/>
              </a:ext>
            </a:extLst>
          </p:cNvPr>
          <p:cNvSpPr/>
          <p:nvPr/>
        </p:nvSpPr>
        <p:spPr>
          <a:xfrm>
            <a:off x="6020774" y="2351148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DISK_</a:t>
            </a:r>
            <a:br>
              <a:rPr lang="en-CA" sz="2000" b="1" dirty="0"/>
            </a:br>
            <a:r>
              <a:rPr lang="en-CA" sz="2000" b="1" dirty="0"/>
              <a:t>USABLE</a:t>
            </a:r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B3AB35BD-D7D3-46E0-AA71-E78E781CEFA8}"/>
              </a:ext>
            </a:extLst>
          </p:cNvPr>
          <p:cNvSpPr/>
          <p:nvPr/>
        </p:nvSpPr>
        <p:spPr>
          <a:xfrm>
            <a:off x="6280747" y="4863046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CPU_TEMP</a:t>
            </a:r>
          </a:p>
        </p:txBody>
      </p:sp>
      <p:sp>
        <p:nvSpPr>
          <p:cNvPr id="42" name="Cloud 41">
            <a:extLst>
              <a:ext uri="{FF2B5EF4-FFF2-40B4-BE49-F238E27FC236}">
                <a16:creationId xmlns:a16="http://schemas.microsoft.com/office/drawing/2014/main" id="{CF733117-D2E4-4D62-BF69-17BA61A20EA4}"/>
              </a:ext>
            </a:extLst>
          </p:cNvPr>
          <p:cNvSpPr/>
          <p:nvPr/>
        </p:nvSpPr>
        <p:spPr>
          <a:xfrm>
            <a:off x="8929442" y="1005424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CAM_ID</a:t>
            </a: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BD5B3F72-959C-4048-B25C-05B04BB418D0}"/>
              </a:ext>
            </a:extLst>
          </p:cNvPr>
          <p:cNvSpPr/>
          <p:nvPr/>
        </p:nvSpPr>
        <p:spPr>
          <a:xfrm>
            <a:off x="1201246" y="3575028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MEM_FREE</a:t>
            </a:r>
          </a:p>
        </p:txBody>
      </p:sp>
      <p:sp>
        <p:nvSpPr>
          <p:cNvPr id="44" name="Cloud 43">
            <a:extLst>
              <a:ext uri="{FF2B5EF4-FFF2-40B4-BE49-F238E27FC236}">
                <a16:creationId xmlns:a16="http://schemas.microsoft.com/office/drawing/2014/main" id="{5BD9B7BC-6E29-4694-8075-3C83B9EF8EED}"/>
              </a:ext>
            </a:extLst>
          </p:cNvPr>
          <p:cNvSpPr/>
          <p:nvPr/>
        </p:nvSpPr>
        <p:spPr>
          <a:xfrm>
            <a:off x="10614406" y="4996011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DISK_TOTAL</a:t>
            </a:r>
          </a:p>
        </p:txBody>
      </p:sp>
      <p:sp>
        <p:nvSpPr>
          <p:cNvPr id="45" name="Cloud 44">
            <a:extLst>
              <a:ext uri="{FF2B5EF4-FFF2-40B4-BE49-F238E27FC236}">
                <a16:creationId xmlns:a16="http://schemas.microsoft.com/office/drawing/2014/main" id="{9D7283EF-A9E9-421C-8D7A-C3235BDE6416}"/>
              </a:ext>
            </a:extLst>
          </p:cNvPr>
          <p:cNvSpPr/>
          <p:nvPr/>
        </p:nvSpPr>
        <p:spPr>
          <a:xfrm>
            <a:off x="6663294" y="3252914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DISK_FREE</a:t>
            </a:r>
          </a:p>
        </p:txBody>
      </p:sp>
      <p:sp>
        <p:nvSpPr>
          <p:cNvPr id="46" name="Cloud 45">
            <a:extLst>
              <a:ext uri="{FF2B5EF4-FFF2-40B4-BE49-F238E27FC236}">
                <a16:creationId xmlns:a16="http://schemas.microsoft.com/office/drawing/2014/main" id="{9AE184B7-E1B9-4EC2-964F-B4D590D6A4A8}"/>
              </a:ext>
            </a:extLst>
          </p:cNvPr>
          <p:cNvSpPr/>
          <p:nvPr/>
        </p:nvSpPr>
        <p:spPr>
          <a:xfrm>
            <a:off x="8929442" y="3363615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IMG_ID</a:t>
            </a:r>
          </a:p>
        </p:txBody>
      </p:sp>
      <p:sp>
        <p:nvSpPr>
          <p:cNvPr id="47" name="Cloud 46">
            <a:extLst>
              <a:ext uri="{FF2B5EF4-FFF2-40B4-BE49-F238E27FC236}">
                <a16:creationId xmlns:a16="http://schemas.microsoft.com/office/drawing/2014/main" id="{E69DFE99-B57C-47B5-B3FB-437BA7E9C0CE}"/>
              </a:ext>
            </a:extLst>
          </p:cNvPr>
          <p:cNvSpPr/>
          <p:nvPr/>
        </p:nvSpPr>
        <p:spPr>
          <a:xfrm>
            <a:off x="2099515" y="1710847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IMG_LAT</a:t>
            </a:r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id="{51484D86-9420-4D93-8CC3-04BF24F2DA1B}"/>
              </a:ext>
            </a:extLst>
          </p:cNvPr>
          <p:cNvSpPr/>
          <p:nvPr/>
        </p:nvSpPr>
        <p:spPr>
          <a:xfrm>
            <a:off x="10565786" y="3197527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IMG_LONG</a:t>
            </a:r>
          </a:p>
        </p:txBody>
      </p:sp>
      <p:sp>
        <p:nvSpPr>
          <p:cNvPr id="95" name="Cloud 94">
            <a:extLst>
              <a:ext uri="{FF2B5EF4-FFF2-40B4-BE49-F238E27FC236}">
                <a16:creationId xmlns:a16="http://schemas.microsoft.com/office/drawing/2014/main" id="{EA0D59ED-4FDD-46C2-ABC0-5D8CB24F8F78}"/>
              </a:ext>
            </a:extLst>
          </p:cNvPr>
          <p:cNvSpPr/>
          <p:nvPr/>
        </p:nvSpPr>
        <p:spPr>
          <a:xfrm>
            <a:off x="3819980" y="4265901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IMG_ALT</a:t>
            </a:r>
          </a:p>
        </p:txBody>
      </p:sp>
      <p:sp>
        <p:nvSpPr>
          <p:cNvPr id="96" name="Cloud 95">
            <a:extLst>
              <a:ext uri="{FF2B5EF4-FFF2-40B4-BE49-F238E27FC236}">
                <a16:creationId xmlns:a16="http://schemas.microsoft.com/office/drawing/2014/main" id="{B6EF9F8F-6234-4672-AF06-B16CA4CCD0AF}"/>
              </a:ext>
            </a:extLst>
          </p:cNvPr>
          <p:cNvSpPr/>
          <p:nvPr/>
        </p:nvSpPr>
        <p:spPr>
          <a:xfrm>
            <a:off x="5430280" y="5760365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PKT_NDX</a:t>
            </a:r>
          </a:p>
        </p:txBody>
      </p:sp>
      <p:sp>
        <p:nvSpPr>
          <p:cNvPr id="97" name="Cloud 96">
            <a:extLst>
              <a:ext uri="{FF2B5EF4-FFF2-40B4-BE49-F238E27FC236}">
                <a16:creationId xmlns:a16="http://schemas.microsoft.com/office/drawing/2014/main" id="{FC9EAAA3-F63F-4543-9A73-2B4D7C824A97}"/>
              </a:ext>
            </a:extLst>
          </p:cNvPr>
          <p:cNvSpPr/>
          <p:nvPr/>
        </p:nvSpPr>
        <p:spPr>
          <a:xfrm>
            <a:off x="-332346" y="5186260"/>
            <a:ext cx="1847416" cy="99314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IMG_DATA</a:t>
            </a:r>
          </a:p>
        </p:txBody>
      </p:sp>
      <p:sp>
        <p:nvSpPr>
          <p:cNvPr id="98" name="Cloud 97">
            <a:extLst>
              <a:ext uri="{FF2B5EF4-FFF2-40B4-BE49-F238E27FC236}">
                <a16:creationId xmlns:a16="http://schemas.microsoft.com/office/drawing/2014/main" id="{0F646767-A058-4691-8FB5-72B5DDC9578F}"/>
              </a:ext>
            </a:extLst>
          </p:cNvPr>
          <p:cNvSpPr/>
          <p:nvPr/>
        </p:nvSpPr>
        <p:spPr>
          <a:xfrm>
            <a:off x="7453517" y="4085428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N_S</a:t>
            </a:r>
          </a:p>
        </p:txBody>
      </p:sp>
      <p:sp>
        <p:nvSpPr>
          <p:cNvPr id="99" name="Cloud 98">
            <a:extLst>
              <a:ext uri="{FF2B5EF4-FFF2-40B4-BE49-F238E27FC236}">
                <a16:creationId xmlns:a16="http://schemas.microsoft.com/office/drawing/2014/main" id="{F7C7451C-9849-4034-AD61-A08A7CD25FA2}"/>
              </a:ext>
            </a:extLst>
          </p:cNvPr>
          <p:cNvSpPr/>
          <p:nvPr/>
        </p:nvSpPr>
        <p:spPr>
          <a:xfrm>
            <a:off x="9373123" y="5839502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LONGITUDE</a:t>
            </a:r>
          </a:p>
        </p:txBody>
      </p:sp>
      <p:sp>
        <p:nvSpPr>
          <p:cNvPr id="100" name="Cloud 99">
            <a:extLst>
              <a:ext uri="{FF2B5EF4-FFF2-40B4-BE49-F238E27FC236}">
                <a16:creationId xmlns:a16="http://schemas.microsoft.com/office/drawing/2014/main" id="{A26F41F4-3E3E-4C2F-B87B-3326FA17EEFB}"/>
              </a:ext>
            </a:extLst>
          </p:cNvPr>
          <p:cNvSpPr/>
          <p:nvPr/>
        </p:nvSpPr>
        <p:spPr>
          <a:xfrm>
            <a:off x="2868224" y="4452929"/>
            <a:ext cx="1847416" cy="99314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E_W</a:t>
            </a:r>
          </a:p>
        </p:txBody>
      </p:sp>
      <p:sp>
        <p:nvSpPr>
          <p:cNvPr id="101" name="Cloud 100">
            <a:extLst>
              <a:ext uri="{FF2B5EF4-FFF2-40B4-BE49-F238E27FC236}">
                <a16:creationId xmlns:a16="http://schemas.microsoft.com/office/drawing/2014/main" id="{6EC35CCD-C11F-4DC7-AE2A-DE0339056C19}"/>
              </a:ext>
            </a:extLst>
          </p:cNvPr>
          <p:cNvSpPr/>
          <p:nvPr/>
        </p:nvSpPr>
        <p:spPr>
          <a:xfrm>
            <a:off x="4126909" y="463493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NMEA_ID </a:t>
            </a:r>
          </a:p>
        </p:txBody>
      </p:sp>
      <p:sp>
        <p:nvSpPr>
          <p:cNvPr id="102" name="Cloud 101">
            <a:extLst>
              <a:ext uri="{FF2B5EF4-FFF2-40B4-BE49-F238E27FC236}">
                <a16:creationId xmlns:a16="http://schemas.microsoft.com/office/drawing/2014/main" id="{DA91E840-A1C7-4B9A-B1AB-DA868D139C1B}"/>
              </a:ext>
            </a:extLst>
          </p:cNvPr>
          <p:cNvSpPr/>
          <p:nvPr/>
        </p:nvSpPr>
        <p:spPr>
          <a:xfrm>
            <a:off x="4126909" y="2869808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TIME_OF_FIX</a:t>
            </a:r>
          </a:p>
        </p:txBody>
      </p:sp>
      <p:sp>
        <p:nvSpPr>
          <p:cNvPr id="103" name="Cloud 102">
            <a:extLst>
              <a:ext uri="{FF2B5EF4-FFF2-40B4-BE49-F238E27FC236}">
                <a16:creationId xmlns:a16="http://schemas.microsoft.com/office/drawing/2014/main" id="{0619F14E-4273-45A9-AF06-87A27781CD63}"/>
              </a:ext>
            </a:extLst>
          </p:cNvPr>
          <p:cNvSpPr/>
          <p:nvPr/>
        </p:nvSpPr>
        <p:spPr>
          <a:xfrm>
            <a:off x="4348181" y="5816915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LATITUDE</a:t>
            </a:r>
          </a:p>
        </p:txBody>
      </p:sp>
      <p:sp>
        <p:nvSpPr>
          <p:cNvPr id="104" name="Cloud 103">
            <a:extLst>
              <a:ext uri="{FF2B5EF4-FFF2-40B4-BE49-F238E27FC236}">
                <a16:creationId xmlns:a16="http://schemas.microsoft.com/office/drawing/2014/main" id="{0722B231-5BA2-488A-A765-BCC4DB240521}"/>
              </a:ext>
            </a:extLst>
          </p:cNvPr>
          <p:cNvSpPr/>
          <p:nvPr/>
        </p:nvSpPr>
        <p:spPr>
          <a:xfrm>
            <a:off x="7760446" y="283021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FIX_QUAL</a:t>
            </a:r>
          </a:p>
        </p:txBody>
      </p:sp>
      <p:sp>
        <p:nvSpPr>
          <p:cNvPr id="105" name="Cloud 104">
            <a:extLst>
              <a:ext uri="{FF2B5EF4-FFF2-40B4-BE49-F238E27FC236}">
                <a16:creationId xmlns:a16="http://schemas.microsoft.com/office/drawing/2014/main" id="{CA87931D-861E-411F-8418-CB801F3226C5}"/>
              </a:ext>
            </a:extLst>
          </p:cNvPr>
          <p:cNvSpPr/>
          <p:nvPr/>
        </p:nvSpPr>
        <p:spPr>
          <a:xfrm>
            <a:off x="7550800" y="2537569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NB_SATS</a:t>
            </a:r>
          </a:p>
        </p:txBody>
      </p:sp>
      <p:sp>
        <p:nvSpPr>
          <p:cNvPr id="106" name="Cloud 105">
            <a:extLst>
              <a:ext uri="{FF2B5EF4-FFF2-40B4-BE49-F238E27FC236}">
                <a16:creationId xmlns:a16="http://schemas.microsoft.com/office/drawing/2014/main" id="{C3498C4B-3C78-4071-975F-A6E771425337}"/>
              </a:ext>
            </a:extLst>
          </p:cNvPr>
          <p:cNvSpPr/>
          <p:nvPr/>
        </p:nvSpPr>
        <p:spPr>
          <a:xfrm>
            <a:off x="7933219" y="4971728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HDOP</a:t>
            </a:r>
          </a:p>
        </p:txBody>
      </p:sp>
      <p:sp>
        <p:nvSpPr>
          <p:cNvPr id="107" name="Cloud 106">
            <a:extLst>
              <a:ext uri="{FF2B5EF4-FFF2-40B4-BE49-F238E27FC236}">
                <a16:creationId xmlns:a16="http://schemas.microsoft.com/office/drawing/2014/main" id="{C47F18B0-21E2-45EB-BBB8-0275139A026E}"/>
              </a:ext>
            </a:extLst>
          </p:cNvPr>
          <p:cNvSpPr/>
          <p:nvPr/>
        </p:nvSpPr>
        <p:spPr>
          <a:xfrm>
            <a:off x="7023503" y="-167740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ALT_MSL</a:t>
            </a:r>
          </a:p>
        </p:txBody>
      </p:sp>
      <p:sp>
        <p:nvSpPr>
          <p:cNvPr id="108" name="Cloud 107">
            <a:extLst>
              <a:ext uri="{FF2B5EF4-FFF2-40B4-BE49-F238E27FC236}">
                <a16:creationId xmlns:a16="http://schemas.microsoft.com/office/drawing/2014/main" id="{66F03DE7-D744-43E8-9074-2779DDC8A13F}"/>
              </a:ext>
            </a:extLst>
          </p:cNvPr>
          <p:cNvSpPr/>
          <p:nvPr/>
        </p:nvSpPr>
        <p:spPr>
          <a:xfrm>
            <a:off x="7112398" y="972169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ALT_UNIT</a:t>
            </a:r>
          </a:p>
        </p:txBody>
      </p:sp>
      <p:sp>
        <p:nvSpPr>
          <p:cNvPr id="109" name="Cloud 108">
            <a:extLst>
              <a:ext uri="{FF2B5EF4-FFF2-40B4-BE49-F238E27FC236}">
                <a16:creationId xmlns:a16="http://schemas.microsoft.com/office/drawing/2014/main" id="{3EF58D84-4856-4266-BD14-EF51C420EB91}"/>
              </a:ext>
            </a:extLst>
          </p:cNvPr>
          <p:cNvSpPr/>
          <p:nvPr/>
        </p:nvSpPr>
        <p:spPr>
          <a:xfrm>
            <a:off x="944755" y="2789849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GEOID_SEP</a:t>
            </a:r>
          </a:p>
        </p:txBody>
      </p:sp>
      <p:sp>
        <p:nvSpPr>
          <p:cNvPr id="110" name="Cloud 109">
            <a:extLst>
              <a:ext uri="{FF2B5EF4-FFF2-40B4-BE49-F238E27FC236}">
                <a16:creationId xmlns:a16="http://schemas.microsoft.com/office/drawing/2014/main" id="{80535957-E89F-454D-8299-225A9E2A8F6E}"/>
              </a:ext>
            </a:extLst>
          </p:cNvPr>
          <p:cNvSpPr/>
          <p:nvPr/>
        </p:nvSpPr>
        <p:spPr>
          <a:xfrm>
            <a:off x="4549328" y="3336210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SVER</a:t>
            </a:r>
          </a:p>
        </p:txBody>
      </p:sp>
      <p:sp>
        <p:nvSpPr>
          <p:cNvPr id="111" name="Cloud 110">
            <a:extLst>
              <a:ext uri="{FF2B5EF4-FFF2-40B4-BE49-F238E27FC236}">
                <a16:creationId xmlns:a16="http://schemas.microsoft.com/office/drawing/2014/main" id="{C536C63F-3341-4805-B0D1-8191849AAA4A}"/>
              </a:ext>
            </a:extLst>
          </p:cNvPr>
          <p:cNvSpPr/>
          <p:nvPr/>
        </p:nvSpPr>
        <p:spPr>
          <a:xfrm>
            <a:off x="5765386" y="4858812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DCUPS_OUT</a:t>
            </a:r>
          </a:p>
        </p:txBody>
      </p:sp>
      <p:sp>
        <p:nvSpPr>
          <p:cNvPr id="112" name="Cloud 111">
            <a:extLst>
              <a:ext uri="{FF2B5EF4-FFF2-40B4-BE49-F238E27FC236}">
                <a16:creationId xmlns:a16="http://schemas.microsoft.com/office/drawing/2014/main" id="{FAB96505-0C86-4416-A949-DDE3B9A544D5}"/>
              </a:ext>
            </a:extLst>
          </p:cNvPr>
          <p:cNvSpPr/>
          <p:nvPr/>
        </p:nvSpPr>
        <p:spPr>
          <a:xfrm>
            <a:off x="-382451" y="4203018"/>
            <a:ext cx="1847416" cy="99314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DC3V3_OUT</a:t>
            </a:r>
          </a:p>
        </p:txBody>
      </p:sp>
      <p:sp>
        <p:nvSpPr>
          <p:cNvPr id="113" name="Cloud 112">
            <a:extLst>
              <a:ext uri="{FF2B5EF4-FFF2-40B4-BE49-F238E27FC236}">
                <a16:creationId xmlns:a16="http://schemas.microsoft.com/office/drawing/2014/main" id="{E99DA2BB-F6F0-42D0-9D8E-B052765F82CA}"/>
              </a:ext>
            </a:extLst>
          </p:cNvPr>
          <p:cNvSpPr/>
          <p:nvPr/>
        </p:nvSpPr>
        <p:spPr>
          <a:xfrm>
            <a:off x="-432274" y="751454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GEOID_SEP_UNIT</a:t>
            </a:r>
          </a:p>
        </p:txBody>
      </p:sp>
      <p:sp>
        <p:nvSpPr>
          <p:cNvPr id="114" name="Cloud 113">
            <a:extLst>
              <a:ext uri="{FF2B5EF4-FFF2-40B4-BE49-F238E27FC236}">
                <a16:creationId xmlns:a16="http://schemas.microsoft.com/office/drawing/2014/main" id="{8EC4F51E-7C30-4585-8F04-DDE8D68743D3}"/>
              </a:ext>
            </a:extLst>
          </p:cNvPr>
          <p:cNvSpPr/>
          <p:nvPr/>
        </p:nvSpPr>
        <p:spPr>
          <a:xfrm>
            <a:off x="-452368" y="3274264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CHKSUM</a:t>
            </a:r>
          </a:p>
        </p:txBody>
      </p:sp>
      <p:sp>
        <p:nvSpPr>
          <p:cNvPr id="115" name="Cloud 114">
            <a:extLst>
              <a:ext uri="{FF2B5EF4-FFF2-40B4-BE49-F238E27FC236}">
                <a16:creationId xmlns:a16="http://schemas.microsoft.com/office/drawing/2014/main" id="{0C24108A-7633-446B-BDB7-4CB51FDE4522}"/>
              </a:ext>
            </a:extLst>
          </p:cNvPr>
          <p:cNvSpPr/>
          <p:nvPr/>
        </p:nvSpPr>
        <p:spPr>
          <a:xfrm>
            <a:off x="5809027" y="487927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COUNTER</a:t>
            </a:r>
          </a:p>
        </p:txBody>
      </p:sp>
      <p:sp>
        <p:nvSpPr>
          <p:cNvPr id="116" name="Cloud 115">
            <a:extLst>
              <a:ext uri="{FF2B5EF4-FFF2-40B4-BE49-F238E27FC236}">
                <a16:creationId xmlns:a16="http://schemas.microsoft.com/office/drawing/2014/main" id="{C48703E7-A185-49F1-891F-7027A9CFF2E3}"/>
              </a:ext>
            </a:extLst>
          </p:cNvPr>
          <p:cNvSpPr/>
          <p:nvPr/>
        </p:nvSpPr>
        <p:spPr>
          <a:xfrm>
            <a:off x="4518944" y="-255896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DC12V_OUT</a:t>
            </a:r>
          </a:p>
        </p:txBody>
      </p:sp>
      <p:sp>
        <p:nvSpPr>
          <p:cNvPr id="117" name="Cloud 116">
            <a:extLst>
              <a:ext uri="{FF2B5EF4-FFF2-40B4-BE49-F238E27FC236}">
                <a16:creationId xmlns:a16="http://schemas.microsoft.com/office/drawing/2014/main" id="{C4E00A89-85D4-406A-9EF5-9B6287C9800F}"/>
              </a:ext>
            </a:extLst>
          </p:cNvPr>
          <p:cNvSpPr/>
          <p:nvPr/>
        </p:nvSpPr>
        <p:spPr>
          <a:xfrm>
            <a:off x="4462015" y="1968256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DC5V_1_OUT</a:t>
            </a:r>
          </a:p>
        </p:txBody>
      </p:sp>
      <p:sp>
        <p:nvSpPr>
          <p:cNvPr id="118" name="Cloud 117">
            <a:extLst>
              <a:ext uri="{FF2B5EF4-FFF2-40B4-BE49-F238E27FC236}">
                <a16:creationId xmlns:a16="http://schemas.microsoft.com/office/drawing/2014/main" id="{44B474B8-40EE-4FC1-B9CB-EC04A6E05432}"/>
              </a:ext>
            </a:extLst>
          </p:cNvPr>
          <p:cNvSpPr/>
          <p:nvPr/>
        </p:nvSpPr>
        <p:spPr>
          <a:xfrm>
            <a:off x="4462015" y="4374571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DC5V_2_OUT</a:t>
            </a:r>
          </a:p>
        </p:txBody>
      </p:sp>
      <p:sp>
        <p:nvSpPr>
          <p:cNvPr id="119" name="Cloud 118">
            <a:extLst>
              <a:ext uri="{FF2B5EF4-FFF2-40B4-BE49-F238E27FC236}">
                <a16:creationId xmlns:a16="http://schemas.microsoft.com/office/drawing/2014/main" id="{891303F7-664A-4666-9FD3-6AF2F6463434}"/>
              </a:ext>
            </a:extLst>
          </p:cNvPr>
          <p:cNvSpPr/>
          <p:nvPr/>
        </p:nvSpPr>
        <p:spPr>
          <a:xfrm>
            <a:off x="5900158" y="2485535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SWNAV_VERSION</a:t>
            </a:r>
          </a:p>
        </p:txBody>
      </p:sp>
      <p:sp>
        <p:nvSpPr>
          <p:cNvPr id="120" name="Cloud 119">
            <a:extLst>
              <a:ext uri="{FF2B5EF4-FFF2-40B4-BE49-F238E27FC236}">
                <a16:creationId xmlns:a16="http://schemas.microsoft.com/office/drawing/2014/main" id="{51D75853-E07D-4559-8015-CB6CFD57F494}"/>
              </a:ext>
            </a:extLst>
          </p:cNvPr>
          <p:cNvSpPr/>
          <p:nvPr/>
        </p:nvSpPr>
        <p:spPr>
          <a:xfrm>
            <a:off x="6526443" y="5222765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MODE</a:t>
            </a:r>
          </a:p>
        </p:txBody>
      </p:sp>
      <p:sp>
        <p:nvSpPr>
          <p:cNvPr id="121" name="Cloud 120">
            <a:extLst>
              <a:ext uri="{FF2B5EF4-FFF2-40B4-BE49-F238E27FC236}">
                <a16:creationId xmlns:a16="http://schemas.microsoft.com/office/drawing/2014/main" id="{0DE7F68A-21A9-4E36-B715-4BEB6B95E6F8}"/>
              </a:ext>
            </a:extLst>
          </p:cNvPr>
          <p:cNvSpPr/>
          <p:nvPr/>
        </p:nvSpPr>
        <p:spPr>
          <a:xfrm>
            <a:off x="-356801" y="-164085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NB_CMD_EXEC</a:t>
            </a:r>
          </a:p>
        </p:txBody>
      </p:sp>
      <p:sp>
        <p:nvSpPr>
          <p:cNvPr id="122" name="Cloud 121">
            <a:extLst>
              <a:ext uri="{FF2B5EF4-FFF2-40B4-BE49-F238E27FC236}">
                <a16:creationId xmlns:a16="http://schemas.microsoft.com/office/drawing/2014/main" id="{9DD2C09A-3F7A-4462-9A97-ADE2666A9D52}"/>
              </a:ext>
            </a:extLst>
          </p:cNvPr>
          <p:cNvSpPr/>
          <p:nvPr/>
        </p:nvSpPr>
        <p:spPr>
          <a:xfrm>
            <a:off x="9533695" y="2305062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LOOP_MIN_FREQ</a:t>
            </a:r>
          </a:p>
        </p:txBody>
      </p:sp>
      <p:sp>
        <p:nvSpPr>
          <p:cNvPr id="123" name="Cloud 122">
            <a:extLst>
              <a:ext uri="{FF2B5EF4-FFF2-40B4-BE49-F238E27FC236}">
                <a16:creationId xmlns:a16="http://schemas.microsoft.com/office/drawing/2014/main" id="{D3204E62-9715-49BB-BE10-2316FAC68FF7}"/>
              </a:ext>
            </a:extLst>
          </p:cNvPr>
          <p:cNvSpPr/>
          <p:nvPr/>
        </p:nvSpPr>
        <p:spPr>
          <a:xfrm>
            <a:off x="9533695" y="4711377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GX5_STATUS</a:t>
            </a:r>
          </a:p>
        </p:txBody>
      </p:sp>
      <p:sp>
        <p:nvSpPr>
          <p:cNvPr id="124" name="Cloud 123">
            <a:extLst>
              <a:ext uri="{FF2B5EF4-FFF2-40B4-BE49-F238E27FC236}">
                <a16:creationId xmlns:a16="http://schemas.microsoft.com/office/drawing/2014/main" id="{E93EB6F1-85A0-4E91-AE4D-BC6A2A0A73DC}"/>
              </a:ext>
            </a:extLst>
          </p:cNvPr>
          <p:cNvSpPr/>
          <p:nvPr/>
        </p:nvSpPr>
        <p:spPr>
          <a:xfrm>
            <a:off x="-150664" y="4762477"/>
            <a:ext cx="1847416" cy="99314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NOVATEL_GPS_STATUS</a:t>
            </a:r>
          </a:p>
        </p:txBody>
      </p:sp>
      <p:sp>
        <p:nvSpPr>
          <p:cNvPr id="125" name="Cloud 124">
            <a:extLst>
              <a:ext uri="{FF2B5EF4-FFF2-40B4-BE49-F238E27FC236}">
                <a16:creationId xmlns:a16="http://schemas.microsoft.com/office/drawing/2014/main" id="{7D5C5E97-091B-48B9-A80B-499C67246B62}"/>
              </a:ext>
            </a:extLst>
          </p:cNvPr>
          <p:cNvSpPr/>
          <p:nvPr/>
        </p:nvSpPr>
        <p:spPr>
          <a:xfrm>
            <a:off x="270714" y="1873177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NB_CMD_REJECT</a:t>
            </a:r>
          </a:p>
        </p:txBody>
      </p:sp>
      <p:sp>
        <p:nvSpPr>
          <p:cNvPr id="126" name="Cloud 125">
            <a:extLst>
              <a:ext uri="{FF2B5EF4-FFF2-40B4-BE49-F238E27FC236}">
                <a16:creationId xmlns:a16="http://schemas.microsoft.com/office/drawing/2014/main" id="{C3B9CACD-09D9-4565-B604-F92531B12B90}"/>
              </a:ext>
            </a:extLst>
          </p:cNvPr>
          <p:cNvSpPr/>
          <p:nvPr/>
        </p:nvSpPr>
        <p:spPr>
          <a:xfrm>
            <a:off x="6446925" y="1438836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LAST_CMD_ID</a:t>
            </a:r>
          </a:p>
        </p:txBody>
      </p:sp>
      <p:sp>
        <p:nvSpPr>
          <p:cNvPr id="127" name="Cloud 126">
            <a:extLst>
              <a:ext uri="{FF2B5EF4-FFF2-40B4-BE49-F238E27FC236}">
                <a16:creationId xmlns:a16="http://schemas.microsoft.com/office/drawing/2014/main" id="{D900F791-A166-47FE-9D0B-0EF1279905C7}"/>
              </a:ext>
            </a:extLst>
          </p:cNvPr>
          <p:cNvSpPr/>
          <p:nvPr/>
        </p:nvSpPr>
        <p:spPr>
          <a:xfrm>
            <a:off x="6446925" y="3845151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CNT_LAST_CMD</a:t>
            </a:r>
          </a:p>
        </p:txBody>
      </p:sp>
      <p:sp>
        <p:nvSpPr>
          <p:cNvPr id="128" name="Cloud 127">
            <a:extLst>
              <a:ext uri="{FF2B5EF4-FFF2-40B4-BE49-F238E27FC236}">
                <a16:creationId xmlns:a16="http://schemas.microsoft.com/office/drawing/2014/main" id="{A8D5E369-4317-4EEF-B7A7-1DBBA3B75DB7}"/>
              </a:ext>
            </a:extLst>
          </p:cNvPr>
          <p:cNvSpPr/>
          <p:nvPr/>
        </p:nvSpPr>
        <p:spPr>
          <a:xfrm>
            <a:off x="3904251" y="1692705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NAVIO_GPS_STATUS</a:t>
            </a:r>
          </a:p>
        </p:txBody>
      </p:sp>
      <p:sp>
        <p:nvSpPr>
          <p:cNvPr id="129" name="Cloud 128">
            <a:extLst>
              <a:ext uri="{FF2B5EF4-FFF2-40B4-BE49-F238E27FC236}">
                <a16:creationId xmlns:a16="http://schemas.microsoft.com/office/drawing/2014/main" id="{BF7E1750-0710-4A6E-B43D-8446DB614C12}"/>
              </a:ext>
            </a:extLst>
          </p:cNvPr>
          <p:cNvSpPr/>
          <p:nvPr/>
        </p:nvSpPr>
        <p:spPr>
          <a:xfrm>
            <a:off x="10080462" y="1258364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NAVIO_MPU_STATUS</a:t>
            </a:r>
          </a:p>
        </p:txBody>
      </p:sp>
      <p:sp>
        <p:nvSpPr>
          <p:cNvPr id="130" name="Cloud 129">
            <a:extLst>
              <a:ext uri="{FF2B5EF4-FFF2-40B4-BE49-F238E27FC236}">
                <a16:creationId xmlns:a16="http://schemas.microsoft.com/office/drawing/2014/main" id="{CB6B3A94-1F20-4667-A6CC-1595B23C73EF}"/>
              </a:ext>
            </a:extLst>
          </p:cNvPr>
          <p:cNvSpPr/>
          <p:nvPr/>
        </p:nvSpPr>
        <p:spPr>
          <a:xfrm>
            <a:off x="10828436" y="4020863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NAVIO_LSM_STATUS</a:t>
            </a:r>
          </a:p>
        </p:txBody>
      </p:sp>
      <p:sp>
        <p:nvSpPr>
          <p:cNvPr id="131" name="Cloud 130">
            <a:extLst>
              <a:ext uri="{FF2B5EF4-FFF2-40B4-BE49-F238E27FC236}">
                <a16:creationId xmlns:a16="http://schemas.microsoft.com/office/drawing/2014/main" id="{18B7E8F6-2613-4361-BE19-8C6FB05C6047}"/>
              </a:ext>
            </a:extLst>
          </p:cNvPr>
          <p:cNvSpPr/>
          <p:nvPr/>
        </p:nvSpPr>
        <p:spPr>
          <a:xfrm>
            <a:off x="161094" y="1086636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NAVIO_BARO_STATUS</a:t>
            </a:r>
          </a:p>
        </p:txBody>
      </p:sp>
      <p:sp>
        <p:nvSpPr>
          <p:cNvPr id="132" name="Cloud 131">
            <a:extLst>
              <a:ext uri="{FF2B5EF4-FFF2-40B4-BE49-F238E27FC236}">
                <a16:creationId xmlns:a16="http://schemas.microsoft.com/office/drawing/2014/main" id="{811A6DB6-8CF1-4F7B-8314-227183A7350C}"/>
              </a:ext>
            </a:extLst>
          </p:cNvPr>
          <p:cNvSpPr/>
          <p:nvPr/>
        </p:nvSpPr>
        <p:spPr>
          <a:xfrm>
            <a:off x="161094" y="3492951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GX5_EF_STATUS</a:t>
            </a:r>
          </a:p>
        </p:txBody>
      </p:sp>
      <p:sp>
        <p:nvSpPr>
          <p:cNvPr id="133" name="Cloud 132">
            <a:extLst>
              <a:ext uri="{FF2B5EF4-FFF2-40B4-BE49-F238E27FC236}">
                <a16:creationId xmlns:a16="http://schemas.microsoft.com/office/drawing/2014/main" id="{313DABF1-8EB6-479A-89E7-176B4DB29E08}"/>
              </a:ext>
            </a:extLst>
          </p:cNvPr>
          <p:cNvSpPr/>
          <p:nvPr/>
        </p:nvSpPr>
        <p:spPr>
          <a:xfrm>
            <a:off x="2364679" y="5951837"/>
            <a:ext cx="1847416" cy="99314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GX5_GPS_STATUS</a:t>
            </a:r>
          </a:p>
        </p:txBody>
      </p:sp>
      <p:sp>
        <p:nvSpPr>
          <p:cNvPr id="134" name="Cloud 133">
            <a:extLst>
              <a:ext uri="{FF2B5EF4-FFF2-40B4-BE49-F238E27FC236}">
                <a16:creationId xmlns:a16="http://schemas.microsoft.com/office/drawing/2014/main" id="{4C82ADE0-01FA-49F6-9274-970B8B5114C4}"/>
              </a:ext>
            </a:extLst>
          </p:cNvPr>
          <p:cNvSpPr/>
          <p:nvPr/>
        </p:nvSpPr>
        <p:spPr>
          <a:xfrm>
            <a:off x="3794631" y="906163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NAVIO_TEMP</a:t>
            </a:r>
          </a:p>
        </p:txBody>
      </p:sp>
      <p:sp>
        <p:nvSpPr>
          <p:cNvPr id="135" name="Cloud 134">
            <a:extLst>
              <a:ext uri="{FF2B5EF4-FFF2-40B4-BE49-F238E27FC236}">
                <a16:creationId xmlns:a16="http://schemas.microsoft.com/office/drawing/2014/main" id="{CE743001-4343-4650-BB84-0EEB32ACFE62}"/>
              </a:ext>
            </a:extLst>
          </p:cNvPr>
          <p:cNvSpPr/>
          <p:nvPr/>
        </p:nvSpPr>
        <p:spPr>
          <a:xfrm>
            <a:off x="3794631" y="3312478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AHR_DATA_SRC</a:t>
            </a:r>
          </a:p>
        </p:txBody>
      </p:sp>
      <p:sp>
        <p:nvSpPr>
          <p:cNvPr id="136" name="Cloud 135">
            <a:extLst>
              <a:ext uri="{FF2B5EF4-FFF2-40B4-BE49-F238E27FC236}">
                <a16:creationId xmlns:a16="http://schemas.microsoft.com/office/drawing/2014/main" id="{EF062F5A-1FE5-4FF9-A254-24609B63EFDA}"/>
              </a:ext>
            </a:extLst>
          </p:cNvPr>
          <p:cNvSpPr/>
          <p:nvPr/>
        </p:nvSpPr>
        <p:spPr>
          <a:xfrm>
            <a:off x="10629727" y="-203616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TRACK_ANG</a:t>
            </a:r>
          </a:p>
        </p:txBody>
      </p:sp>
      <p:sp>
        <p:nvSpPr>
          <p:cNvPr id="137" name="Cloud 136">
            <a:extLst>
              <a:ext uri="{FF2B5EF4-FFF2-40B4-BE49-F238E27FC236}">
                <a16:creationId xmlns:a16="http://schemas.microsoft.com/office/drawing/2014/main" id="{FEEB9643-A483-43E5-98DC-75E5DB5665DC}"/>
              </a:ext>
            </a:extLst>
          </p:cNvPr>
          <p:cNvSpPr/>
          <p:nvPr/>
        </p:nvSpPr>
        <p:spPr>
          <a:xfrm>
            <a:off x="7537788" y="1692705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LOOP_AVG_FREQ</a:t>
            </a:r>
          </a:p>
        </p:txBody>
      </p:sp>
      <p:sp>
        <p:nvSpPr>
          <p:cNvPr id="138" name="Cloud 137">
            <a:extLst>
              <a:ext uri="{FF2B5EF4-FFF2-40B4-BE49-F238E27FC236}">
                <a16:creationId xmlns:a16="http://schemas.microsoft.com/office/drawing/2014/main" id="{BA678582-B463-46D5-8E92-5D56DB68336E}"/>
              </a:ext>
            </a:extLst>
          </p:cNvPr>
          <p:cNvSpPr/>
          <p:nvPr/>
        </p:nvSpPr>
        <p:spPr>
          <a:xfrm>
            <a:off x="1598249" y="1909371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GPS_SELECT_MODE</a:t>
            </a:r>
          </a:p>
        </p:txBody>
      </p:sp>
      <p:sp>
        <p:nvSpPr>
          <p:cNvPr id="139" name="Cloud 138">
            <a:extLst>
              <a:ext uri="{FF2B5EF4-FFF2-40B4-BE49-F238E27FC236}">
                <a16:creationId xmlns:a16="http://schemas.microsoft.com/office/drawing/2014/main" id="{7DD10E5B-23AB-4979-AC07-D845FF40977A}"/>
              </a:ext>
            </a:extLst>
          </p:cNvPr>
          <p:cNvSpPr/>
          <p:nvPr/>
        </p:nvSpPr>
        <p:spPr>
          <a:xfrm>
            <a:off x="10631740" y="2414373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NAVIO_</a:t>
            </a:r>
            <a:br>
              <a:rPr lang="en-CA" sz="2000" b="1" dirty="0"/>
            </a:br>
            <a:r>
              <a:rPr lang="en-CA" sz="2000" b="1" dirty="0"/>
              <a:t>PRESSURE</a:t>
            </a:r>
          </a:p>
        </p:txBody>
      </p:sp>
      <p:sp>
        <p:nvSpPr>
          <p:cNvPr id="140" name="Cloud 139">
            <a:extLst>
              <a:ext uri="{FF2B5EF4-FFF2-40B4-BE49-F238E27FC236}">
                <a16:creationId xmlns:a16="http://schemas.microsoft.com/office/drawing/2014/main" id="{DF2C7500-FA7D-425E-B86F-D8CA43831F43}"/>
              </a:ext>
            </a:extLst>
          </p:cNvPr>
          <p:cNvSpPr/>
          <p:nvPr/>
        </p:nvSpPr>
        <p:spPr>
          <a:xfrm>
            <a:off x="-258596" y="2410712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TRACK_ANG_VALID</a:t>
            </a:r>
          </a:p>
        </p:txBody>
      </p:sp>
      <p:sp>
        <p:nvSpPr>
          <p:cNvPr id="141" name="Cloud 140">
            <a:extLst>
              <a:ext uri="{FF2B5EF4-FFF2-40B4-BE49-F238E27FC236}">
                <a16:creationId xmlns:a16="http://schemas.microsoft.com/office/drawing/2014/main" id="{8A0A28C5-8237-4E9F-A0C6-0DBBD738BDB0}"/>
              </a:ext>
            </a:extLst>
          </p:cNvPr>
          <p:cNvSpPr/>
          <p:nvPr/>
        </p:nvSpPr>
        <p:spPr>
          <a:xfrm>
            <a:off x="10597836" y="1643054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TRUE_</a:t>
            </a:r>
            <a:br>
              <a:rPr lang="en-CA" sz="2000" b="1" dirty="0"/>
            </a:br>
            <a:r>
              <a:rPr lang="en-CA" sz="2000" b="1" dirty="0"/>
              <a:t>HEAD</a:t>
            </a:r>
          </a:p>
        </p:txBody>
      </p:sp>
      <p:sp>
        <p:nvSpPr>
          <p:cNvPr id="142" name="Cloud 141">
            <a:extLst>
              <a:ext uri="{FF2B5EF4-FFF2-40B4-BE49-F238E27FC236}">
                <a16:creationId xmlns:a16="http://schemas.microsoft.com/office/drawing/2014/main" id="{445C3BC2-6673-45A9-8AA9-7947293F45AE}"/>
              </a:ext>
            </a:extLst>
          </p:cNvPr>
          <p:cNvSpPr/>
          <p:nvPr/>
        </p:nvSpPr>
        <p:spPr>
          <a:xfrm>
            <a:off x="10306423" y="3308874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TRUE_HEAD_VALID</a:t>
            </a:r>
          </a:p>
        </p:txBody>
      </p:sp>
      <p:sp>
        <p:nvSpPr>
          <p:cNvPr id="143" name="Cloud 142">
            <a:extLst>
              <a:ext uri="{FF2B5EF4-FFF2-40B4-BE49-F238E27FC236}">
                <a16:creationId xmlns:a16="http://schemas.microsoft.com/office/drawing/2014/main" id="{3ED884FE-D420-4CE6-AC50-BC5D723841DF}"/>
              </a:ext>
            </a:extLst>
          </p:cNvPr>
          <p:cNvSpPr/>
          <p:nvPr/>
        </p:nvSpPr>
        <p:spPr>
          <a:xfrm>
            <a:off x="3242464" y="1026858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VELO_</a:t>
            </a:r>
            <a:br>
              <a:rPr lang="en-CA" sz="2000" b="1" dirty="0"/>
            </a:br>
            <a:r>
              <a:rPr lang="en-CA" sz="2000" b="1" dirty="0"/>
              <a:t>N/E/D</a:t>
            </a:r>
          </a:p>
        </p:txBody>
      </p:sp>
      <p:sp>
        <p:nvSpPr>
          <p:cNvPr id="144" name="Cloud 143">
            <a:extLst>
              <a:ext uri="{FF2B5EF4-FFF2-40B4-BE49-F238E27FC236}">
                <a16:creationId xmlns:a16="http://schemas.microsoft.com/office/drawing/2014/main" id="{D78923F4-8FF9-4B06-82E9-D8802A4DC7DA}"/>
              </a:ext>
            </a:extLst>
          </p:cNvPr>
          <p:cNvSpPr/>
          <p:nvPr/>
        </p:nvSpPr>
        <p:spPr>
          <a:xfrm>
            <a:off x="3242464" y="3433173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VELO_VALID</a:t>
            </a:r>
          </a:p>
        </p:txBody>
      </p:sp>
      <p:sp>
        <p:nvSpPr>
          <p:cNvPr id="145" name="Cloud 144">
            <a:extLst>
              <a:ext uri="{FF2B5EF4-FFF2-40B4-BE49-F238E27FC236}">
                <a16:creationId xmlns:a16="http://schemas.microsoft.com/office/drawing/2014/main" id="{662DB552-99DD-487F-9B27-C5587E38DE19}"/>
              </a:ext>
            </a:extLst>
          </p:cNvPr>
          <p:cNvSpPr/>
          <p:nvPr/>
        </p:nvSpPr>
        <p:spPr>
          <a:xfrm>
            <a:off x="3242464" y="5839488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ROLL/</a:t>
            </a:r>
            <a:br>
              <a:rPr lang="en-CA" sz="2000" b="1" dirty="0"/>
            </a:br>
            <a:r>
              <a:rPr lang="en-CA" sz="2000" b="1" dirty="0"/>
              <a:t>PITCH</a:t>
            </a:r>
          </a:p>
        </p:txBody>
      </p:sp>
      <p:sp>
        <p:nvSpPr>
          <p:cNvPr id="146" name="Cloud 145">
            <a:extLst>
              <a:ext uri="{FF2B5EF4-FFF2-40B4-BE49-F238E27FC236}">
                <a16:creationId xmlns:a16="http://schemas.microsoft.com/office/drawing/2014/main" id="{D05718AB-FCBD-4852-A792-ACB97EAE48DC}"/>
              </a:ext>
            </a:extLst>
          </p:cNvPr>
          <p:cNvSpPr/>
          <p:nvPr/>
        </p:nvSpPr>
        <p:spPr>
          <a:xfrm>
            <a:off x="5265701" y="1758236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ATT_Q3</a:t>
            </a:r>
          </a:p>
        </p:txBody>
      </p:sp>
      <p:sp>
        <p:nvSpPr>
          <p:cNvPr id="147" name="Cloud 146">
            <a:extLst>
              <a:ext uri="{FF2B5EF4-FFF2-40B4-BE49-F238E27FC236}">
                <a16:creationId xmlns:a16="http://schemas.microsoft.com/office/drawing/2014/main" id="{D6C6A1BA-B22C-4AA3-96BF-C6A535071138}"/>
              </a:ext>
            </a:extLst>
          </p:cNvPr>
          <p:cNvSpPr/>
          <p:nvPr/>
        </p:nvSpPr>
        <p:spPr>
          <a:xfrm>
            <a:off x="5265701" y="4164551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ORIENTATION_VALID</a:t>
            </a:r>
          </a:p>
        </p:txBody>
      </p:sp>
      <p:sp>
        <p:nvSpPr>
          <p:cNvPr id="148" name="Cloud 147">
            <a:extLst>
              <a:ext uri="{FF2B5EF4-FFF2-40B4-BE49-F238E27FC236}">
                <a16:creationId xmlns:a16="http://schemas.microsoft.com/office/drawing/2014/main" id="{60BB97F9-3BE0-4BA6-ACBD-33A3128B1A1C}"/>
              </a:ext>
            </a:extLst>
          </p:cNvPr>
          <p:cNvSpPr/>
          <p:nvPr/>
        </p:nvSpPr>
        <p:spPr>
          <a:xfrm>
            <a:off x="7038735" y="5889933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ANG_RATE_X/Y/Z</a:t>
            </a:r>
          </a:p>
        </p:txBody>
      </p:sp>
      <p:sp>
        <p:nvSpPr>
          <p:cNvPr id="149" name="Cloud 148">
            <a:extLst>
              <a:ext uri="{FF2B5EF4-FFF2-40B4-BE49-F238E27FC236}">
                <a16:creationId xmlns:a16="http://schemas.microsoft.com/office/drawing/2014/main" id="{03BE2D9A-5D3A-4B3E-8290-DCAECBB26944}"/>
              </a:ext>
            </a:extLst>
          </p:cNvPr>
          <p:cNvSpPr/>
          <p:nvPr/>
        </p:nvSpPr>
        <p:spPr>
          <a:xfrm>
            <a:off x="3605615" y="2350312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ATT_Q0</a:t>
            </a:r>
          </a:p>
        </p:txBody>
      </p:sp>
      <p:sp>
        <p:nvSpPr>
          <p:cNvPr id="150" name="Cloud 149">
            <a:extLst>
              <a:ext uri="{FF2B5EF4-FFF2-40B4-BE49-F238E27FC236}">
                <a16:creationId xmlns:a16="http://schemas.microsoft.com/office/drawing/2014/main" id="{B105C225-09C5-4F92-8600-0B76CF791479}"/>
              </a:ext>
            </a:extLst>
          </p:cNvPr>
          <p:cNvSpPr/>
          <p:nvPr/>
        </p:nvSpPr>
        <p:spPr>
          <a:xfrm>
            <a:off x="1939093" y="542616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ATT_Q1</a:t>
            </a:r>
          </a:p>
        </p:txBody>
      </p:sp>
      <p:sp>
        <p:nvSpPr>
          <p:cNvPr id="151" name="Cloud 150">
            <a:extLst>
              <a:ext uri="{FF2B5EF4-FFF2-40B4-BE49-F238E27FC236}">
                <a16:creationId xmlns:a16="http://schemas.microsoft.com/office/drawing/2014/main" id="{8A8C6614-06F5-4AFB-8517-D16123E24DE2}"/>
              </a:ext>
            </a:extLst>
          </p:cNvPr>
          <p:cNvSpPr/>
          <p:nvPr/>
        </p:nvSpPr>
        <p:spPr>
          <a:xfrm>
            <a:off x="1939093" y="2948931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ATT_Q2</a:t>
            </a:r>
          </a:p>
        </p:txBody>
      </p:sp>
      <p:sp>
        <p:nvSpPr>
          <p:cNvPr id="152" name="Cloud 151">
            <a:extLst>
              <a:ext uri="{FF2B5EF4-FFF2-40B4-BE49-F238E27FC236}">
                <a16:creationId xmlns:a16="http://schemas.microsoft.com/office/drawing/2014/main" id="{B4ED5E65-340A-4681-8019-115912AEFD89}"/>
              </a:ext>
            </a:extLst>
          </p:cNvPr>
          <p:cNvSpPr/>
          <p:nvPr/>
        </p:nvSpPr>
        <p:spPr>
          <a:xfrm>
            <a:off x="680408" y="4483928"/>
            <a:ext cx="1847416" cy="99314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ANG_RATES_VALID</a:t>
            </a:r>
          </a:p>
        </p:txBody>
      </p:sp>
      <p:sp>
        <p:nvSpPr>
          <p:cNvPr id="153" name="Cloud 152">
            <a:extLst>
              <a:ext uri="{FF2B5EF4-FFF2-40B4-BE49-F238E27FC236}">
                <a16:creationId xmlns:a16="http://schemas.microsoft.com/office/drawing/2014/main" id="{2B220ED1-AA6A-40CB-859B-70245A2B0509}"/>
              </a:ext>
            </a:extLst>
          </p:cNvPr>
          <p:cNvSpPr/>
          <p:nvPr/>
        </p:nvSpPr>
        <p:spPr>
          <a:xfrm>
            <a:off x="5572630" y="362144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LINEAR_ACCEL_X/Y/Z</a:t>
            </a:r>
            <a:endParaRPr lang="en-CA" sz="2000" b="1" dirty="0"/>
          </a:p>
        </p:txBody>
      </p:sp>
      <p:sp>
        <p:nvSpPr>
          <p:cNvPr id="154" name="Cloud 153">
            <a:extLst>
              <a:ext uri="{FF2B5EF4-FFF2-40B4-BE49-F238E27FC236}">
                <a16:creationId xmlns:a16="http://schemas.microsoft.com/office/drawing/2014/main" id="{19BEBE2E-5F8D-4125-89EF-688C8FEBD4FB}"/>
              </a:ext>
            </a:extLst>
          </p:cNvPr>
          <p:cNvSpPr/>
          <p:nvPr/>
        </p:nvSpPr>
        <p:spPr>
          <a:xfrm>
            <a:off x="5572630" y="2768459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LINEAR_ACCEL_VALID</a:t>
            </a:r>
          </a:p>
        </p:txBody>
      </p:sp>
      <p:sp>
        <p:nvSpPr>
          <p:cNvPr id="155" name="Cloud 154">
            <a:extLst>
              <a:ext uri="{FF2B5EF4-FFF2-40B4-BE49-F238E27FC236}">
                <a16:creationId xmlns:a16="http://schemas.microsoft.com/office/drawing/2014/main" id="{00EEB28E-DC97-48DB-8D45-6FB18ABF450C}"/>
              </a:ext>
            </a:extLst>
          </p:cNvPr>
          <p:cNvSpPr/>
          <p:nvPr/>
        </p:nvSpPr>
        <p:spPr>
          <a:xfrm>
            <a:off x="9406881" y="1584272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GRAV_VECT_X/Y/Z</a:t>
            </a:r>
            <a:endParaRPr lang="en-CA" sz="2000" b="1" dirty="0"/>
          </a:p>
        </p:txBody>
      </p:sp>
      <p:sp>
        <p:nvSpPr>
          <p:cNvPr id="156" name="Cloud 155">
            <a:extLst>
              <a:ext uri="{FF2B5EF4-FFF2-40B4-BE49-F238E27FC236}">
                <a16:creationId xmlns:a16="http://schemas.microsoft.com/office/drawing/2014/main" id="{BA5E31D9-C9D9-4A83-AF1A-80C179C5E96A}"/>
              </a:ext>
            </a:extLst>
          </p:cNvPr>
          <p:cNvSpPr/>
          <p:nvPr/>
        </p:nvSpPr>
        <p:spPr>
          <a:xfrm>
            <a:off x="8899238" y="4164552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GRAV_VECT_VALID</a:t>
            </a:r>
          </a:p>
        </p:txBody>
      </p:sp>
      <p:sp>
        <p:nvSpPr>
          <p:cNvPr id="157" name="Cloud 156">
            <a:extLst>
              <a:ext uri="{FF2B5EF4-FFF2-40B4-BE49-F238E27FC236}">
                <a16:creationId xmlns:a16="http://schemas.microsoft.com/office/drawing/2014/main" id="{F1DF5972-999F-4180-B836-C01BD5E3FD2A}"/>
              </a:ext>
            </a:extLst>
          </p:cNvPr>
          <p:cNvSpPr/>
          <p:nvPr/>
        </p:nvSpPr>
        <p:spPr>
          <a:xfrm>
            <a:off x="10671893" y="5875615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SUN_VECT_X</a:t>
            </a:r>
          </a:p>
        </p:txBody>
      </p:sp>
      <p:sp>
        <p:nvSpPr>
          <p:cNvPr id="158" name="Cloud 157">
            <a:extLst>
              <a:ext uri="{FF2B5EF4-FFF2-40B4-BE49-F238E27FC236}">
                <a16:creationId xmlns:a16="http://schemas.microsoft.com/office/drawing/2014/main" id="{AE6962FB-6DD0-4F51-BCE3-614D0965C49B}"/>
              </a:ext>
            </a:extLst>
          </p:cNvPr>
          <p:cNvSpPr/>
          <p:nvPr/>
        </p:nvSpPr>
        <p:spPr>
          <a:xfrm>
            <a:off x="417025" y="2228771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SUN_VECT_VALID</a:t>
            </a:r>
          </a:p>
        </p:txBody>
      </p:sp>
      <p:sp>
        <p:nvSpPr>
          <p:cNvPr id="159" name="Cloud 158">
            <a:extLst>
              <a:ext uri="{FF2B5EF4-FFF2-40B4-BE49-F238E27FC236}">
                <a16:creationId xmlns:a16="http://schemas.microsoft.com/office/drawing/2014/main" id="{18A56F94-9B33-4E17-AA8A-007F63724836}"/>
              </a:ext>
            </a:extLst>
          </p:cNvPr>
          <p:cNvSpPr/>
          <p:nvPr/>
        </p:nvSpPr>
        <p:spPr>
          <a:xfrm>
            <a:off x="8229672" y="-167954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MOON_VECT_X</a:t>
            </a:r>
          </a:p>
        </p:txBody>
      </p:sp>
      <p:sp>
        <p:nvSpPr>
          <p:cNvPr id="160" name="Cloud 159">
            <a:extLst>
              <a:ext uri="{FF2B5EF4-FFF2-40B4-BE49-F238E27FC236}">
                <a16:creationId xmlns:a16="http://schemas.microsoft.com/office/drawing/2014/main" id="{CFC25099-7E4A-4D36-A27B-9EC22A30F34E}"/>
              </a:ext>
            </a:extLst>
          </p:cNvPr>
          <p:cNvSpPr/>
          <p:nvPr/>
        </p:nvSpPr>
        <p:spPr>
          <a:xfrm>
            <a:off x="5615678" y="-257679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MOON_VECT_Y</a:t>
            </a:r>
          </a:p>
        </p:txBody>
      </p:sp>
      <p:sp>
        <p:nvSpPr>
          <p:cNvPr id="161" name="Cloud 160">
            <a:extLst>
              <a:ext uri="{FF2B5EF4-FFF2-40B4-BE49-F238E27FC236}">
                <a16:creationId xmlns:a16="http://schemas.microsoft.com/office/drawing/2014/main" id="{AC15C3B9-73EA-4B0C-9D50-CA7F328D5E54}"/>
              </a:ext>
            </a:extLst>
          </p:cNvPr>
          <p:cNvSpPr/>
          <p:nvPr/>
        </p:nvSpPr>
        <p:spPr>
          <a:xfrm>
            <a:off x="4313945" y="4483928"/>
            <a:ext cx="1847416" cy="99314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SUN_VECT_Y</a:t>
            </a:r>
          </a:p>
        </p:txBody>
      </p:sp>
      <p:sp>
        <p:nvSpPr>
          <p:cNvPr id="162" name="Cloud 161">
            <a:extLst>
              <a:ext uri="{FF2B5EF4-FFF2-40B4-BE49-F238E27FC236}">
                <a16:creationId xmlns:a16="http://schemas.microsoft.com/office/drawing/2014/main" id="{1082250A-C604-404F-9F63-67E29A1F516B}"/>
              </a:ext>
            </a:extLst>
          </p:cNvPr>
          <p:cNvSpPr/>
          <p:nvPr/>
        </p:nvSpPr>
        <p:spPr>
          <a:xfrm>
            <a:off x="9543142" y="-224955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SUN_VECT_Z</a:t>
            </a:r>
          </a:p>
        </p:txBody>
      </p:sp>
      <p:sp>
        <p:nvSpPr>
          <p:cNvPr id="163" name="Cloud 162">
            <a:extLst>
              <a:ext uri="{FF2B5EF4-FFF2-40B4-BE49-F238E27FC236}">
                <a16:creationId xmlns:a16="http://schemas.microsoft.com/office/drawing/2014/main" id="{8FAF8965-C19E-48EC-B91F-C209371636C2}"/>
              </a:ext>
            </a:extLst>
          </p:cNvPr>
          <p:cNvSpPr/>
          <p:nvPr/>
        </p:nvSpPr>
        <p:spPr>
          <a:xfrm>
            <a:off x="9206167" y="2768459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SUN_VISIB</a:t>
            </a:r>
          </a:p>
        </p:txBody>
      </p:sp>
      <p:sp>
        <p:nvSpPr>
          <p:cNvPr id="164" name="Cloud 163">
            <a:extLst>
              <a:ext uri="{FF2B5EF4-FFF2-40B4-BE49-F238E27FC236}">
                <a16:creationId xmlns:a16="http://schemas.microsoft.com/office/drawing/2014/main" id="{B4C5BF8E-DF4B-4751-A8DA-C86E5DCA864B}"/>
              </a:ext>
            </a:extLst>
          </p:cNvPr>
          <p:cNvSpPr/>
          <p:nvPr/>
        </p:nvSpPr>
        <p:spPr>
          <a:xfrm>
            <a:off x="2390476" y="2640375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MOON_VECT_Z</a:t>
            </a:r>
          </a:p>
        </p:txBody>
      </p:sp>
      <p:sp>
        <p:nvSpPr>
          <p:cNvPr id="165" name="Cloud 164">
            <a:extLst>
              <a:ext uri="{FF2B5EF4-FFF2-40B4-BE49-F238E27FC236}">
                <a16:creationId xmlns:a16="http://schemas.microsoft.com/office/drawing/2014/main" id="{C891C38C-C6F7-4CA8-92A5-5AD81B60E3C0}"/>
              </a:ext>
            </a:extLst>
          </p:cNvPr>
          <p:cNvSpPr/>
          <p:nvPr/>
        </p:nvSpPr>
        <p:spPr>
          <a:xfrm>
            <a:off x="723954" y="832679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MOON_VISIB</a:t>
            </a:r>
          </a:p>
        </p:txBody>
      </p:sp>
      <p:sp>
        <p:nvSpPr>
          <p:cNvPr id="166" name="Cloud 165">
            <a:extLst>
              <a:ext uri="{FF2B5EF4-FFF2-40B4-BE49-F238E27FC236}">
                <a16:creationId xmlns:a16="http://schemas.microsoft.com/office/drawing/2014/main" id="{3A3F47C2-54AA-4EFE-912D-C647BF81E437}"/>
              </a:ext>
            </a:extLst>
          </p:cNvPr>
          <p:cNvSpPr/>
          <p:nvPr/>
        </p:nvSpPr>
        <p:spPr>
          <a:xfrm>
            <a:off x="723954" y="3238994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MOON_DATA_VALID</a:t>
            </a:r>
          </a:p>
        </p:txBody>
      </p:sp>
      <p:sp>
        <p:nvSpPr>
          <p:cNvPr id="167" name="Cloud 166">
            <a:extLst>
              <a:ext uri="{FF2B5EF4-FFF2-40B4-BE49-F238E27FC236}">
                <a16:creationId xmlns:a16="http://schemas.microsoft.com/office/drawing/2014/main" id="{6038DE8A-98FF-4E40-BED5-7DBB23F9CF0C}"/>
              </a:ext>
            </a:extLst>
          </p:cNvPr>
          <p:cNvSpPr/>
          <p:nvPr/>
        </p:nvSpPr>
        <p:spPr>
          <a:xfrm>
            <a:off x="8547435" y="636881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SUN_AZIM</a:t>
            </a:r>
          </a:p>
        </p:txBody>
      </p:sp>
      <p:sp>
        <p:nvSpPr>
          <p:cNvPr id="168" name="Cloud 167">
            <a:extLst>
              <a:ext uri="{FF2B5EF4-FFF2-40B4-BE49-F238E27FC236}">
                <a16:creationId xmlns:a16="http://schemas.microsoft.com/office/drawing/2014/main" id="{C94D0CE8-B65D-49F2-9502-20EA91227CD2}"/>
              </a:ext>
            </a:extLst>
          </p:cNvPr>
          <p:cNvSpPr/>
          <p:nvPr/>
        </p:nvSpPr>
        <p:spPr>
          <a:xfrm>
            <a:off x="2194878" y="-245763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LONG</a:t>
            </a:r>
          </a:p>
        </p:txBody>
      </p:sp>
      <p:sp>
        <p:nvSpPr>
          <p:cNvPr id="169" name="Cloud 168">
            <a:extLst>
              <a:ext uri="{FF2B5EF4-FFF2-40B4-BE49-F238E27FC236}">
                <a16:creationId xmlns:a16="http://schemas.microsoft.com/office/drawing/2014/main" id="{7409A6F6-73E6-46F8-B2C8-49F18055F6D2}"/>
              </a:ext>
            </a:extLst>
          </p:cNvPr>
          <p:cNvSpPr/>
          <p:nvPr/>
        </p:nvSpPr>
        <p:spPr>
          <a:xfrm>
            <a:off x="2318756" y="1799781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FIX_QUAL</a:t>
            </a:r>
          </a:p>
        </p:txBody>
      </p:sp>
      <p:sp>
        <p:nvSpPr>
          <p:cNvPr id="170" name="Cloud 169">
            <a:extLst>
              <a:ext uri="{FF2B5EF4-FFF2-40B4-BE49-F238E27FC236}">
                <a16:creationId xmlns:a16="http://schemas.microsoft.com/office/drawing/2014/main" id="{08F11887-544D-4DE2-9FDB-06EB8C5A2133}"/>
              </a:ext>
            </a:extLst>
          </p:cNvPr>
          <p:cNvSpPr/>
          <p:nvPr/>
        </p:nvSpPr>
        <p:spPr>
          <a:xfrm>
            <a:off x="5572630" y="5926997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SUN_ELEV</a:t>
            </a:r>
          </a:p>
        </p:txBody>
      </p:sp>
      <p:sp>
        <p:nvSpPr>
          <p:cNvPr id="171" name="Cloud 170">
            <a:extLst>
              <a:ext uri="{FF2B5EF4-FFF2-40B4-BE49-F238E27FC236}">
                <a16:creationId xmlns:a16="http://schemas.microsoft.com/office/drawing/2014/main" id="{C2CE0900-75FC-496F-B09E-AE46ABE20FC7}"/>
              </a:ext>
            </a:extLst>
          </p:cNvPr>
          <p:cNvSpPr/>
          <p:nvPr/>
        </p:nvSpPr>
        <p:spPr>
          <a:xfrm>
            <a:off x="1158034" y="6057797"/>
            <a:ext cx="1847416" cy="99314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ALT</a:t>
            </a:r>
          </a:p>
        </p:txBody>
      </p:sp>
      <p:sp>
        <p:nvSpPr>
          <p:cNvPr id="172" name="Cloud 171">
            <a:extLst>
              <a:ext uri="{FF2B5EF4-FFF2-40B4-BE49-F238E27FC236}">
                <a16:creationId xmlns:a16="http://schemas.microsoft.com/office/drawing/2014/main" id="{5CDEBBAE-A60C-44B5-AF60-7A0356A62255}"/>
              </a:ext>
            </a:extLst>
          </p:cNvPr>
          <p:cNvSpPr/>
          <p:nvPr/>
        </p:nvSpPr>
        <p:spPr>
          <a:xfrm>
            <a:off x="5952293" y="1619308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NSATS</a:t>
            </a:r>
          </a:p>
        </p:txBody>
      </p:sp>
      <p:sp>
        <p:nvSpPr>
          <p:cNvPr id="173" name="Cloud 172">
            <a:extLst>
              <a:ext uri="{FF2B5EF4-FFF2-40B4-BE49-F238E27FC236}">
                <a16:creationId xmlns:a16="http://schemas.microsoft.com/office/drawing/2014/main" id="{10F6F6BC-628D-44E6-BEF4-95B54BB3E766}"/>
              </a:ext>
            </a:extLst>
          </p:cNvPr>
          <p:cNvSpPr/>
          <p:nvPr/>
        </p:nvSpPr>
        <p:spPr>
          <a:xfrm>
            <a:off x="2318756" y="4157971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SUN_AZIMUTH</a:t>
            </a:r>
          </a:p>
        </p:txBody>
      </p:sp>
      <p:sp>
        <p:nvSpPr>
          <p:cNvPr id="174" name="Cloud 173">
            <a:extLst>
              <a:ext uri="{FF2B5EF4-FFF2-40B4-BE49-F238E27FC236}">
                <a16:creationId xmlns:a16="http://schemas.microsoft.com/office/drawing/2014/main" id="{321AB3A0-FEF1-4097-B0A9-7FA816E79D60}"/>
              </a:ext>
            </a:extLst>
          </p:cNvPr>
          <p:cNvSpPr/>
          <p:nvPr/>
        </p:nvSpPr>
        <p:spPr>
          <a:xfrm>
            <a:off x="-217629" y="1597337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SWEM_VERSION</a:t>
            </a:r>
          </a:p>
        </p:txBody>
      </p:sp>
      <p:sp>
        <p:nvSpPr>
          <p:cNvPr id="175" name="Cloud 174">
            <a:extLst>
              <a:ext uri="{FF2B5EF4-FFF2-40B4-BE49-F238E27FC236}">
                <a16:creationId xmlns:a16="http://schemas.microsoft.com/office/drawing/2014/main" id="{5F3B1302-6407-4DED-932E-E69A8DBE53CD}"/>
              </a:ext>
            </a:extLst>
          </p:cNvPr>
          <p:cNvSpPr/>
          <p:nvPr/>
        </p:nvSpPr>
        <p:spPr>
          <a:xfrm>
            <a:off x="966359" y="4649127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INTERN_TEMP</a:t>
            </a:r>
          </a:p>
        </p:txBody>
      </p:sp>
      <p:sp>
        <p:nvSpPr>
          <p:cNvPr id="176" name="Cloud 175">
            <a:extLst>
              <a:ext uri="{FF2B5EF4-FFF2-40B4-BE49-F238E27FC236}">
                <a16:creationId xmlns:a16="http://schemas.microsoft.com/office/drawing/2014/main" id="{1A0066FD-F02D-4F84-8175-082C7994F291}"/>
              </a:ext>
            </a:extLst>
          </p:cNvPr>
          <p:cNvSpPr/>
          <p:nvPr/>
        </p:nvSpPr>
        <p:spPr>
          <a:xfrm>
            <a:off x="5952293" y="3977499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SUN_ELEVATION</a:t>
            </a:r>
          </a:p>
        </p:txBody>
      </p:sp>
      <p:sp>
        <p:nvSpPr>
          <p:cNvPr id="177" name="Cloud 176">
            <a:extLst>
              <a:ext uri="{FF2B5EF4-FFF2-40B4-BE49-F238E27FC236}">
                <a16:creationId xmlns:a16="http://schemas.microsoft.com/office/drawing/2014/main" id="{F9387F4A-48B8-4497-95AF-697BC7FC698A}"/>
              </a:ext>
            </a:extLst>
          </p:cNvPr>
          <p:cNvSpPr/>
          <p:nvPr/>
        </p:nvSpPr>
        <p:spPr>
          <a:xfrm>
            <a:off x="7127596" y="764915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SWEM_STATUS</a:t>
            </a:r>
            <a:endParaRPr lang="en-CA" sz="2000" b="1" dirty="0"/>
          </a:p>
        </p:txBody>
      </p:sp>
      <p:sp>
        <p:nvSpPr>
          <p:cNvPr id="178" name="Cloud 177">
            <a:extLst>
              <a:ext uri="{FF2B5EF4-FFF2-40B4-BE49-F238E27FC236}">
                <a16:creationId xmlns:a16="http://schemas.microsoft.com/office/drawing/2014/main" id="{1D874D4D-9C90-4641-AF04-123019DB974C}"/>
              </a:ext>
            </a:extLst>
          </p:cNvPr>
          <p:cNvSpPr/>
          <p:nvPr/>
        </p:nvSpPr>
        <p:spPr>
          <a:xfrm>
            <a:off x="7301267" y="4192076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EXTERN_TEMP</a:t>
            </a:r>
          </a:p>
        </p:txBody>
      </p:sp>
      <p:sp>
        <p:nvSpPr>
          <p:cNvPr id="179" name="Cloud 178">
            <a:extLst>
              <a:ext uri="{FF2B5EF4-FFF2-40B4-BE49-F238E27FC236}">
                <a16:creationId xmlns:a16="http://schemas.microsoft.com/office/drawing/2014/main" id="{AA1F0971-D6CC-4D9A-B8F2-45AA6879252E}"/>
              </a:ext>
            </a:extLst>
          </p:cNvPr>
          <p:cNvSpPr/>
          <p:nvPr/>
        </p:nvSpPr>
        <p:spPr>
          <a:xfrm>
            <a:off x="8513552" y="5910362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GX5_EF_STATUS_FLAGS</a:t>
            </a:r>
            <a:endParaRPr lang="en-CA" sz="2000" b="1" dirty="0"/>
          </a:p>
        </p:txBody>
      </p:sp>
      <p:sp>
        <p:nvSpPr>
          <p:cNvPr id="180" name="Cloud 179">
            <a:extLst>
              <a:ext uri="{FF2B5EF4-FFF2-40B4-BE49-F238E27FC236}">
                <a16:creationId xmlns:a16="http://schemas.microsoft.com/office/drawing/2014/main" id="{6B8CB84D-5715-4541-93D3-53D0C8E83630}"/>
              </a:ext>
            </a:extLst>
          </p:cNvPr>
          <p:cNvSpPr/>
          <p:nvPr/>
        </p:nvSpPr>
        <p:spPr>
          <a:xfrm>
            <a:off x="4693608" y="5741093"/>
            <a:ext cx="1847416" cy="99314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POS_VALID</a:t>
            </a:r>
          </a:p>
        </p:txBody>
      </p:sp>
      <p:sp>
        <p:nvSpPr>
          <p:cNvPr id="181" name="Cloud 180">
            <a:extLst>
              <a:ext uri="{FF2B5EF4-FFF2-40B4-BE49-F238E27FC236}">
                <a16:creationId xmlns:a16="http://schemas.microsoft.com/office/drawing/2014/main" id="{6616DC80-7131-485C-9A36-7D96848B69D8}"/>
              </a:ext>
            </a:extLst>
          </p:cNvPr>
          <p:cNvSpPr/>
          <p:nvPr/>
        </p:nvSpPr>
        <p:spPr>
          <a:xfrm>
            <a:off x="8576152" y="2342909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HDOP</a:t>
            </a:r>
          </a:p>
        </p:txBody>
      </p:sp>
      <p:sp>
        <p:nvSpPr>
          <p:cNvPr id="182" name="Cloud 181">
            <a:extLst>
              <a:ext uri="{FF2B5EF4-FFF2-40B4-BE49-F238E27FC236}">
                <a16:creationId xmlns:a16="http://schemas.microsoft.com/office/drawing/2014/main" id="{58311BDB-99AD-4817-B145-C4661998C4C4}"/>
              </a:ext>
            </a:extLst>
          </p:cNvPr>
          <p:cNvSpPr/>
          <p:nvPr/>
        </p:nvSpPr>
        <p:spPr>
          <a:xfrm>
            <a:off x="9977757" y="561591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LAT</a:t>
            </a:r>
          </a:p>
        </p:txBody>
      </p:sp>
      <p:sp>
        <p:nvSpPr>
          <p:cNvPr id="183" name="Cloud 182">
            <a:extLst>
              <a:ext uri="{FF2B5EF4-FFF2-40B4-BE49-F238E27FC236}">
                <a16:creationId xmlns:a16="http://schemas.microsoft.com/office/drawing/2014/main" id="{43371812-D24C-454B-9A6C-063910C13829}"/>
              </a:ext>
            </a:extLst>
          </p:cNvPr>
          <p:cNvSpPr/>
          <p:nvPr/>
        </p:nvSpPr>
        <p:spPr>
          <a:xfrm>
            <a:off x="1103617" y="-316472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FIX_TIME</a:t>
            </a:r>
          </a:p>
        </p:txBody>
      </p:sp>
      <p:sp>
        <p:nvSpPr>
          <p:cNvPr id="184" name="Cloud 183">
            <a:extLst>
              <a:ext uri="{FF2B5EF4-FFF2-40B4-BE49-F238E27FC236}">
                <a16:creationId xmlns:a16="http://schemas.microsoft.com/office/drawing/2014/main" id="{17E7E1E2-5116-478B-B7A8-1B51A85A3F16}"/>
              </a:ext>
            </a:extLst>
          </p:cNvPr>
          <p:cNvSpPr/>
          <p:nvPr/>
        </p:nvSpPr>
        <p:spPr>
          <a:xfrm>
            <a:off x="1103617" y="2089843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GPS_SRC</a:t>
            </a:r>
          </a:p>
        </p:txBody>
      </p:sp>
      <p:sp>
        <p:nvSpPr>
          <p:cNvPr id="185" name="Cloud 184">
            <a:extLst>
              <a:ext uri="{FF2B5EF4-FFF2-40B4-BE49-F238E27FC236}">
                <a16:creationId xmlns:a16="http://schemas.microsoft.com/office/drawing/2014/main" id="{AF0EBC38-1DC3-4068-8A4F-8BAF447A9591}"/>
              </a:ext>
            </a:extLst>
          </p:cNvPr>
          <p:cNvSpPr/>
          <p:nvPr/>
        </p:nvSpPr>
        <p:spPr>
          <a:xfrm>
            <a:off x="9585830" y="3977499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EVENT_TEXT</a:t>
            </a:r>
          </a:p>
        </p:txBody>
      </p:sp>
      <p:sp>
        <p:nvSpPr>
          <p:cNvPr id="186" name="Cloud 185">
            <a:extLst>
              <a:ext uri="{FF2B5EF4-FFF2-40B4-BE49-F238E27FC236}">
                <a16:creationId xmlns:a16="http://schemas.microsoft.com/office/drawing/2014/main" id="{D02CA5EF-2279-43E3-83C2-AF3574EF67D1}"/>
              </a:ext>
            </a:extLst>
          </p:cNvPr>
          <p:cNvSpPr/>
          <p:nvPr/>
        </p:nvSpPr>
        <p:spPr>
          <a:xfrm>
            <a:off x="3446484" y="2330417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TC_RX</a:t>
            </a:r>
          </a:p>
        </p:txBody>
      </p:sp>
      <p:sp>
        <p:nvSpPr>
          <p:cNvPr id="187" name="Cloud 186">
            <a:extLst>
              <a:ext uri="{FF2B5EF4-FFF2-40B4-BE49-F238E27FC236}">
                <a16:creationId xmlns:a16="http://schemas.microsoft.com/office/drawing/2014/main" id="{0F5E2780-3E54-4E39-87E9-4979221A48DB}"/>
              </a:ext>
            </a:extLst>
          </p:cNvPr>
          <p:cNvSpPr/>
          <p:nvPr/>
        </p:nvSpPr>
        <p:spPr>
          <a:xfrm>
            <a:off x="3216570" y="4840704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EXTERN_PRESS</a:t>
            </a:r>
          </a:p>
        </p:txBody>
      </p:sp>
      <p:sp>
        <p:nvSpPr>
          <p:cNvPr id="188" name="Cloud 187">
            <a:extLst>
              <a:ext uri="{FF2B5EF4-FFF2-40B4-BE49-F238E27FC236}">
                <a16:creationId xmlns:a16="http://schemas.microsoft.com/office/drawing/2014/main" id="{51D9DFCF-D91B-4A8F-BF34-55FBC8415B38}"/>
              </a:ext>
            </a:extLst>
          </p:cNvPr>
          <p:cNvSpPr/>
          <p:nvPr/>
        </p:nvSpPr>
        <p:spPr>
          <a:xfrm>
            <a:off x="10179609" y="2488160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STATUS_TEXT</a:t>
            </a:r>
          </a:p>
        </p:txBody>
      </p:sp>
      <p:sp>
        <p:nvSpPr>
          <p:cNvPr id="189" name="Cloud 188">
            <a:extLst>
              <a:ext uri="{FF2B5EF4-FFF2-40B4-BE49-F238E27FC236}">
                <a16:creationId xmlns:a16="http://schemas.microsoft.com/office/drawing/2014/main" id="{008ED863-99E6-4992-8B2B-A1DF7E5A7D6A}"/>
              </a:ext>
            </a:extLst>
          </p:cNvPr>
          <p:cNvSpPr/>
          <p:nvPr/>
        </p:nvSpPr>
        <p:spPr>
          <a:xfrm>
            <a:off x="1219640" y="1338750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TC_REJ</a:t>
            </a:r>
          </a:p>
        </p:txBody>
      </p:sp>
      <p:sp>
        <p:nvSpPr>
          <p:cNvPr id="190" name="Cloud 189">
            <a:extLst>
              <a:ext uri="{FF2B5EF4-FFF2-40B4-BE49-F238E27FC236}">
                <a16:creationId xmlns:a16="http://schemas.microsoft.com/office/drawing/2014/main" id="{3B1C1AB2-EB1C-4CD1-9FCF-75D09D3633BB}"/>
              </a:ext>
            </a:extLst>
          </p:cNvPr>
          <p:cNvSpPr/>
          <p:nvPr/>
        </p:nvSpPr>
        <p:spPr>
          <a:xfrm>
            <a:off x="1562203" y="2793177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RELAT_</a:t>
            </a:r>
            <a:br>
              <a:rPr lang="en-CA" sz="2000" b="1" dirty="0"/>
            </a:br>
            <a:r>
              <a:rPr lang="en-CA" sz="2000" b="1" dirty="0"/>
              <a:t>HUMID</a:t>
            </a:r>
          </a:p>
        </p:txBody>
      </p:sp>
      <p:sp>
        <p:nvSpPr>
          <p:cNvPr id="206" name="Cloud 205">
            <a:extLst>
              <a:ext uri="{FF2B5EF4-FFF2-40B4-BE49-F238E27FC236}">
                <a16:creationId xmlns:a16="http://schemas.microsoft.com/office/drawing/2014/main" id="{E9E7AF64-5CD3-4299-99A5-9FBBC939DEC6}"/>
              </a:ext>
            </a:extLst>
          </p:cNvPr>
          <p:cNvSpPr/>
          <p:nvPr/>
        </p:nvSpPr>
        <p:spPr>
          <a:xfrm>
            <a:off x="4627803" y="1022944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DERIVED_ALT</a:t>
            </a:r>
          </a:p>
        </p:txBody>
      </p:sp>
      <p:sp>
        <p:nvSpPr>
          <p:cNvPr id="207" name="Cloud 206">
            <a:extLst>
              <a:ext uri="{FF2B5EF4-FFF2-40B4-BE49-F238E27FC236}">
                <a16:creationId xmlns:a16="http://schemas.microsoft.com/office/drawing/2014/main" id="{103ACDC7-8C0A-40E3-A79C-70EEEC79977E}"/>
              </a:ext>
            </a:extLst>
          </p:cNvPr>
          <p:cNvSpPr/>
          <p:nvPr/>
        </p:nvSpPr>
        <p:spPr>
          <a:xfrm>
            <a:off x="3148790" y="-96701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DEW_POINT</a:t>
            </a:r>
          </a:p>
        </p:txBody>
      </p:sp>
      <p:sp>
        <p:nvSpPr>
          <p:cNvPr id="208" name="Cloud 207">
            <a:extLst>
              <a:ext uri="{FF2B5EF4-FFF2-40B4-BE49-F238E27FC236}">
                <a16:creationId xmlns:a16="http://schemas.microsoft.com/office/drawing/2014/main" id="{EB140AEF-E4C9-47A8-9F2C-95BE326451D1}"/>
              </a:ext>
            </a:extLst>
          </p:cNvPr>
          <p:cNvSpPr/>
          <p:nvPr/>
        </p:nvSpPr>
        <p:spPr>
          <a:xfrm>
            <a:off x="1027064" y="5327504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SHOCK_X</a:t>
            </a:r>
          </a:p>
        </p:txBody>
      </p:sp>
      <p:sp>
        <p:nvSpPr>
          <p:cNvPr id="212" name="Cloud 211">
            <a:extLst>
              <a:ext uri="{FF2B5EF4-FFF2-40B4-BE49-F238E27FC236}">
                <a16:creationId xmlns:a16="http://schemas.microsoft.com/office/drawing/2014/main" id="{3F7E0886-44E3-4696-B2F7-AFBD75E5608D}"/>
              </a:ext>
            </a:extLst>
          </p:cNvPr>
          <p:cNvSpPr/>
          <p:nvPr/>
        </p:nvSpPr>
        <p:spPr>
          <a:xfrm>
            <a:off x="6673988" y="3287457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SHOCK_Y</a:t>
            </a:r>
          </a:p>
        </p:txBody>
      </p:sp>
      <p:sp>
        <p:nvSpPr>
          <p:cNvPr id="213" name="Cloud 212">
            <a:extLst>
              <a:ext uri="{FF2B5EF4-FFF2-40B4-BE49-F238E27FC236}">
                <a16:creationId xmlns:a16="http://schemas.microsoft.com/office/drawing/2014/main" id="{118746BB-5266-41A5-A7D1-74D2BFB13DB8}"/>
              </a:ext>
            </a:extLst>
          </p:cNvPr>
          <p:cNvSpPr/>
          <p:nvPr/>
        </p:nvSpPr>
        <p:spPr>
          <a:xfrm>
            <a:off x="4293672" y="1734042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SHOCK_Z</a:t>
            </a:r>
          </a:p>
        </p:txBody>
      </p:sp>
    </p:spTree>
    <p:extLst>
      <p:ext uri="{BB962C8B-B14F-4D97-AF65-F5344CB8AC3E}">
        <p14:creationId xmlns:p14="http://schemas.microsoft.com/office/powerpoint/2010/main" val="184841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5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5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1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15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7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9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1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33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35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37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39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41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3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45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47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9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1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3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5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7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9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61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63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65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67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69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71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73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75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77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79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81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83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85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87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89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91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93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95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97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99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1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03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05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07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090"/>
                            </p:stCondLst>
                            <p:childTnLst>
                              <p:par>
                                <p:cTn id="179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110"/>
                            </p:stCondLst>
                            <p:childTnLst>
                              <p:par>
                                <p:cTn id="182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13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15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17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190"/>
                            </p:stCondLst>
                            <p:childTnLst>
                              <p:par>
                                <p:cTn id="194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21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2230"/>
                            </p:stCondLst>
                            <p:childTnLst>
                              <p:par>
                                <p:cTn id="200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250"/>
                            </p:stCondLst>
                            <p:childTnLst>
                              <p:par>
                                <p:cTn id="203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270"/>
                            </p:stCondLst>
                            <p:childTnLst>
                              <p:par>
                                <p:cTn id="206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290"/>
                            </p:stCondLst>
                            <p:childTnLst>
                              <p:par>
                                <p:cTn id="209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310"/>
                            </p:stCondLst>
                            <p:childTnLst>
                              <p:par>
                                <p:cTn id="212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2330"/>
                            </p:stCondLst>
                            <p:childTnLst>
                              <p:par>
                                <p:cTn id="215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350"/>
                            </p:stCondLst>
                            <p:childTnLst>
                              <p:par>
                                <p:cTn id="218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370"/>
                            </p:stCondLst>
                            <p:childTnLst>
                              <p:par>
                                <p:cTn id="221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2390"/>
                            </p:stCondLst>
                            <p:childTnLst>
                              <p:par>
                                <p:cTn id="224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410"/>
                            </p:stCondLst>
                            <p:childTnLst>
                              <p:par>
                                <p:cTn id="227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430"/>
                            </p:stCondLst>
                            <p:childTnLst>
                              <p:par>
                                <p:cTn id="230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450"/>
                            </p:stCondLst>
                            <p:childTnLst>
                              <p:par>
                                <p:cTn id="233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470"/>
                            </p:stCondLst>
                            <p:childTnLst>
                              <p:par>
                                <p:cTn id="236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2490"/>
                            </p:stCondLst>
                            <p:childTnLst>
                              <p:par>
                                <p:cTn id="239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2510"/>
                            </p:stCondLst>
                            <p:childTnLst>
                              <p:par>
                                <p:cTn id="242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530"/>
                            </p:stCondLst>
                            <p:childTnLst>
                              <p:par>
                                <p:cTn id="245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2550"/>
                            </p:stCondLst>
                            <p:childTnLst>
                              <p:par>
                                <p:cTn id="248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2570"/>
                            </p:stCondLst>
                            <p:childTnLst>
                              <p:par>
                                <p:cTn id="251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2590"/>
                            </p:stCondLst>
                            <p:childTnLst>
                              <p:par>
                                <p:cTn id="254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10"/>
                            </p:stCondLst>
                            <p:childTnLst>
                              <p:par>
                                <p:cTn id="257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2630"/>
                            </p:stCondLst>
                            <p:childTnLst>
                              <p:par>
                                <p:cTn id="260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2650"/>
                            </p:stCondLst>
                            <p:childTnLst>
                              <p:par>
                                <p:cTn id="263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2670"/>
                            </p:stCondLst>
                            <p:childTnLst>
                              <p:par>
                                <p:cTn id="266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690"/>
                            </p:stCondLst>
                            <p:childTnLst>
                              <p:par>
                                <p:cTn id="269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2710"/>
                            </p:stCondLst>
                            <p:childTnLst>
                              <p:par>
                                <p:cTn id="272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2730"/>
                            </p:stCondLst>
                            <p:childTnLst>
                              <p:par>
                                <p:cTn id="275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2750"/>
                            </p:stCondLst>
                            <p:childTnLst>
                              <p:par>
                                <p:cTn id="278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770"/>
                            </p:stCondLst>
                            <p:childTnLst>
                              <p:par>
                                <p:cTn id="281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2790"/>
                            </p:stCondLst>
                            <p:childTnLst>
                              <p:par>
                                <p:cTn id="284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2810"/>
                            </p:stCondLst>
                            <p:childTnLst>
                              <p:par>
                                <p:cTn id="287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2830"/>
                            </p:stCondLst>
                            <p:childTnLst>
                              <p:par>
                                <p:cTn id="290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2850"/>
                            </p:stCondLst>
                            <p:childTnLst>
                              <p:par>
                                <p:cTn id="293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2870"/>
                            </p:stCondLst>
                            <p:childTnLst>
                              <p:par>
                                <p:cTn id="296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2890"/>
                            </p:stCondLst>
                            <p:childTnLst>
                              <p:par>
                                <p:cTn id="299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2910"/>
                            </p:stCondLst>
                            <p:childTnLst>
                              <p:par>
                                <p:cTn id="302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2930"/>
                            </p:stCondLst>
                            <p:childTnLst>
                              <p:par>
                                <p:cTn id="305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2950"/>
                            </p:stCondLst>
                            <p:childTnLst>
                              <p:par>
                                <p:cTn id="308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2970"/>
                            </p:stCondLst>
                            <p:childTnLst>
                              <p:par>
                                <p:cTn id="311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2990"/>
                            </p:stCondLst>
                            <p:childTnLst>
                              <p:par>
                                <p:cTn id="314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3010"/>
                            </p:stCondLst>
                            <p:childTnLst>
                              <p:par>
                                <p:cTn id="317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3030"/>
                            </p:stCondLst>
                            <p:childTnLst>
                              <p:par>
                                <p:cTn id="320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3050"/>
                            </p:stCondLst>
                            <p:childTnLst>
                              <p:par>
                                <p:cTn id="323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3070"/>
                            </p:stCondLst>
                            <p:childTnLst>
                              <p:par>
                                <p:cTn id="326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3090"/>
                            </p:stCondLst>
                            <p:childTnLst>
                              <p:par>
                                <p:cTn id="329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3110"/>
                            </p:stCondLst>
                            <p:childTnLst>
                              <p:par>
                                <p:cTn id="332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3130"/>
                            </p:stCondLst>
                            <p:childTnLst>
                              <p:par>
                                <p:cTn id="335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3150"/>
                            </p:stCondLst>
                            <p:childTnLst>
                              <p:par>
                                <p:cTn id="338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3170"/>
                            </p:stCondLst>
                            <p:childTnLst>
                              <p:par>
                                <p:cTn id="341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3190"/>
                            </p:stCondLst>
                            <p:childTnLst>
                              <p:par>
                                <p:cTn id="344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3210"/>
                            </p:stCondLst>
                            <p:childTnLst>
                              <p:par>
                                <p:cTn id="347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3230"/>
                            </p:stCondLst>
                            <p:childTnLst>
                              <p:par>
                                <p:cTn id="350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3250"/>
                            </p:stCondLst>
                            <p:childTnLst>
                              <p:par>
                                <p:cTn id="353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3270"/>
                            </p:stCondLst>
                            <p:childTnLst>
                              <p:par>
                                <p:cTn id="356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3290"/>
                            </p:stCondLst>
                            <p:childTnLst>
                              <p:par>
                                <p:cTn id="359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3310"/>
                            </p:stCondLst>
                            <p:childTnLst>
                              <p:par>
                                <p:cTn id="362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3330"/>
                            </p:stCondLst>
                            <p:childTnLst>
                              <p:par>
                                <p:cTn id="365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3350"/>
                            </p:stCondLst>
                            <p:childTnLst>
                              <p:par>
                                <p:cTn id="368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3370"/>
                            </p:stCondLst>
                            <p:childTnLst>
                              <p:par>
                                <p:cTn id="371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3390"/>
                            </p:stCondLst>
                            <p:childTnLst>
                              <p:par>
                                <p:cTn id="374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3410"/>
                            </p:stCondLst>
                            <p:childTnLst>
                              <p:par>
                                <p:cTn id="377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3430"/>
                            </p:stCondLst>
                            <p:childTnLst>
                              <p:par>
                                <p:cTn id="380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3450"/>
                            </p:stCondLst>
                            <p:childTnLst>
                              <p:par>
                                <p:cTn id="383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3470"/>
                            </p:stCondLst>
                            <p:childTnLst>
                              <p:par>
                                <p:cTn id="386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3490"/>
                            </p:stCondLst>
                            <p:childTnLst>
                              <p:par>
                                <p:cTn id="389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3510"/>
                            </p:stCondLst>
                            <p:childTnLst>
                              <p:par>
                                <p:cTn id="392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3530"/>
                            </p:stCondLst>
                            <p:childTnLst>
                              <p:par>
                                <p:cTn id="395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3550"/>
                            </p:stCondLst>
                            <p:childTnLst>
                              <p:par>
                                <p:cTn id="398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3570"/>
                            </p:stCondLst>
                            <p:childTnLst>
                              <p:par>
                                <p:cTn id="401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3590"/>
                            </p:stCondLst>
                            <p:childTnLst>
                              <p:par>
                                <p:cTn id="404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3610"/>
                            </p:stCondLst>
                            <p:childTnLst>
                              <p:par>
                                <p:cTn id="407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3630"/>
                            </p:stCondLst>
                            <p:childTnLst>
                              <p:par>
                                <p:cTn id="410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3650"/>
                            </p:stCondLst>
                            <p:childTnLst>
                              <p:par>
                                <p:cTn id="413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206" grpId="0" animBg="1"/>
      <p:bldP spid="207" grpId="0" animBg="1"/>
      <p:bldP spid="208" grpId="0" animBg="1"/>
      <p:bldP spid="212" grpId="0" animBg="1"/>
      <p:bldP spid="2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5C2C3-4DE0-421C-AFC2-82623499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A5FA-4734-41F0-92F2-195AE2C61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6B1F089F-1100-4248-BFBC-7F76638ECCD0}"/>
              </a:ext>
            </a:extLst>
          </p:cNvPr>
          <p:cNvSpPr/>
          <p:nvPr/>
        </p:nvSpPr>
        <p:spPr>
          <a:xfrm>
            <a:off x="610758" y="781308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/>
              <a:t>ROLL/PITCH</a:t>
            </a:r>
            <a:r>
              <a:rPr lang="en-CA" b="1" dirty="0"/>
              <a:t> 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F4431CF9-5CF9-4C96-A993-4C3C29AB1407}"/>
              </a:ext>
            </a:extLst>
          </p:cNvPr>
          <p:cNvSpPr/>
          <p:nvPr/>
        </p:nvSpPr>
        <p:spPr>
          <a:xfrm>
            <a:off x="1398085" y="2162546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DEW_</a:t>
            </a:r>
            <a:br>
              <a:rPr lang="en-CA" b="1" dirty="0"/>
            </a:br>
            <a:r>
              <a:rPr lang="en-CA" b="1" dirty="0"/>
              <a:t>POINT</a:t>
            </a:r>
            <a:r>
              <a:rPr lang="en-CA" sz="2000" b="1" dirty="0"/>
              <a:t> 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9E6A7DFC-6BD3-4461-98F5-CA371E889911}"/>
              </a:ext>
            </a:extLst>
          </p:cNvPr>
          <p:cNvSpPr/>
          <p:nvPr/>
        </p:nvSpPr>
        <p:spPr>
          <a:xfrm>
            <a:off x="2749747" y="3067663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EXTERN_</a:t>
            </a:r>
            <a:br>
              <a:rPr lang="en-CA" b="1" dirty="0"/>
            </a:br>
            <a:r>
              <a:rPr lang="en-CA" b="1" dirty="0"/>
              <a:t>PRESS</a:t>
            </a:r>
            <a:r>
              <a:rPr lang="en-CA" sz="2000" b="1" dirty="0"/>
              <a:t> 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B70C3081-35D3-48A1-96AE-65DD9ACA0D7C}"/>
              </a:ext>
            </a:extLst>
          </p:cNvPr>
          <p:cNvSpPr/>
          <p:nvPr/>
        </p:nvSpPr>
        <p:spPr>
          <a:xfrm>
            <a:off x="6725954" y="3643586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RELAT_</a:t>
            </a:r>
            <a:br>
              <a:rPr lang="en-CA" b="1" dirty="0"/>
            </a:br>
            <a:r>
              <a:rPr lang="en-CA" b="1" dirty="0"/>
              <a:t>HUMID</a:t>
            </a:r>
            <a:r>
              <a:rPr lang="en-CA" sz="2000" b="1" dirty="0"/>
              <a:t> 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0C15571A-12D0-4A63-8474-23F032DFE74D}"/>
              </a:ext>
            </a:extLst>
          </p:cNvPr>
          <p:cNvSpPr/>
          <p:nvPr/>
        </p:nvSpPr>
        <p:spPr>
          <a:xfrm>
            <a:off x="199148" y="3612894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EXTERN_</a:t>
            </a:r>
            <a:br>
              <a:rPr lang="en-CA" b="1" dirty="0"/>
            </a:br>
            <a:r>
              <a:rPr lang="en-CA" b="1" dirty="0"/>
              <a:t>TEMP</a:t>
            </a:r>
            <a:r>
              <a:rPr lang="en-CA" sz="2000" b="1" dirty="0"/>
              <a:t> 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701120F4-29A9-4389-A759-234FF4492A78}"/>
              </a:ext>
            </a:extLst>
          </p:cNvPr>
          <p:cNvSpPr/>
          <p:nvPr/>
        </p:nvSpPr>
        <p:spPr>
          <a:xfrm>
            <a:off x="3690370" y="4333781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INTERN_</a:t>
            </a:r>
            <a:br>
              <a:rPr lang="en-CA" b="1" dirty="0"/>
            </a:br>
            <a:r>
              <a:rPr lang="en-CA" b="1" dirty="0"/>
              <a:t>TEMP</a:t>
            </a:r>
            <a:r>
              <a:rPr lang="en-CA" sz="2000" b="1" dirty="0"/>
              <a:t> </a:t>
            </a:r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1E7A763D-22B9-4C04-9945-40FFCFC5F52F}"/>
              </a:ext>
            </a:extLst>
          </p:cNvPr>
          <p:cNvSpPr/>
          <p:nvPr/>
        </p:nvSpPr>
        <p:spPr>
          <a:xfrm>
            <a:off x="1615512" y="4946816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DEW_</a:t>
            </a:r>
            <a:br>
              <a:rPr lang="en-CA" b="1" dirty="0"/>
            </a:br>
            <a:r>
              <a:rPr lang="en-CA" b="1" dirty="0"/>
              <a:t>POINT</a:t>
            </a:r>
            <a:r>
              <a:rPr lang="en-CA" sz="2000" b="1" dirty="0"/>
              <a:t> 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570BFA7E-1C3E-4298-B28B-54A78E18BB79}"/>
              </a:ext>
            </a:extLst>
          </p:cNvPr>
          <p:cNvSpPr/>
          <p:nvPr/>
        </p:nvSpPr>
        <p:spPr>
          <a:xfrm>
            <a:off x="5254994" y="2722387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DERIVED_ALT</a:t>
            </a:r>
            <a:r>
              <a:rPr lang="en-CA" sz="2000" b="1" dirty="0"/>
              <a:t> 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8CADFCD9-EF07-40D6-A72C-69CB50E98D28}"/>
              </a:ext>
            </a:extLst>
          </p:cNvPr>
          <p:cNvSpPr/>
          <p:nvPr/>
        </p:nvSpPr>
        <p:spPr>
          <a:xfrm>
            <a:off x="5375192" y="5055461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RELAT_</a:t>
            </a:r>
            <a:br>
              <a:rPr lang="en-CA" b="1" dirty="0"/>
            </a:br>
            <a:r>
              <a:rPr lang="en-CA" b="1" dirty="0"/>
              <a:t>HUMID</a:t>
            </a:r>
            <a:r>
              <a:rPr lang="en-CA" sz="2000" b="1" dirty="0"/>
              <a:t> 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D022E989-4CEA-496E-BD78-4FC438B54580}"/>
              </a:ext>
            </a:extLst>
          </p:cNvPr>
          <p:cNvSpPr/>
          <p:nvPr/>
        </p:nvSpPr>
        <p:spPr>
          <a:xfrm>
            <a:off x="2829588" y="352368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EXTERN_</a:t>
            </a:r>
            <a:br>
              <a:rPr lang="en-CA" b="1" dirty="0"/>
            </a:br>
            <a:r>
              <a:rPr lang="en-CA" b="1" dirty="0"/>
              <a:t>PRESS</a:t>
            </a:r>
            <a:r>
              <a:rPr lang="en-CA" sz="2000" b="1" dirty="0"/>
              <a:t> 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3364DE55-0E1F-47AF-A97F-B8DAD76CF07E}"/>
              </a:ext>
            </a:extLst>
          </p:cNvPr>
          <p:cNvSpPr/>
          <p:nvPr/>
        </p:nvSpPr>
        <p:spPr>
          <a:xfrm>
            <a:off x="3971864" y="1634114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EXTERN_</a:t>
            </a:r>
            <a:br>
              <a:rPr lang="en-CA" b="1" dirty="0"/>
            </a:br>
            <a:r>
              <a:rPr lang="en-CA" b="1" dirty="0"/>
              <a:t>TEMP</a:t>
            </a:r>
            <a:r>
              <a:rPr lang="en-CA" sz="2000" b="1" dirty="0"/>
              <a:t> </a:t>
            </a:r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7E60E623-A0FE-4F70-81F2-7339961A9148}"/>
              </a:ext>
            </a:extLst>
          </p:cNvPr>
          <p:cNvSpPr/>
          <p:nvPr/>
        </p:nvSpPr>
        <p:spPr>
          <a:xfrm>
            <a:off x="7608443" y="4933274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INTERN_</a:t>
            </a:r>
            <a:br>
              <a:rPr lang="en-CA" b="1" dirty="0"/>
            </a:br>
            <a:r>
              <a:rPr lang="en-CA" b="1" dirty="0"/>
              <a:t>TEMP</a:t>
            </a:r>
            <a:r>
              <a:rPr lang="en-CA" sz="2000" b="1" dirty="0"/>
              <a:t> </a:t>
            </a:r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3F44D9FF-E92D-4B60-92E9-215DF7833A9D}"/>
              </a:ext>
            </a:extLst>
          </p:cNvPr>
          <p:cNvSpPr/>
          <p:nvPr/>
        </p:nvSpPr>
        <p:spPr>
          <a:xfrm>
            <a:off x="9718209" y="4811879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ALT</a:t>
            </a:r>
            <a:r>
              <a:rPr lang="en-CA" sz="2000" b="1" dirty="0"/>
              <a:t> </a:t>
            </a: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A0D64836-C3E2-4264-9E5D-B89DDE7DCA09}"/>
              </a:ext>
            </a:extLst>
          </p:cNvPr>
          <p:cNvSpPr/>
          <p:nvPr/>
        </p:nvSpPr>
        <p:spPr>
          <a:xfrm>
            <a:off x="7119741" y="1898595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LONG</a:t>
            </a:r>
            <a:r>
              <a:rPr lang="en-CA" sz="2000" b="1" dirty="0"/>
              <a:t> </a:t>
            </a:r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FD4AEADD-50C4-4AF1-BB97-37174C7854EF}"/>
              </a:ext>
            </a:extLst>
          </p:cNvPr>
          <p:cNvSpPr/>
          <p:nvPr/>
        </p:nvSpPr>
        <p:spPr>
          <a:xfrm>
            <a:off x="9500991" y="1868678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LAT</a:t>
            </a:r>
            <a:r>
              <a:rPr lang="en-CA" sz="2000" b="1" dirty="0"/>
              <a:t> </a:t>
            </a: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5EF75C9E-D3B5-4D17-9702-0F011AD4F28D}"/>
              </a:ext>
            </a:extLst>
          </p:cNvPr>
          <p:cNvSpPr/>
          <p:nvPr/>
        </p:nvSpPr>
        <p:spPr>
          <a:xfrm>
            <a:off x="8967157" y="3412583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NAVIO_</a:t>
            </a:r>
            <a:br>
              <a:rPr lang="en-CA" b="1" dirty="0"/>
            </a:br>
            <a:r>
              <a:rPr lang="en-CA" b="1" dirty="0"/>
              <a:t>TEMP</a:t>
            </a:r>
            <a:r>
              <a:rPr lang="en-CA" sz="2000" b="1" dirty="0"/>
              <a:t> 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C28C1864-64DE-4CD7-B4EF-E3DBB93777D6}"/>
              </a:ext>
            </a:extLst>
          </p:cNvPr>
          <p:cNvSpPr/>
          <p:nvPr/>
        </p:nvSpPr>
        <p:spPr>
          <a:xfrm>
            <a:off x="5900318" y="541860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/>
              <a:t>NAVIO_</a:t>
            </a:r>
            <a:br>
              <a:rPr lang="en-CA" sz="1600" b="1" dirty="0"/>
            </a:br>
            <a:r>
              <a:rPr lang="en-CA" sz="1600" b="1" dirty="0"/>
              <a:t>PRESSURE</a:t>
            </a:r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6BC831F8-8240-49F0-B540-A5AC4CB69CA0}"/>
              </a:ext>
            </a:extLst>
          </p:cNvPr>
          <p:cNvSpPr/>
          <p:nvPr/>
        </p:nvSpPr>
        <p:spPr>
          <a:xfrm>
            <a:off x="8597197" y="534756"/>
            <a:ext cx="1847416" cy="1198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M_TIME</a:t>
            </a:r>
          </a:p>
        </p:txBody>
      </p:sp>
    </p:spTree>
    <p:extLst>
      <p:ext uri="{BB962C8B-B14F-4D97-AF65-F5344CB8AC3E}">
        <p14:creationId xmlns:p14="http://schemas.microsoft.com/office/powerpoint/2010/main" val="306977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D8B0-104F-4B75-A267-AEC401AE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F39418-1D39-4CDF-A0E8-E44E051C9B5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DEMO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91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6497-F0CC-40F3-8CC0-97003ACD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A29AF-235F-4121-B789-0514C9425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052" name="Picture 4" descr="Image result for hide the pain harold newspaper">
            <a:extLst>
              <a:ext uri="{FF2B5EF4-FFF2-40B4-BE49-F238E27FC236}">
                <a16:creationId xmlns:a16="http://schemas.microsoft.com/office/drawing/2014/main" id="{83BB30A3-C0FA-46B1-88DA-CDECCEDA75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0"/>
          <a:stretch/>
        </p:blipFill>
        <p:spPr bwMode="auto">
          <a:xfrm>
            <a:off x="4111305" y="1261506"/>
            <a:ext cx="3969389" cy="5479575"/>
          </a:xfrm>
          <a:prstGeom prst="ellipse">
            <a:avLst/>
          </a:prstGeom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9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5C2C3-4DE0-421C-AFC2-82623499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A5FA-4734-41F0-92F2-195AE2C61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4574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2230</TotalTime>
  <Words>686</Words>
  <Application>Microsoft Office PowerPoint</Application>
  <PresentationFormat>Widescreen</PresentationFormat>
  <Paragraphs>203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Office Theme</vt:lpstr>
      <vt:lpstr>PowerPoint Presentation</vt:lpstr>
      <vt:lpstr>STRATOSPHERE</vt:lpstr>
      <vt:lpstr>Challenge</vt:lpstr>
      <vt:lpstr>Data Statistics</vt:lpstr>
      <vt:lpstr>PowerPoint Presentation</vt:lpstr>
      <vt:lpstr>PowerPoint Presentation</vt:lpstr>
      <vt:lpstr>Solution</vt:lpstr>
      <vt:lpstr>Questions</vt:lpstr>
      <vt:lpstr>PowerPoint Presentation</vt:lpstr>
      <vt:lpstr>PowerPoint Presentation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Prepare to be amazed</dc:title>
  <dc:creator>Brent Myers</dc:creator>
  <cp:lastModifiedBy>Brent Myers</cp:lastModifiedBy>
  <cp:revision>70</cp:revision>
  <dcterms:created xsi:type="dcterms:W3CDTF">2018-03-03T01:30:47Z</dcterms:created>
  <dcterms:modified xsi:type="dcterms:W3CDTF">2019-10-20T15:53:16Z</dcterms:modified>
</cp:coreProperties>
</file>