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DE8C6F-E30A-464B-9B59-1E13AC04ED60}" v="165" dt="2025-05-06T04:03:17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D7243-8A10-41BC-A433-838BB711BED3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F8E46F-5379-485A-A3AA-0F47D7959A86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F0F26102-5393-478E-B3D4-1A3B0B5E0BB3}" type="parTrans" cxnId="{70C256D5-8B55-4E71-A5B4-04C7B1C261F5}">
      <dgm:prSet/>
      <dgm:spPr/>
      <dgm:t>
        <a:bodyPr/>
        <a:lstStyle/>
        <a:p>
          <a:endParaRPr lang="en-US"/>
        </a:p>
      </dgm:t>
    </dgm:pt>
    <dgm:pt modelId="{160C138F-3F39-43D7-B1F5-B8E1737D77B6}" type="sibTrans" cxnId="{70C256D5-8B55-4E71-A5B4-04C7B1C261F5}">
      <dgm:prSet/>
      <dgm:spPr/>
      <dgm:t>
        <a:bodyPr/>
        <a:lstStyle/>
        <a:p>
          <a:endParaRPr lang="en-US"/>
        </a:p>
      </dgm:t>
    </dgm:pt>
    <dgm:pt modelId="{6F19A712-AA98-4D4F-8D67-2394D89DD93C}">
      <dgm:prSet/>
      <dgm:spPr/>
      <dgm:t>
        <a:bodyPr/>
        <a:lstStyle/>
        <a:p>
          <a:r>
            <a:rPr lang="en-US"/>
            <a:t>V2X communications require ultra-low latency, high reliability and high data rates</a:t>
          </a:r>
        </a:p>
      </dgm:t>
    </dgm:pt>
    <dgm:pt modelId="{9263E21D-2D50-44DD-8720-922E0F4A5149}" type="parTrans" cxnId="{AE0F1C8B-2EE2-46D7-A4E5-708E36CCFB4A}">
      <dgm:prSet/>
      <dgm:spPr/>
      <dgm:t>
        <a:bodyPr/>
        <a:lstStyle/>
        <a:p>
          <a:endParaRPr lang="en-US"/>
        </a:p>
      </dgm:t>
    </dgm:pt>
    <dgm:pt modelId="{C9DB22F5-D9EC-4D1C-9413-908E6FCF6729}" type="sibTrans" cxnId="{AE0F1C8B-2EE2-46D7-A4E5-708E36CCFB4A}">
      <dgm:prSet/>
      <dgm:spPr/>
      <dgm:t>
        <a:bodyPr/>
        <a:lstStyle/>
        <a:p>
          <a:endParaRPr lang="en-US"/>
        </a:p>
      </dgm:t>
    </dgm:pt>
    <dgm:pt modelId="{16BFD0E9-A043-4B8B-91FD-E333FC829027}">
      <dgm:prSet/>
      <dgm:spPr/>
      <dgm:t>
        <a:bodyPr/>
        <a:lstStyle/>
        <a:p>
          <a:r>
            <a:rPr lang="en-US"/>
            <a:t>Traditional ”one-size-fits-all” networks struggle to meet diverse QoS demands</a:t>
          </a:r>
        </a:p>
      </dgm:t>
    </dgm:pt>
    <dgm:pt modelId="{B922F730-A802-45B9-8808-5722DB8B5CCA}" type="parTrans" cxnId="{94E40478-CCD9-4542-BB78-31AE81F784D4}">
      <dgm:prSet/>
      <dgm:spPr/>
      <dgm:t>
        <a:bodyPr/>
        <a:lstStyle/>
        <a:p>
          <a:endParaRPr lang="en-US"/>
        </a:p>
      </dgm:t>
    </dgm:pt>
    <dgm:pt modelId="{A5FBA9A6-6B3A-4844-B2E6-B638A5364E23}" type="sibTrans" cxnId="{94E40478-CCD9-4542-BB78-31AE81F784D4}">
      <dgm:prSet/>
      <dgm:spPr/>
      <dgm:t>
        <a:bodyPr/>
        <a:lstStyle/>
        <a:p>
          <a:endParaRPr lang="en-US"/>
        </a:p>
      </dgm:t>
    </dgm:pt>
    <dgm:pt modelId="{9CDC823A-433B-4374-9CBC-3D93E3EA46C0}">
      <dgm:prSet/>
      <dgm:spPr/>
      <dgm:t>
        <a:bodyPr/>
        <a:lstStyle/>
        <a:p>
          <a:r>
            <a:rPr lang="en-US"/>
            <a:t>Solution</a:t>
          </a:r>
        </a:p>
      </dgm:t>
    </dgm:pt>
    <dgm:pt modelId="{A4B4611F-102D-41B3-8F66-2F7E4B423FEC}" type="parTrans" cxnId="{00AB6EF2-938E-44CD-A0E8-EB961094234A}">
      <dgm:prSet/>
      <dgm:spPr/>
      <dgm:t>
        <a:bodyPr/>
        <a:lstStyle/>
        <a:p>
          <a:endParaRPr lang="en-US"/>
        </a:p>
      </dgm:t>
    </dgm:pt>
    <dgm:pt modelId="{194669FA-D376-41B3-9A13-388BD9BB68E2}" type="sibTrans" cxnId="{00AB6EF2-938E-44CD-A0E8-EB961094234A}">
      <dgm:prSet/>
      <dgm:spPr/>
      <dgm:t>
        <a:bodyPr/>
        <a:lstStyle/>
        <a:p>
          <a:endParaRPr lang="en-US"/>
        </a:p>
      </dgm:t>
    </dgm:pt>
    <dgm:pt modelId="{5914A9FD-1BBC-43A1-BA4A-AD2C634E18D9}">
      <dgm:prSet/>
      <dgm:spPr/>
      <dgm:t>
        <a:bodyPr/>
        <a:lstStyle/>
        <a:p>
          <a:r>
            <a:rPr lang="en-US"/>
            <a:t>Network slicing enables dedicated logical networks for different services</a:t>
          </a:r>
        </a:p>
      </dgm:t>
    </dgm:pt>
    <dgm:pt modelId="{E1F69797-8488-4FFB-9C4C-FB5626AB0836}" type="parTrans" cxnId="{6989DD02-79E2-4B54-8A7E-56896C435719}">
      <dgm:prSet/>
      <dgm:spPr/>
      <dgm:t>
        <a:bodyPr/>
        <a:lstStyle/>
        <a:p>
          <a:endParaRPr lang="en-US"/>
        </a:p>
      </dgm:t>
    </dgm:pt>
    <dgm:pt modelId="{7490BB17-05F9-415B-B7F0-676B47713761}" type="sibTrans" cxnId="{6989DD02-79E2-4B54-8A7E-56896C435719}">
      <dgm:prSet/>
      <dgm:spPr/>
      <dgm:t>
        <a:bodyPr/>
        <a:lstStyle/>
        <a:p>
          <a:endParaRPr lang="en-US"/>
        </a:p>
      </dgm:t>
    </dgm:pt>
    <dgm:pt modelId="{1345F9AE-C957-44B2-AF46-3C6B690D899B}" type="pres">
      <dgm:prSet presAssocID="{B64D7243-8A10-41BC-A433-838BB711BED3}" presName="Name0" presStyleCnt="0">
        <dgm:presLayoutVars>
          <dgm:dir/>
          <dgm:animLvl val="lvl"/>
          <dgm:resizeHandles val="exact"/>
        </dgm:presLayoutVars>
      </dgm:prSet>
      <dgm:spPr/>
    </dgm:pt>
    <dgm:pt modelId="{85581C10-0293-4049-87F4-11F918C16FE6}" type="pres">
      <dgm:prSet presAssocID="{4FF8E46F-5379-485A-A3AA-0F47D7959A86}" presName="linNode" presStyleCnt="0"/>
      <dgm:spPr/>
    </dgm:pt>
    <dgm:pt modelId="{7E3F9BC8-5CD4-48E0-9B8B-D03C821BCB2A}" type="pres">
      <dgm:prSet presAssocID="{4FF8E46F-5379-485A-A3AA-0F47D7959A86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247116FB-5CC9-4A6D-A192-AE47CC4D9AFD}" type="pres">
      <dgm:prSet presAssocID="{4FF8E46F-5379-485A-A3AA-0F47D7959A86}" presName="descendantText" presStyleLbl="alignAccFollowNode1" presStyleIdx="0" presStyleCnt="2">
        <dgm:presLayoutVars>
          <dgm:bulletEnabled/>
        </dgm:presLayoutVars>
      </dgm:prSet>
      <dgm:spPr/>
    </dgm:pt>
    <dgm:pt modelId="{8BF43FB9-8357-4ABD-86FB-098D56775060}" type="pres">
      <dgm:prSet presAssocID="{160C138F-3F39-43D7-B1F5-B8E1737D77B6}" presName="sp" presStyleCnt="0"/>
      <dgm:spPr/>
    </dgm:pt>
    <dgm:pt modelId="{9EE3E902-F8D2-4BB7-88F9-E88742FE764C}" type="pres">
      <dgm:prSet presAssocID="{9CDC823A-433B-4374-9CBC-3D93E3EA46C0}" presName="linNode" presStyleCnt="0"/>
      <dgm:spPr/>
    </dgm:pt>
    <dgm:pt modelId="{A00F459F-C75E-4CDF-A567-6035F5333FF3}" type="pres">
      <dgm:prSet presAssocID="{9CDC823A-433B-4374-9CBC-3D93E3EA46C0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5A57C883-B0F5-4C29-A692-CADC75ADEB68}" type="pres">
      <dgm:prSet presAssocID="{9CDC823A-433B-4374-9CBC-3D93E3EA46C0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6989DD02-79E2-4B54-8A7E-56896C435719}" srcId="{9CDC823A-433B-4374-9CBC-3D93E3EA46C0}" destId="{5914A9FD-1BBC-43A1-BA4A-AD2C634E18D9}" srcOrd="0" destOrd="0" parTransId="{E1F69797-8488-4FFB-9C4C-FB5626AB0836}" sibTransId="{7490BB17-05F9-415B-B7F0-676B47713761}"/>
    <dgm:cxn modelId="{36C85F10-612F-4D37-8623-33B3727FC34F}" type="presOf" srcId="{9CDC823A-433B-4374-9CBC-3D93E3EA46C0}" destId="{A00F459F-C75E-4CDF-A567-6035F5333FF3}" srcOrd="0" destOrd="0" presId="urn:microsoft.com/office/officeart/2016/7/layout/VerticalSolidActionList"/>
    <dgm:cxn modelId="{676B2F1D-43AB-47A4-BD32-70C5C8CC3CE8}" type="presOf" srcId="{16BFD0E9-A043-4B8B-91FD-E333FC829027}" destId="{247116FB-5CC9-4A6D-A192-AE47CC4D9AFD}" srcOrd="0" destOrd="1" presId="urn:microsoft.com/office/officeart/2016/7/layout/VerticalSolidActionList"/>
    <dgm:cxn modelId="{E258DD28-080C-4A2A-BB28-34340FF6642B}" type="presOf" srcId="{5914A9FD-1BBC-43A1-BA4A-AD2C634E18D9}" destId="{5A57C883-B0F5-4C29-A692-CADC75ADEB68}" srcOrd="0" destOrd="0" presId="urn:microsoft.com/office/officeart/2016/7/layout/VerticalSolidActionList"/>
    <dgm:cxn modelId="{2DB5AC6F-36F9-40A0-88FE-0D02F4435758}" type="presOf" srcId="{4FF8E46F-5379-485A-A3AA-0F47D7959A86}" destId="{7E3F9BC8-5CD4-48E0-9B8B-D03C821BCB2A}" srcOrd="0" destOrd="0" presId="urn:microsoft.com/office/officeart/2016/7/layout/VerticalSolidActionList"/>
    <dgm:cxn modelId="{94E40478-CCD9-4542-BB78-31AE81F784D4}" srcId="{4FF8E46F-5379-485A-A3AA-0F47D7959A86}" destId="{16BFD0E9-A043-4B8B-91FD-E333FC829027}" srcOrd="1" destOrd="0" parTransId="{B922F730-A802-45B9-8808-5722DB8B5CCA}" sibTransId="{A5FBA9A6-6B3A-4844-B2E6-B638A5364E23}"/>
    <dgm:cxn modelId="{AE0F1C8B-2EE2-46D7-A4E5-708E36CCFB4A}" srcId="{4FF8E46F-5379-485A-A3AA-0F47D7959A86}" destId="{6F19A712-AA98-4D4F-8D67-2394D89DD93C}" srcOrd="0" destOrd="0" parTransId="{9263E21D-2D50-44DD-8720-922E0F4A5149}" sibTransId="{C9DB22F5-D9EC-4D1C-9413-908E6FCF6729}"/>
    <dgm:cxn modelId="{412A27A6-4469-4CDE-A2C0-3320B6C75E8C}" type="presOf" srcId="{B64D7243-8A10-41BC-A433-838BB711BED3}" destId="{1345F9AE-C957-44B2-AF46-3C6B690D899B}" srcOrd="0" destOrd="0" presId="urn:microsoft.com/office/officeart/2016/7/layout/VerticalSolidActionList"/>
    <dgm:cxn modelId="{70C256D5-8B55-4E71-A5B4-04C7B1C261F5}" srcId="{B64D7243-8A10-41BC-A433-838BB711BED3}" destId="{4FF8E46F-5379-485A-A3AA-0F47D7959A86}" srcOrd="0" destOrd="0" parTransId="{F0F26102-5393-478E-B3D4-1A3B0B5E0BB3}" sibTransId="{160C138F-3F39-43D7-B1F5-B8E1737D77B6}"/>
    <dgm:cxn modelId="{00AB6EF2-938E-44CD-A0E8-EB961094234A}" srcId="{B64D7243-8A10-41BC-A433-838BB711BED3}" destId="{9CDC823A-433B-4374-9CBC-3D93E3EA46C0}" srcOrd="1" destOrd="0" parTransId="{A4B4611F-102D-41B3-8F66-2F7E4B423FEC}" sibTransId="{194669FA-D376-41B3-9A13-388BD9BB68E2}"/>
    <dgm:cxn modelId="{7FD3EFFA-490B-4A52-9969-FA7692516FB7}" type="presOf" srcId="{6F19A712-AA98-4D4F-8D67-2394D89DD93C}" destId="{247116FB-5CC9-4A6D-A192-AE47CC4D9AFD}" srcOrd="0" destOrd="0" presId="urn:microsoft.com/office/officeart/2016/7/layout/VerticalSolidActionList"/>
    <dgm:cxn modelId="{280D2BB4-535F-4575-8B9E-5AB6301756D8}" type="presParOf" srcId="{1345F9AE-C957-44B2-AF46-3C6B690D899B}" destId="{85581C10-0293-4049-87F4-11F918C16FE6}" srcOrd="0" destOrd="0" presId="urn:microsoft.com/office/officeart/2016/7/layout/VerticalSolidActionList"/>
    <dgm:cxn modelId="{3196730B-1DD1-4609-B69A-8D6B0F01E7B3}" type="presParOf" srcId="{85581C10-0293-4049-87F4-11F918C16FE6}" destId="{7E3F9BC8-5CD4-48E0-9B8B-D03C821BCB2A}" srcOrd="0" destOrd="0" presId="urn:microsoft.com/office/officeart/2016/7/layout/VerticalSolidActionList"/>
    <dgm:cxn modelId="{154738FD-AA31-4831-9FA3-21D00866E98E}" type="presParOf" srcId="{85581C10-0293-4049-87F4-11F918C16FE6}" destId="{247116FB-5CC9-4A6D-A192-AE47CC4D9AFD}" srcOrd="1" destOrd="0" presId="urn:microsoft.com/office/officeart/2016/7/layout/VerticalSolidActionList"/>
    <dgm:cxn modelId="{2AE0F561-80A6-42CE-A73A-D0672D6D5122}" type="presParOf" srcId="{1345F9AE-C957-44B2-AF46-3C6B690D899B}" destId="{8BF43FB9-8357-4ABD-86FB-098D56775060}" srcOrd="1" destOrd="0" presId="urn:microsoft.com/office/officeart/2016/7/layout/VerticalSolidActionList"/>
    <dgm:cxn modelId="{CA687E8B-7924-49D9-BB5B-71365C45D0A8}" type="presParOf" srcId="{1345F9AE-C957-44B2-AF46-3C6B690D899B}" destId="{9EE3E902-F8D2-4BB7-88F9-E88742FE764C}" srcOrd="2" destOrd="0" presId="urn:microsoft.com/office/officeart/2016/7/layout/VerticalSolidActionList"/>
    <dgm:cxn modelId="{DDC00F5B-A39E-4472-9508-1A6977B72401}" type="presParOf" srcId="{9EE3E902-F8D2-4BB7-88F9-E88742FE764C}" destId="{A00F459F-C75E-4CDF-A567-6035F5333FF3}" srcOrd="0" destOrd="0" presId="urn:microsoft.com/office/officeart/2016/7/layout/VerticalSolidActionList"/>
    <dgm:cxn modelId="{47CF7EED-B657-4E88-A4FE-C7265F77AD2F}" type="presParOf" srcId="{9EE3E902-F8D2-4BB7-88F9-E88742FE764C}" destId="{5A57C883-B0F5-4C29-A692-CADC75ADEB6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FA7A59-8059-46CF-9515-E6E7B2BF7A34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914300-C77C-4223-B323-3C8D7BFA0A56}">
      <dgm:prSet/>
      <dgm:spPr/>
      <dgm:t>
        <a:bodyPr/>
        <a:lstStyle/>
        <a:p>
          <a:r>
            <a:rPr lang="en-US"/>
            <a:t>free5GC</a:t>
          </a:r>
        </a:p>
      </dgm:t>
    </dgm:pt>
    <dgm:pt modelId="{94C1E08C-F077-469A-9FD7-278D0B049F30}" type="parTrans" cxnId="{56B3CD79-33EC-4D21-B031-875DAE302592}">
      <dgm:prSet/>
      <dgm:spPr/>
      <dgm:t>
        <a:bodyPr/>
        <a:lstStyle/>
        <a:p>
          <a:endParaRPr lang="en-US"/>
        </a:p>
      </dgm:t>
    </dgm:pt>
    <dgm:pt modelId="{5FA28E3E-7D41-479F-A05C-401C15E1A416}" type="sibTrans" cxnId="{56B3CD79-33EC-4D21-B031-875DAE302592}">
      <dgm:prSet/>
      <dgm:spPr/>
      <dgm:t>
        <a:bodyPr/>
        <a:lstStyle/>
        <a:p>
          <a:endParaRPr lang="en-US"/>
        </a:p>
      </dgm:t>
    </dgm:pt>
    <dgm:pt modelId="{2AA00AE6-E7A8-4FA4-931B-52DCDAD4A011}">
      <dgm:prSet/>
      <dgm:spPr/>
      <dgm:t>
        <a:bodyPr/>
        <a:lstStyle/>
        <a:p>
          <a:r>
            <a:rPr lang="en-US"/>
            <a:t>open5GS</a:t>
          </a:r>
        </a:p>
      </dgm:t>
    </dgm:pt>
    <dgm:pt modelId="{6EE7F182-3173-4027-9882-F8828A94F20A}" type="parTrans" cxnId="{DFB381C1-638D-4315-A9CD-7A97FF232F6A}">
      <dgm:prSet/>
      <dgm:spPr/>
      <dgm:t>
        <a:bodyPr/>
        <a:lstStyle/>
        <a:p>
          <a:endParaRPr lang="en-US"/>
        </a:p>
      </dgm:t>
    </dgm:pt>
    <dgm:pt modelId="{36138606-1EB9-4DC8-8C12-6C6DDF3B18A3}" type="sibTrans" cxnId="{DFB381C1-638D-4315-A9CD-7A97FF232F6A}">
      <dgm:prSet/>
      <dgm:spPr/>
      <dgm:t>
        <a:bodyPr/>
        <a:lstStyle/>
        <a:p>
          <a:endParaRPr lang="en-US"/>
        </a:p>
      </dgm:t>
    </dgm:pt>
    <dgm:pt modelId="{1BE83651-1573-46AF-BA09-143A71C2F0C6}" type="pres">
      <dgm:prSet presAssocID="{E4FA7A59-8059-46CF-9515-E6E7B2BF7A34}" presName="cycle" presStyleCnt="0">
        <dgm:presLayoutVars>
          <dgm:dir/>
          <dgm:resizeHandles val="exact"/>
        </dgm:presLayoutVars>
      </dgm:prSet>
      <dgm:spPr/>
    </dgm:pt>
    <dgm:pt modelId="{A9433CD3-0C26-4C67-8B5B-2675A8AACE10}" type="pres">
      <dgm:prSet presAssocID="{7E914300-C77C-4223-B323-3C8D7BFA0A56}" presName="node" presStyleLbl="node1" presStyleIdx="0" presStyleCnt="2">
        <dgm:presLayoutVars>
          <dgm:bulletEnabled val="1"/>
        </dgm:presLayoutVars>
      </dgm:prSet>
      <dgm:spPr/>
    </dgm:pt>
    <dgm:pt modelId="{718868EE-2253-4844-9F20-A18C6AD756E4}" type="pres">
      <dgm:prSet presAssocID="{7E914300-C77C-4223-B323-3C8D7BFA0A56}" presName="spNode" presStyleCnt="0"/>
      <dgm:spPr/>
    </dgm:pt>
    <dgm:pt modelId="{6E1E57B7-8D46-4F1E-A059-6A25DF0F6A70}" type="pres">
      <dgm:prSet presAssocID="{5FA28E3E-7D41-479F-A05C-401C15E1A416}" presName="sibTrans" presStyleLbl="sibTrans1D1" presStyleIdx="0" presStyleCnt="2"/>
      <dgm:spPr/>
    </dgm:pt>
    <dgm:pt modelId="{2452DE62-4E64-4384-B6A9-FA8D5B063C7A}" type="pres">
      <dgm:prSet presAssocID="{2AA00AE6-E7A8-4FA4-931B-52DCDAD4A011}" presName="node" presStyleLbl="node1" presStyleIdx="1" presStyleCnt="2">
        <dgm:presLayoutVars>
          <dgm:bulletEnabled val="1"/>
        </dgm:presLayoutVars>
      </dgm:prSet>
      <dgm:spPr/>
    </dgm:pt>
    <dgm:pt modelId="{C1913C21-1EA5-466A-8753-615DA97E69E7}" type="pres">
      <dgm:prSet presAssocID="{2AA00AE6-E7A8-4FA4-931B-52DCDAD4A011}" presName="spNode" presStyleCnt="0"/>
      <dgm:spPr/>
    </dgm:pt>
    <dgm:pt modelId="{A962025F-3AF4-4D0B-973D-785DC684BC36}" type="pres">
      <dgm:prSet presAssocID="{36138606-1EB9-4DC8-8C12-6C6DDF3B18A3}" presName="sibTrans" presStyleLbl="sibTrans1D1" presStyleIdx="1" presStyleCnt="2"/>
      <dgm:spPr/>
    </dgm:pt>
  </dgm:ptLst>
  <dgm:cxnLst>
    <dgm:cxn modelId="{0AFDBD08-AEDC-4CEE-A810-81604D13C08F}" type="presOf" srcId="{36138606-1EB9-4DC8-8C12-6C6DDF3B18A3}" destId="{A962025F-3AF4-4D0B-973D-785DC684BC36}" srcOrd="0" destOrd="0" presId="urn:microsoft.com/office/officeart/2005/8/layout/cycle6"/>
    <dgm:cxn modelId="{3CB03063-F923-4038-AD71-1D21CA4F10FF}" type="presOf" srcId="{5FA28E3E-7D41-479F-A05C-401C15E1A416}" destId="{6E1E57B7-8D46-4F1E-A059-6A25DF0F6A70}" srcOrd="0" destOrd="0" presId="urn:microsoft.com/office/officeart/2005/8/layout/cycle6"/>
    <dgm:cxn modelId="{56B3CD79-33EC-4D21-B031-875DAE302592}" srcId="{E4FA7A59-8059-46CF-9515-E6E7B2BF7A34}" destId="{7E914300-C77C-4223-B323-3C8D7BFA0A56}" srcOrd="0" destOrd="0" parTransId="{94C1E08C-F077-469A-9FD7-278D0B049F30}" sibTransId="{5FA28E3E-7D41-479F-A05C-401C15E1A416}"/>
    <dgm:cxn modelId="{E21AEFAA-22C1-4188-B11B-3E1E199783D6}" type="presOf" srcId="{7E914300-C77C-4223-B323-3C8D7BFA0A56}" destId="{A9433CD3-0C26-4C67-8B5B-2675A8AACE10}" srcOrd="0" destOrd="0" presId="urn:microsoft.com/office/officeart/2005/8/layout/cycle6"/>
    <dgm:cxn modelId="{59EE2AB3-3CD6-49B2-9EC6-41913FB5389A}" type="presOf" srcId="{E4FA7A59-8059-46CF-9515-E6E7B2BF7A34}" destId="{1BE83651-1573-46AF-BA09-143A71C2F0C6}" srcOrd="0" destOrd="0" presId="urn:microsoft.com/office/officeart/2005/8/layout/cycle6"/>
    <dgm:cxn modelId="{DFB381C1-638D-4315-A9CD-7A97FF232F6A}" srcId="{E4FA7A59-8059-46CF-9515-E6E7B2BF7A34}" destId="{2AA00AE6-E7A8-4FA4-931B-52DCDAD4A011}" srcOrd="1" destOrd="0" parTransId="{6EE7F182-3173-4027-9882-F8828A94F20A}" sibTransId="{36138606-1EB9-4DC8-8C12-6C6DDF3B18A3}"/>
    <dgm:cxn modelId="{1F3282E0-83A2-42CF-921E-212722880782}" type="presOf" srcId="{2AA00AE6-E7A8-4FA4-931B-52DCDAD4A011}" destId="{2452DE62-4E64-4384-B6A9-FA8D5B063C7A}" srcOrd="0" destOrd="0" presId="urn:microsoft.com/office/officeart/2005/8/layout/cycle6"/>
    <dgm:cxn modelId="{9E89019E-C1BE-4934-957B-10979707292F}" type="presParOf" srcId="{1BE83651-1573-46AF-BA09-143A71C2F0C6}" destId="{A9433CD3-0C26-4C67-8B5B-2675A8AACE10}" srcOrd="0" destOrd="0" presId="urn:microsoft.com/office/officeart/2005/8/layout/cycle6"/>
    <dgm:cxn modelId="{2D81E9E3-363B-458C-8755-1A1848D29249}" type="presParOf" srcId="{1BE83651-1573-46AF-BA09-143A71C2F0C6}" destId="{718868EE-2253-4844-9F20-A18C6AD756E4}" srcOrd="1" destOrd="0" presId="urn:microsoft.com/office/officeart/2005/8/layout/cycle6"/>
    <dgm:cxn modelId="{D5BF1017-7396-45E0-9536-ADBD7187F6DB}" type="presParOf" srcId="{1BE83651-1573-46AF-BA09-143A71C2F0C6}" destId="{6E1E57B7-8D46-4F1E-A059-6A25DF0F6A70}" srcOrd="2" destOrd="0" presId="urn:microsoft.com/office/officeart/2005/8/layout/cycle6"/>
    <dgm:cxn modelId="{E431705A-6DCF-4DDD-BF0A-F98ED843747F}" type="presParOf" srcId="{1BE83651-1573-46AF-BA09-143A71C2F0C6}" destId="{2452DE62-4E64-4384-B6A9-FA8D5B063C7A}" srcOrd="3" destOrd="0" presId="urn:microsoft.com/office/officeart/2005/8/layout/cycle6"/>
    <dgm:cxn modelId="{A9DDD912-D45B-445A-92C3-342FFCC4B850}" type="presParOf" srcId="{1BE83651-1573-46AF-BA09-143A71C2F0C6}" destId="{C1913C21-1EA5-466A-8753-615DA97E69E7}" srcOrd="4" destOrd="0" presId="urn:microsoft.com/office/officeart/2005/8/layout/cycle6"/>
    <dgm:cxn modelId="{0C34D772-A627-486B-87F8-4CEF2F491BAE}" type="presParOf" srcId="{1BE83651-1573-46AF-BA09-143A71C2F0C6}" destId="{A962025F-3AF4-4D0B-973D-785DC684BC36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B98F7A-D4A0-420F-92F0-BF80DAABB10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A05718-C236-4BEC-81FD-335DB0115A56}">
      <dgm:prSet/>
      <dgm:spPr/>
      <dgm:t>
        <a:bodyPr/>
        <a:lstStyle/>
        <a:p>
          <a:r>
            <a:rPr lang="en-US"/>
            <a:t>Built open5GS from source</a:t>
          </a:r>
        </a:p>
      </dgm:t>
    </dgm:pt>
    <dgm:pt modelId="{61BFD26E-E94E-47B9-B771-FD1D1898F30C}" type="parTrans" cxnId="{E46A9386-9D4D-408C-8201-E8C7D04AD1F5}">
      <dgm:prSet/>
      <dgm:spPr/>
      <dgm:t>
        <a:bodyPr/>
        <a:lstStyle/>
        <a:p>
          <a:endParaRPr lang="en-US"/>
        </a:p>
      </dgm:t>
    </dgm:pt>
    <dgm:pt modelId="{B89F9D4B-598A-430F-81B2-4BA3DDDE773D}" type="sibTrans" cxnId="{E46A9386-9D4D-408C-8201-E8C7D04AD1F5}">
      <dgm:prSet/>
      <dgm:spPr/>
      <dgm:t>
        <a:bodyPr/>
        <a:lstStyle/>
        <a:p>
          <a:endParaRPr lang="en-US"/>
        </a:p>
      </dgm:t>
    </dgm:pt>
    <dgm:pt modelId="{9550620F-B36D-4D95-A2F8-D038E6382B8D}">
      <dgm:prSet/>
      <dgm:spPr/>
      <dgm:t>
        <a:bodyPr/>
        <a:lstStyle/>
        <a:p>
          <a:r>
            <a:rPr lang="en-US"/>
            <a:t>Successfully connected to core</a:t>
          </a:r>
        </a:p>
      </dgm:t>
    </dgm:pt>
    <dgm:pt modelId="{02DE7355-3416-41CC-91BA-8E6FBB57631E}" type="parTrans" cxnId="{23995C57-E184-4069-92DC-B31D68DCD64A}">
      <dgm:prSet/>
      <dgm:spPr/>
      <dgm:t>
        <a:bodyPr/>
        <a:lstStyle/>
        <a:p>
          <a:endParaRPr lang="en-US"/>
        </a:p>
      </dgm:t>
    </dgm:pt>
    <dgm:pt modelId="{0433D28A-3603-4F1E-AB18-6F0F443D3DC7}" type="sibTrans" cxnId="{23995C57-E184-4069-92DC-B31D68DCD64A}">
      <dgm:prSet/>
      <dgm:spPr/>
      <dgm:t>
        <a:bodyPr/>
        <a:lstStyle/>
        <a:p>
          <a:endParaRPr lang="en-US"/>
        </a:p>
      </dgm:t>
    </dgm:pt>
    <dgm:pt modelId="{ED33A5AE-C291-4CE5-B29F-6C7B8C9AD2E1}">
      <dgm:prSet/>
      <dgm:spPr/>
      <dgm:t>
        <a:bodyPr/>
        <a:lstStyle/>
        <a:p>
          <a:r>
            <a:rPr lang="en-US"/>
            <a:t>Started on documentation</a:t>
          </a:r>
        </a:p>
      </dgm:t>
    </dgm:pt>
    <dgm:pt modelId="{32B74521-4B52-4CA7-98EE-DBED9C20FABF}" type="parTrans" cxnId="{4D67A007-1C4C-44B3-80B5-9F7E63E89416}">
      <dgm:prSet/>
      <dgm:spPr/>
      <dgm:t>
        <a:bodyPr/>
        <a:lstStyle/>
        <a:p>
          <a:endParaRPr lang="en-US"/>
        </a:p>
      </dgm:t>
    </dgm:pt>
    <dgm:pt modelId="{745FC270-5AF8-4479-9804-A9C0B6F575A1}" type="sibTrans" cxnId="{4D67A007-1C4C-44B3-80B5-9F7E63E89416}">
      <dgm:prSet/>
      <dgm:spPr/>
      <dgm:t>
        <a:bodyPr/>
        <a:lstStyle/>
        <a:p>
          <a:endParaRPr lang="en-US"/>
        </a:p>
      </dgm:t>
    </dgm:pt>
    <dgm:pt modelId="{DBDD94D6-4823-4A1C-B7E2-CC0CBCAB8572}">
      <dgm:prSet/>
      <dgm:spPr/>
      <dgm:t>
        <a:bodyPr/>
        <a:lstStyle/>
        <a:p>
          <a:r>
            <a:rPr lang="en-US"/>
            <a:t>Built webUI, set up subscribers</a:t>
          </a:r>
        </a:p>
      </dgm:t>
    </dgm:pt>
    <dgm:pt modelId="{1D8040FF-352B-4B3E-AF4B-5FAE637D0DE7}" type="parTrans" cxnId="{A77A5C45-2732-4475-B2A3-782D34651ABA}">
      <dgm:prSet/>
      <dgm:spPr/>
      <dgm:t>
        <a:bodyPr/>
        <a:lstStyle/>
        <a:p>
          <a:endParaRPr lang="sv-SE"/>
        </a:p>
      </dgm:t>
    </dgm:pt>
    <dgm:pt modelId="{5CEB4B91-E664-40CC-9BFA-079CEC3F88B4}" type="sibTrans" cxnId="{A77A5C45-2732-4475-B2A3-782D34651ABA}">
      <dgm:prSet/>
      <dgm:spPr/>
      <dgm:t>
        <a:bodyPr/>
        <a:lstStyle/>
        <a:p>
          <a:endParaRPr lang="sv-SE"/>
        </a:p>
      </dgm:t>
    </dgm:pt>
    <dgm:pt modelId="{F857399D-BEFB-4164-9C44-7E6CD1025792}" type="pres">
      <dgm:prSet presAssocID="{31B98F7A-D4A0-420F-92F0-BF80DAABB107}" presName="linear" presStyleCnt="0">
        <dgm:presLayoutVars>
          <dgm:animLvl val="lvl"/>
          <dgm:resizeHandles val="exact"/>
        </dgm:presLayoutVars>
      </dgm:prSet>
      <dgm:spPr/>
    </dgm:pt>
    <dgm:pt modelId="{794A79A9-5244-443E-B374-E27D8C25D243}" type="pres">
      <dgm:prSet presAssocID="{C2A05718-C236-4BEC-81FD-335DB0115A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61EF524-750B-4D50-802F-4C2CB104AD34}" type="pres">
      <dgm:prSet presAssocID="{B89F9D4B-598A-430F-81B2-4BA3DDDE773D}" presName="spacer" presStyleCnt="0"/>
      <dgm:spPr/>
    </dgm:pt>
    <dgm:pt modelId="{867B00E1-4A5B-49D9-B34A-7B26192EB116}" type="pres">
      <dgm:prSet presAssocID="{DBDD94D6-4823-4A1C-B7E2-CC0CBCAB85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7FA898-4CF8-4116-8340-437A45790363}" type="pres">
      <dgm:prSet presAssocID="{5CEB4B91-E664-40CC-9BFA-079CEC3F88B4}" presName="spacer" presStyleCnt="0"/>
      <dgm:spPr/>
    </dgm:pt>
    <dgm:pt modelId="{99243B64-E75B-4890-AE32-FB003BEA0A52}" type="pres">
      <dgm:prSet presAssocID="{9550620F-B36D-4D95-A2F8-D038E6382B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D080C7-7E56-4D99-8F51-D0C6F818E891}" type="pres">
      <dgm:prSet presAssocID="{0433D28A-3603-4F1E-AB18-6F0F443D3DC7}" presName="spacer" presStyleCnt="0"/>
      <dgm:spPr/>
    </dgm:pt>
    <dgm:pt modelId="{31AB3DDF-0F70-4ABB-9BB7-0C8F14E745FD}" type="pres">
      <dgm:prSet presAssocID="{ED33A5AE-C291-4CE5-B29F-6C7B8C9AD2E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D67A007-1C4C-44B3-80B5-9F7E63E89416}" srcId="{31B98F7A-D4A0-420F-92F0-BF80DAABB107}" destId="{ED33A5AE-C291-4CE5-B29F-6C7B8C9AD2E1}" srcOrd="3" destOrd="0" parTransId="{32B74521-4B52-4CA7-98EE-DBED9C20FABF}" sibTransId="{745FC270-5AF8-4479-9804-A9C0B6F575A1}"/>
    <dgm:cxn modelId="{CD985A1D-1CD0-4E7C-BBBE-F2FE65AA1444}" type="presOf" srcId="{DBDD94D6-4823-4A1C-B7E2-CC0CBCAB8572}" destId="{867B00E1-4A5B-49D9-B34A-7B26192EB116}" srcOrd="0" destOrd="0" presId="urn:microsoft.com/office/officeart/2005/8/layout/vList2"/>
    <dgm:cxn modelId="{8658AF26-3EEE-40BF-8CE9-C7F651ABBA9F}" type="presOf" srcId="{9550620F-B36D-4D95-A2F8-D038E6382B8D}" destId="{99243B64-E75B-4890-AE32-FB003BEA0A52}" srcOrd="0" destOrd="0" presId="urn:microsoft.com/office/officeart/2005/8/layout/vList2"/>
    <dgm:cxn modelId="{A77A5C45-2732-4475-B2A3-782D34651ABA}" srcId="{31B98F7A-D4A0-420F-92F0-BF80DAABB107}" destId="{DBDD94D6-4823-4A1C-B7E2-CC0CBCAB8572}" srcOrd="1" destOrd="0" parTransId="{1D8040FF-352B-4B3E-AF4B-5FAE637D0DE7}" sibTransId="{5CEB4B91-E664-40CC-9BFA-079CEC3F88B4}"/>
    <dgm:cxn modelId="{23995C57-E184-4069-92DC-B31D68DCD64A}" srcId="{31B98F7A-D4A0-420F-92F0-BF80DAABB107}" destId="{9550620F-B36D-4D95-A2F8-D038E6382B8D}" srcOrd="2" destOrd="0" parTransId="{02DE7355-3416-41CC-91BA-8E6FBB57631E}" sibTransId="{0433D28A-3603-4F1E-AB18-6F0F443D3DC7}"/>
    <dgm:cxn modelId="{E46A9386-9D4D-408C-8201-E8C7D04AD1F5}" srcId="{31B98F7A-D4A0-420F-92F0-BF80DAABB107}" destId="{C2A05718-C236-4BEC-81FD-335DB0115A56}" srcOrd="0" destOrd="0" parTransId="{61BFD26E-E94E-47B9-B771-FD1D1898F30C}" sibTransId="{B89F9D4B-598A-430F-81B2-4BA3DDDE773D}"/>
    <dgm:cxn modelId="{591533AF-0BA5-4FBB-9120-DCB4501BBB0E}" type="presOf" srcId="{ED33A5AE-C291-4CE5-B29F-6C7B8C9AD2E1}" destId="{31AB3DDF-0F70-4ABB-9BB7-0C8F14E745FD}" srcOrd="0" destOrd="0" presId="urn:microsoft.com/office/officeart/2005/8/layout/vList2"/>
    <dgm:cxn modelId="{DDE408F6-3581-4E8B-9B36-586ED6CD7764}" type="presOf" srcId="{C2A05718-C236-4BEC-81FD-335DB0115A56}" destId="{794A79A9-5244-443E-B374-E27D8C25D243}" srcOrd="0" destOrd="0" presId="urn:microsoft.com/office/officeart/2005/8/layout/vList2"/>
    <dgm:cxn modelId="{4DB287FD-385B-4525-85C6-D78C48FC94E0}" type="presOf" srcId="{31B98F7A-D4A0-420F-92F0-BF80DAABB107}" destId="{F857399D-BEFB-4164-9C44-7E6CD1025792}" srcOrd="0" destOrd="0" presId="urn:microsoft.com/office/officeart/2005/8/layout/vList2"/>
    <dgm:cxn modelId="{83FE85D8-5A91-4D34-B29E-CD1F669CB87D}" type="presParOf" srcId="{F857399D-BEFB-4164-9C44-7E6CD1025792}" destId="{794A79A9-5244-443E-B374-E27D8C25D243}" srcOrd="0" destOrd="0" presId="urn:microsoft.com/office/officeart/2005/8/layout/vList2"/>
    <dgm:cxn modelId="{9004DFD9-04B8-449D-BD3D-A24BDD58FE9B}" type="presParOf" srcId="{F857399D-BEFB-4164-9C44-7E6CD1025792}" destId="{F61EF524-750B-4D50-802F-4C2CB104AD34}" srcOrd="1" destOrd="0" presId="urn:microsoft.com/office/officeart/2005/8/layout/vList2"/>
    <dgm:cxn modelId="{67BCEF31-34AB-4A47-8C9B-297D2C0FE4AB}" type="presParOf" srcId="{F857399D-BEFB-4164-9C44-7E6CD1025792}" destId="{867B00E1-4A5B-49D9-B34A-7B26192EB116}" srcOrd="2" destOrd="0" presId="urn:microsoft.com/office/officeart/2005/8/layout/vList2"/>
    <dgm:cxn modelId="{04931A40-1646-47FA-A6D3-FEC6182CCEA9}" type="presParOf" srcId="{F857399D-BEFB-4164-9C44-7E6CD1025792}" destId="{EB7FA898-4CF8-4116-8340-437A45790363}" srcOrd="3" destOrd="0" presId="urn:microsoft.com/office/officeart/2005/8/layout/vList2"/>
    <dgm:cxn modelId="{F988F618-0FCA-4E4C-837B-1F0823FE95BC}" type="presParOf" srcId="{F857399D-BEFB-4164-9C44-7E6CD1025792}" destId="{99243B64-E75B-4890-AE32-FB003BEA0A52}" srcOrd="4" destOrd="0" presId="urn:microsoft.com/office/officeart/2005/8/layout/vList2"/>
    <dgm:cxn modelId="{7EC85915-0B8A-439B-88F8-2A138B378B93}" type="presParOf" srcId="{F857399D-BEFB-4164-9C44-7E6CD1025792}" destId="{FBD080C7-7E56-4D99-8F51-D0C6F818E891}" srcOrd="5" destOrd="0" presId="urn:microsoft.com/office/officeart/2005/8/layout/vList2"/>
    <dgm:cxn modelId="{66D22332-B3CC-4290-A2A9-E34F5DC68872}" type="presParOf" srcId="{F857399D-BEFB-4164-9C44-7E6CD1025792}" destId="{31AB3DDF-0F70-4ABB-9BB7-0C8F14E745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B21F3D-AAE9-4632-A442-58703802DA10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65AE925-1A8E-4403-8D5D-85DD8CEE27CA}">
      <dgm:prSet/>
      <dgm:spPr/>
      <dgm:t>
        <a:bodyPr/>
        <a:lstStyle/>
        <a:p>
          <a:r>
            <a:rPr lang="en-US"/>
            <a:t>Build UESIM for iperf</a:t>
          </a:r>
        </a:p>
      </dgm:t>
    </dgm:pt>
    <dgm:pt modelId="{4B944E60-4E50-4D4C-BFD7-F552144025DE}" type="parTrans" cxnId="{2D64D1BE-FCA9-4708-A2D7-A5D3DE3348B9}">
      <dgm:prSet/>
      <dgm:spPr/>
      <dgm:t>
        <a:bodyPr/>
        <a:lstStyle/>
        <a:p>
          <a:endParaRPr lang="en-US"/>
        </a:p>
      </dgm:t>
    </dgm:pt>
    <dgm:pt modelId="{4D53E7B0-7EA3-4F14-815A-5233C4B60FF1}" type="sibTrans" cxnId="{2D64D1BE-FCA9-4708-A2D7-A5D3DE3348B9}">
      <dgm:prSet/>
      <dgm:spPr/>
      <dgm:t>
        <a:bodyPr/>
        <a:lstStyle/>
        <a:p>
          <a:endParaRPr lang="en-US"/>
        </a:p>
      </dgm:t>
    </dgm:pt>
    <dgm:pt modelId="{A2FBFDF4-FDA8-4503-BFCE-12D6BF0B9C66}">
      <dgm:prSet/>
      <dgm:spPr/>
      <dgm:t>
        <a:bodyPr/>
        <a:lstStyle/>
        <a:p>
          <a:r>
            <a:rPr lang="en-US"/>
            <a:t>Benchmarking</a:t>
          </a:r>
        </a:p>
      </dgm:t>
    </dgm:pt>
    <dgm:pt modelId="{DE6A93C8-3018-4B43-8FCB-1E259E1253AD}" type="parTrans" cxnId="{CD276407-61A8-440B-9E18-8CF557E9E410}">
      <dgm:prSet/>
      <dgm:spPr/>
      <dgm:t>
        <a:bodyPr/>
        <a:lstStyle/>
        <a:p>
          <a:endParaRPr lang="en-US"/>
        </a:p>
      </dgm:t>
    </dgm:pt>
    <dgm:pt modelId="{A879F73C-6784-4BE0-A146-1390915044D4}" type="sibTrans" cxnId="{CD276407-61A8-440B-9E18-8CF557E9E410}">
      <dgm:prSet/>
      <dgm:spPr/>
      <dgm:t>
        <a:bodyPr/>
        <a:lstStyle/>
        <a:p>
          <a:endParaRPr lang="en-US"/>
        </a:p>
      </dgm:t>
    </dgm:pt>
    <dgm:pt modelId="{C9C41875-7757-4395-B4C4-66A7CF2678B7}">
      <dgm:prSet/>
      <dgm:spPr/>
      <dgm:t>
        <a:bodyPr/>
        <a:lstStyle/>
        <a:p>
          <a:r>
            <a:rPr lang="en-US"/>
            <a:t>Analysis</a:t>
          </a:r>
        </a:p>
      </dgm:t>
    </dgm:pt>
    <dgm:pt modelId="{C294428D-79DC-495A-B2C1-1D336F9C3120}" type="parTrans" cxnId="{C1F692CC-6B5C-435E-8778-6A076BC83638}">
      <dgm:prSet/>
      <dgm:spPr/>
      <dgm:t>
        <a:bodyPr/>
        <a:lstStyle/>
        <a:p>
          <a:endParaRPr lang="en-US"/>
        </a:p>
      </dgm:t>
    </dgm:pt>
    <dgm:pt modelId="{75D16C2C-4869-4B2D-9E8A-7C69331BD0F5}" type="sibTrans" cxnId="{C1F692CC-6B5C-435E-8778-6A076BC83638}">
      <dgm:prSet/>
      <dgm:spPr/>
      <dgm:t>
        <a:bodyPr/>
        <a:lstStyle/>
        <a:p>
          <a:endParaRPr lang="en-US"/>
        </a:p>
      </dgm:t>
    </dgm:pt>
    <dgm:pt modelId="{45B16B70-140B-4B79-A0E8-502FC6098FEB}">
      <dgm:prSet/>
      <dgm:spPr/>
      <dgm:t>
        <a:bodyPr/>
        <a:lstStyle/>
        <a:p>
          <a:r>
            <a:rPr lang="en-US"/>
            <a:t>Simulate traffic</a:t>
          </a:r>
        </a:p>
      </dgm:t>
    </dgm:pt>
    <dgm:pt modelId="{BEF4ADD8-51C7-4D5E-AFB2-99D0C2060527}" type="parTrans" cxnId="{3A1885EE-4568-4FB2-AE4C-3E3BA89DC40D}">
      <dgm:prSet/>
      <dgm:spPr/>
      <dgm:t>
        <a:bodyPr/>
        <a:lstStyle/>
        <a:p>
          <a:endParaRPr lang="sv-SE"/>
        </a:p>
      </dgm:t>
    </dgm:pt>
    <dgm:pt modelId="{5383CCDB-2E46-4085-A96C-DEFAD673F5F6}" type="sibTrans" cxnId="{3A1885EE-4568-4FB2-AE4C-3E3BA89DC40D}">
      <dgm:prSet/>
      <dgm:spPr/>
      <dgm:t>
        <a:bodyPr/>
        <a:lstStyle/>
        <a:p>
          <a:endParaRPr lang="sv-SE"/>
        </a:p>
      </dgm:t>
    </dgm:pt>
    <dgm:pt modelId="{9369488B-CB1B-4D65-B45D-9BF16378264D}">
      <dgm:prSet/>
      <dgm:spPr/>
      <dgm:t>
        <a:bodyPr/>
        <a:lstStyle/>
        <a:p>
          <a:r>
            <a:rPr lang="en-US"/>
            <a:t>Throughput</a:t>
          </a:r>
        </a:p>
      </dgm:t>
    </dgm:pt>
    <dgm:pt modelId="{5E95E6B4-6E1E-4F95-A0C0-7DA021A7C153}" type="parTrans" cxnId="{AAA8078E-86BB-4458-82E7-677B186EE3B2}">
      <dgm:prSet/>
      <dgm:spPr/>
      <dgm:t>
        <a:bodyPr/>
        <a:lstStyle/>
        <a:p>
          <a:endParaRPr lang="sv-SE"/>
        </a:p>
      </dgm:t>
    </dgm:pt>
    <dgm:pt modelId="{0C317331-4FBC-43E9-BF39-6C2FCBEF3990}" type="sibTrans" cxnId="{AAA8078E-86BB-4458-82E7-677B186EE3B2}">
      <dgm:prSet/>
      <dgm:spPr/>
      <dgm:t>
        <a:bodyPr/>
        <a:lstStyle/>
        <a:p>
          <a:endParaRPr lang="sv-SE"/>
        </a:p>
      </dgm:t>
    </dgm:pt>
    <dgm:pt modelId="{81C9338B-A99E-4C84-BC24-AE5E3D66D0A8}">
      <dgm:prSet/>
      <dgm:spPr/>
      <dgm:t>
        <a:bodyPr/>
        <a:lstStyle/>
        <a:p>
          <a:r>
            <a:rPr lang="en-US"/>
            <a:t>Latency</a:t>
          </a:r>
        </a:p>
      </dgm:t>
    </dgm:pt>
    <dgm:pt modelId="{467822D3-C5B8-4D2D-86B6-CE8C392FAC47}" type="parTrans" cxnId="{C114D696-5972-42EB-82FD-8BBE1DD47FEC}">
      <dgm:prSet/>
      <dgm:spPr/>
      <dgm:t>
        <a:bodyPr/>
        <a:lstStyle/>
        <a:p>
          <a:endParaRPr lang="sv-SE"/>
        </a:p>
      </dgm:t>
    </dgm:pt>
    <dgm:pt modelId="{2DBA0606-8691-4864-A289-7DDDB06AF6AF}" type="sibTrans" cxnId="{C114D696-5972-42EB-82FD-8BBE1DD47FEC}">
      <dgm:prSet/>
      <dgm:spPr/>
      <dgm:t>
        <a:bodyPr/>
        <a:lstStyle/>
        <a:p>
          <a:endParaRPr lang="sv-SE"/>
        </a:p>
      </dgm:t>
    </dgm:pt>
    <dgm:pt modelId="{48A554F9-F8E3-4ABF-83DA-FACAC9329B08}">
      <dgm:prSet/>
      <dgm:spPr/>
      <dgm:t>
        <a:bodyPr/>
        <a:lstStyle/>
        <a:p>
          <a:r>
            <a:rPr lang="en-US"/>
            <a:t>Network Slicing</a:t>
          </a:r>
        </a:p>
      </dgm:t>
    </dgm:pt>
    <dgm:pt modelId="{3690A048-07B9-4C61-81CE-E46F136619C3}" type="parTrans" cxnId="{7960556E-3094-476D-BBB1-DE9570147464}">
      <dgm:prSet/>
      <dgm:spPr/>
      <dgm:t>
        <a:bodyPr/>
        <a:lstStyle/>
        <a:p>
          <a:endParaRPr lang="sv-SE"/>
        </a:p>
      </dgm:t>
    </dgm:pt>
    <dgm:pt modelId="{B2EABA19-DEC4-4276-95FC-2C4B88309E4A}" type="sibTrans" cxnId="{7960556E-3094-476D-BBB1-DE9570147464}">
      <dgm:prSet/>
      <dgm:spPr/>
      <dgm:t>
        <a:bodyPr/>
        <a:lstStyle/>
        <a:p>
          <a:endParaRPr lang="sv-SE"/>
        </a:p>
      </dgm:t>
    </dgm:pt>
    <dgm:pt modelId="{66FAF08D-CEFF-4FF1-B6FE-03C98583381E}">
      <dgm:prSet/>
      <dgm:spPr/>
      <dgm:t>
        <a:bodyPr/>
        <a:lstStyle/>
        <a:p>
          <a:r>
            <a:rPr lang="en-US"/>
            <a:t>QoS policies</a:t>
          </a:r>
        </a:p>
      </dgm:t>
    </dgm:pt>
    <dgm:pt modelId="{D28B06D8-82D4-4CAB-9D8F-803D591F329F}" type="parTrans" cxnId="{DAB0F03B-61BA-4A2F-B90F-176223ABB01A}">
      <dgm:prSet/>
      <dgm:spPr/>
      <dgm:t>
        <a:bodyPr/>
        <a:lstStyle/>
        <a:p>
          <a:endParaRPr lang="sv-SE"/>
        </a:p>
      </dgm:t>
    </dgm:pt>
    <dgm:pt modelId="{318DC7F8-CC39-419D-AC75-DFC99E13F519}" type="sibTrans" cxnId="{DAB0F03B-61BA-4A2F-B90F-176223ABB01A}">
      <dgm:prSet/>
      <dgm:spPr/>
      <dgm:t>
        <a:bodyPr/>
        <a:lstStyle/>
        <a:p>
          <a:endParaRPr lang="sv-SE"/>
        </a:p>
      </dgm:t>
    </dgm:pt>
    <dgm:pt modelId="{52C0C597-DCB3-4A6A-8BAF-014E4FF249D9}">
      <dgm:prSet/>
      <dgm:spPr/>
      <dgm:t>
        <a:bodyPr/>
        <a:lstStyle/>
        <a:p>
          <a:r>
            <a:rPr lang="en-US"/>
            <a:t>V2X vs eMBB vs mMTC</a:t>
          </a:r>
        </a:p>
      </dgm:t>
    </dgm:pt>
    <dgm:pt modelId="{D91609BA-C8A5-40CB-BB8D-CFA2D3782C1B}" type="parTrans" cxnId="{62DA42FD-8182-49A3-9209-4E5916208C8F}">
      <dgm:prSet/>
      <dgm:spPr/>
      <dgm:t>
        <a:bodyPr/>
        <a:lstStyle/>
        <a:p>
          <a:endParaRPr lang="sv-SE"/>
        </a:p>
      </dgm:t>
    </dgm:pt>
    <dgm:pt modelId="{AB16B36F-1780-421C-A26E-1BC91A0C25AD}" type="sibTrans" cxnId="{62DA42FD-8182-49A3-9209-4E5916208C8F}">
      <dgm:prSet/>
      <dgm:spPr/>
      <dgm:t>
        <a:bodyPr/>
        <a:lstStyle/>
        <a:p>
          <a:endParaRPr lang="sv-SE"/>
        </a:p>
      </dgm:t>
    </dgm:pt>
    <dgm:pt modelId="{A93BDA5D-530B-4F33-8BF2-2D8957CBDCF9}" type="pres">
      <dgm:prSet presAssocID="{E6B21F3D-AAE9-4632-A442-58703802DA10}" presName="linear" presStyleCnt="0">
        <dgm:presLayoutVars>
          <dgm:dir/>
          <dgm:animLvl val="lvl"/>
          <dgm:resizeHandles val="exact"/>
        </dgm:presLayoutVars>
      </dgm:prSet>
      <dgm:spPr/>
    </dgm:pt>
    <dgm:pt modelId="{6D50ACF5-6BDF-4B0D-8860-6170F451774F}" type="pres">
      <dgm:prSet presAssocID="{265AE925-1A8E-4403-8D5D-85DD8CEE27CA}" presName="parentLin" presStyleCnt="0"/>
      <dgm:spPr/>
    </dgm:pt>
    <dgm:pt modelId="{BC1D7CB6-0DC8-4919-BAB9-7934E902A66C}" type="pres">
      <dgm:prSet presAssocID="{265AE925-1A8E-4403-8D5D-85DD8CEE27CA}" presName="parentLeftMargin" presStyleLbl="node1" presStyleIdx="0" presStyleCnt="5"/>
      <dgm:spPr/>
    </dgm:pt>
    <dgm:pt modelId="{32AD8816-36E0-4FE8-BD94-1A566A6E4449}" type="pres">
      <dgm:prSet presAssocID="{265AE925-1A8E-4403-8D5D-85DD8CEE27C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2C42941-F2BC-4E62-9127-D97780AE7C2D}" type="pres">
      <dgm:prSet presAssocID="{265AE925-1A8E-4403-8D5D-85DD8CEE27CA}" presName="negativeSpace" presStyleCnt="0"/>
      <dgm:spPr/>
    </dgm:pt>
    <dgm:pt modelId="{69A5B8E5-280A-4A17-843E-C1E0DD580FA6}" type="pres">
      <dgm:prSet presAssocID="{265AE925-1A8E-4403-8D5D-85DD8CEE27CA}" presName="childText" presStyleLbl="conFgAcc1" presStyleIdx="0" presStyleCnt="5">
        <dgm:presLayoutVars>
          <dgm:bulletEnabled val="1"/>
        </dgm:presLayoutVars>
      </dgm:prSet>
      <dgm:spPr/>
    </dgm:pt>
    <dgm:pt modelId="{0272E8C7-9310-4696-B620-206548B53FFC}" type="pres">
      <dgm:prSet presAssocID="{4D53E7B0-7EA3-4F14-815A-5233C4B60FF1}" presName="spaceBetweenRectangles" presStyleCnt="0"/>
      <dgm:spPr/>
    </dgm:pt>
    <dgm:pt modelId="{F62A21FF-C0E9-4C63-A94F-7ADB8397E4F3}" type="pres">
      <dgm:prSet presAssocID="{48A554F9-F8E3-4ABF-83DA-FACAC9329B08}" presName="parentLin" presStyleCnt="0"/>
      <dgm:spPr/>
    </dgm:pt>
    <dgm:pt modelId="{C99A6AAB-272F-4E98-8731-8BDFA2F4F94B}" type="pres">
      <dgm:prSet presAssocID="{48A554F9-F8E3-4ABF-83DA-FACAC9329B08}" presName="parentLeftMargin" presStyleLbl="node1" presStyleIdx="0" presStyleCnt="5"/>
      <dgm:spPr/>
    </dgm:pt>
    <dgm:pt modelId="{4A121441-D21B-47FD-A673-4BF7C7D15E59}" type="pres">
      <dgm:prSet presAssocID="{48A554F9-F8E3-4ABF-83DA-FACAC9329B0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C453C03-1009-4826-BDE9-414A6C748C13}" type="pres">
      <dgm:prSet presAssocID="{48A554F9-F8E3-4ABF-83DA-FACAC9329B08}" presName="negativeSpace" presStyleCnt="0"/>
      <dgm:spPr/>
    </dgm:pt>
    <dgm:pt modelId="{381B35C7-E268-40E0-BB76-D1E5B6D090EC}" type="pres">
      <dgm:prSet presAssocID="{48A554F9-F8E3-4ABF-83DA-FACAC9329B08}" presName="childText" presStyleLbl="conFgAcc1" presStyleIdx="1" presStyleCnt="5">
        <dgm:presLayoutVars>
          <dgm:bulletEnabled val="1"/>
        </dgm:presLayoutVars>
      </dgm:prSet>
      <dgm:spPr/>
    </dgm:pt>
    <dgm:pt modelId="{D35DB3B8-F618-4C39-AC37-B604E408D6FF}" type="pres">
      <dgm:prSet presAssocID="{B2EABA19-DEC4-4276-95FC-2C4B88309E4A}" presName="spaceBetweenRectangles" presStyleCnt="0"/>
      <dgm:spPr/>
    </dgm:pt>
    <dgm:pt modelId="{966C026E-214C-4FED-9DEB-C70FC0525E50}" type="pres">
      <dgm:prSet presAssocID="{66FAF08D-CEFF-4FF1-B6FE-03C98583381E}" presName="parentLin" presStyleCnt="0"/>
      <dgm:spPr/>
    </dgm:pt>
    <dgm:pt modelId="{456C116C-3C3D-42F7-BDD3-C1AC5DD97F04}" type="pres">
      <dgm:prSet presAssocID="{66FAF08D-CEFF-4FF1-B6FE-03C98583381E}" presName="parentLeftMargin" presStyleLbl="node1" presStyleIdx="1" presStyleCnt="5"/>
      <dgm:spPr/>
    </dgm:pt>
    <dgm:pt modelId="{44DEE08C-DF94-48B8-9951-BCF5C08A51E3}" type="pres">
      <dgm:prSet presAssocID="{66FAF08D-CEFF-4FF1-B6FE-03C98583381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400D199-C87A-46DF-8520-EA52CF71B921}" type="pres">
      <dgm:prSet presAssocID="{66FAF08D-CEFF-4FF1-B6FE-03C98583381E}" presName="negativeSpace" presStyleCnt="0"/>
      <dgm:spPr/>
    </dgm:pt>
    <dgm:pt modelId="{8C01FE95-4949-48C4-81EE-ED9395323E99}" type="pres">
      <dgm:prSet presAssocID="{66FAF08D-CEFF-4FF1-B6FE-03C98583381E}" presName="childText" presStyleLbl="conFgAcc1" presStyleIdx="2" presStyleCnt="5">
        <dgm:presLayoutVars>
          <dgm:bulletEnabled val="1"/>
        </dgm:presLayoutVars>
      </dgm:prSet>
      <dgm:spPr/>
    </dgm:pt>
    <dgm:pt modelId="{658CAA0F-CE49-48AC-A053-85DF6EB46FDB}" type="pres">
      <dgm:prSet presAssocID="{318DC7F8-CC39-419D-AC75-DFC99E13F519}" presName="spaceBetweenRectangles" presStyleCnt="0"/>
      <dgm:spPr/>
    </dgm:pt>
    <dgm:pt modelId="{6B3FCAF5-D448-42AB-B0C0-3BA007C75598}" type="pres">
      <dgm:prSet presAssocID="{A2FBFDF4-FDA8-4503-BFCE-12D6BF0B9C66}" presName="parentLin" presStyleCnt="0"/>
      <dgm:spPr/>
    </dgm:pt>
    <dgm:pt modelId="{01177D8A-853A-4822-BE1D-530ACAE184CD}" type="pres">
      <dgm:prSet presAssocID="{A2FBFDF4-FDA8-4503-BFCE-12D6BF0B9C66}" presName="parentLeftMargin" presStyleLbl="node1" presStyleIdx="2" presStyleCnt="5"/>
      <dgm:spPr/>
    </dgm:pt>
    <dgm:pt modelId="{096FFC32-F325-4F2D-86AF-2D32DAC5C237}" type="pres">
      <dgm:prSet presAssocID="{A2FBFDF4-FDA8-4503-BFCE-12D6BF0B9C6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5A06AD2-6F0B-46CE-B372-40D217FE7FFC}" type="pres">
      <dgm:prSet presAssocID="{A2FBFDF4-FDA8-4503-BFCE-12D6BF0B9C66}" presName="negativeSpace" presStyleCnt="0"/>
      <dgm:spPr/>
    </dgm:pt>
    <dgm:pt modelId="{63170D74-CD95-4F92-88CE-83A35BEAE201}" type="pres">
      <dgm:prSet presAssocID="{A2FBFDF4-FDA8-4503-BFCE-12D6BF0B9C66}" presName="childText" presStyleLbl="conFgAcc1" presStyleIdx="3" presStyleCnt="5">
        <dgm:presLayoutVars>
          <dgm:bulletEnabled val="1"/>
        </dgm:presLayoutVars>
      </dgm:prSet>
      <dgm:spPr/>
    </dgm:pt>
    <dgm:pt modelId="{78BCA3EE-3B56-4BE9-951C-27E8F41FD647}" type="pres">
      <dgm:prSet presAssocID="{A879F73C-6784-4BE0-A146-1390915044D4}" presName="spaceBetweenRectangles" presStyleCnt="0"/>
      <dgm:spPr/>
    </dgm:pt>
    <dgm:pt modelId="{40EED829-E488-4CD7-BF3D-8D019DE4FB4F}" type="pres">
      <dgm:prSet presAssocID="{C9C41875-7757-4395-B4C4-66A7CF2678B7}" presName="parentLin" presStyleCnt="0"/>
      <dgm:spPr/>
    </dgm:pt>
    <dgm:pt modelId="{1FFC6709-F75F-4CD4-9500-9FD0DA217296}" type="pres">
      <dgm:prSet presAssocID="{C9C41875-7757-4395-B4C4-66A7CF2678B7}" presName="parentLeftMargin" presStyleLbl="node1" presStyleIdx="3" presStyleCnt="5"/>
      <dgm:spPr/>
    </dgm:pt>
    <dgm:pt modelId="{54624ECE-79B5-4898-B5BA-53D9836458CC}" type="pres">
      <dgm:prSet presAssocID="{C9C41875-7757-4395-B4C4-66A7CF2678B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113441F-8266-4717-976F-7C26D9E6E95C}" type="pres">
      <dgm:prSet presAssocID="{C9C41875-7757-4395-B4C4-66A7CF2678B7}" presName="negativeSpace" presStyleCnt="0"/>
      <dgm:spPr/>
    </dgm:pt>
    <dgm:pt modelId="{D0A2B75A-7BDA-4552-B9C7-2668728F0932}" type="pres">
      <dgm:prSet presAssocID="{C9C41875-7757-4395-B4C4-66A7CF2678B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D276407-61A8-440B-9E18-8CF557E9E410}" srcId="{E6B21F3D-AAE9-4632-A442-58703802DA10}" destId="{A2FBFDF4-FDA8-4503-BFCE-12D6BF0B9C66}" srcOrd="3" destOrd="0" parTransId="{DE6A93C8-3018-4B43-8FCB-1E259E1253AD}" sibTransId="{A879F73C-6784-4BE0-A146-1390915044D4}"/>
    <dgm:cxn modelId="{A669201B-83AF-478B-BC4D-B7FB676291ED}" type="presOf" srcId="{265AE925-1A8E-4403-8D5D-85DD8CEE27CA}" destId="{BC1D7CB6-0DC8-4919-BAB9-7934E902A66C}" srcOrd="0" destOrd="0" presId="urn:microsoft.com/office/officeart/2005/8/layout/list1"/>
    <dgm:cxn modelId="{1F5AB724-D133-422E-8A2F-48E605C68B5B}" type="presOf" srcId="{9369488B-CB1B-4D65-B45D-9BF16378264D}" destId="{63170D74-CD95-4F92-88CE-83A35BEAE201}" srcOrd="0" destOrd="0" presId="urn:microsoft.com/office/officeart/2005/8/layout/list1"/>
    <dgm:cxn modelId="{84F73E2A-87D7-41C3-9156-AD720427A84D}" type="presOf" srcId="{45B16B70-140B-4B79-A0E8-502FC6098FEB}" destId="{69A5B8E5-280A-4A17-843E-C1E0DD580FA6}" srcOrd="0" destOrd="0" presId="urn:microsoft.com/office/officeart/2005/8/layout/list1"/>
    <dgm:cxn modelId="{A499D930-2D8D-4A3D-A63B-A79731F41B55}" type="presOf" srcId="{A2FBFDF4-FDA8-4503-BFCE-12D6BF0B9C66}" destId="{01177D8A-853A-4822-BE1D-530ACAE184CD}" srcOrd="0" destOrd="0" presId="urn:microsoft.com/office/officeart/2005/8/layout/list1"/>
    <dgm:cxn modelId="{DAB0F03B-61BA-4A2F-B90F-176223ABB01A}" srcId="{E6B21F3D-AAE9-4632-A442-58703802DA10}" destId="{66FAF08D-CEFF-4FF1-B6FE-03C98583381E}" srcOrd="2" destOrd="0" parTransId="{D28B06D8-82D4-4CAB-9D8F-803D591F329F}" sibTransId="{318DC7F8-CC39-419D-AC75-DFC99E13F519}"/>
    <dgm:cxn modelId="{0E488045-780D-427A-A3B6-90CF2EA64835}" type="presOf" srcId="{C9C41875-7757-4395-B4C4-66A7CF2678B7}" destId="{54624ECE-79B5-4898-B5BA-53D9836458CC}" srcOrd="1" destOrd="0" presId="urn:microsoft.com/office/officeart/2005/8/layout/list1"/>
    <dgm:cxn modelId="{B34F554D-C681-4E85-BA87-1975C8847256}" type="presOf" srcId="{48A554F9-F8E3-4ABF-83DA-FACAC9329B08}" destId="{4A121441-D21B-47FD-A673-4BF7C7D15E59}" srcOrd="1" destOrd="0" presId="urn:microsoft.com/office/officeart/2005/8/layout/list1"/>
    <dgm:cxn modelId="{7960556E-3094-476D-BBB1-DE9570147464}" srcId="{E6B21F3D-AAE9-4632-A442-58703802DA10}" destId="{48A554F9-F8E3-4ABF-83DA-FACAC9329B08}" srcOrd="1" destOrd="0" parTransId="{3690A048-07B9-4C61-81CE-E46F136619C3}" sibTransId="{B2EABA19-DEC4-4276-95FC-2C4B88309E4A}"/>
    <dgm:cxn modelId="{8B93DC84-F866-40B8-BE03-82FD690665D6}" type="presOf" srcId="{66FAF08D-CEFF-4FF1-B6FE-03C98583381E}" destId="{44DEE08C-DF94-48B8-9951-BCF5C08A51E3}" srcOrd="1" destOrd="0" presId="urn:microsoft.com/office/officeart/2005/8/layout/list1"/>
    <dgm:cxn modelId="{AAA8078E-86BB-4458-82E7-677B186EE3B2}" srcId="{A2FBFDF4-FDA8-4503-BFCE-12D6BF0B9C66}" destId="{9369488B-CB1B-4D65-B45D-9BF16378264D}" srcOrd="0" destOrd="0" parTransId="{5E95E6B4-6E1E-4F95-A0C0-7DA021A7C153}" sibTransId="{0C317331-4FBC-43E9-BF39-6C2FCBEF3990}"/>
    <dgm:cxn modelId="{C114D696-5972-42EB-82FD-8BBE1DD47FEC}" srcId="{A2FBFDF4-FDA8-4503-BFCE-12D6BF0B9C66}" destId="{81C9338B-A99E-4C84-BC24-AE5E3D66D0A8}" srcOrd="1" destOrd="0" parTransId="{467822D3-C5B8-4D2D-86B6-CE8C392FAC47}" sibTransId="{2DBA0606-8691-4864-A289-7DDDB06AF6AF}"/>
    <dgm:cxn modelId="{306AA3B2-97F4-4DB0-9F15-37DB1E191474}" type="presOf" srcId="{C9C41875-7757-4395-B4C4-66A7CF2678B7}" destId="{1FFC6709-F75F-4CD4-9500-9FD0DA217296}" srcOrd="0" destOrd="0" presId="urn:microsoft.com/office/officeart/2005/8/layout/list1"/>
    <dgm:cxn modelId="{3C8B6CBC-4F64-4EF4-A81A-CCFFA589E723}" type="presOf" srcId="{81C9338B-A99E-4C84-BC24-AE5E3D66D0A8}" destId="{63170D74-CD95-4F92-88CE-83A35BEAE201}" srcOrd="0" destOrd="1" presId="urn:microsoft.com/office/officeart/2005/8/layout/list1"/>
    <dgm:cxn modelId="{2D64D1BE-FCA9-4708-A2D7-A5D3DE3348B9}" srcId="{E6B21F3D-AAE9-4632-A442-58703802DA10}" destId="{265AE925-1A8E-4403-8D5D-85DD8CEE27CA}" srcOrd="0" destOrd="0" parTransId="{4B944E60-4E50-4D4C-BFD7-F552144025DE}" sibTransId="{4D53E7B0-7EA3-4F14-815A-5233C4B60FF1}"/>
    <dgm:cxn modelId="{AB0CEFC5-FB81-4C55-BEE1-E18A3D0C2442}" type="presOf" srcId="{265AE925-1A8E-4403-8D5D-85DD8CEE27CA}" destId="{32AD8816-36E0-4FE8-BD94-1A566A6E4449}" srcOrd="1" destOrd="0" presId="urn:microsoft.com/office/officeart/2005/8/layout/list1"/>
    <dgm:cxn modelId="{C1F692CC-6B5C-435E-8778-6A076BC83638}" srcId="{E6B21F3D-AAE9-4632-A442-58703802DA10}" destId="{C9C41875-7757-4395-B4C4-66A7CF2678B7}" srcOrd="4" destOrd="0" parTransId="{C294428D-79DC-495A-B2C1-1D336F9C3120}" sibTransId="{75D16C2C-4869-4B2D-9E8A-7C69331BD0F5}"/>
    <dgm:cxn modelId="{4FBE7DDA-6015-47F7-8D3F-04C5B32D8FD2}" type="presOf" srcId="{48A554F9-F8E3-4ABF-83DA-FACAC9329B08}" destId="{C99A6AAB-272F-4E98-8731-8BDFA2F4F94B}" srcOrd="0" destOrd="0" presId="urn:microsoft.com/office/officeart/2005/8/layout/list1"/>
    <dgm:cxn modelId="{91B056E1-96C0-47B2-B0C6-5EE49F6C4D6D}" type="presOf" srcId="{A2FBFDF4-FDA8-4503-BFCE-12D6BF0B9C66}" destId="{096FFC32-F325-4F2D-86AF-2D32DAC5C237}" srcOrd="1" destOrd="0" presId="urn:microsoft.com/office/officeart/2005/8/layout/list1"/>
    <dgm:cxn modelId="{5B0E7FE2-4360-4E79-B25C-2B360F88D34F}" type="presOf" srcId="{E6B21F3D-AAE9-4632-A442-58703802DA10}" destId="{A93BDA5D-530B-4F33-8BF2-2D8957CBDCF9}" srcOrd="0" destOrd="0" presId="urn:microsoft.com/office/officeart/2005/8/layout/list1"/>
    <dgm:cxn modelId="{BB69AEEA-3E65-4CE1-ADC7-BFA2DAF275DB}" type="presOf" srcId="{66FAF08D-CEFF-4FF1-B6FE-03C98583381E}" destId="{456C116C-3C3D-42F7-BDD3-C1AC5DD97F04}" srcOrd="0" destOrd="0" presId="urn:microsoft.com/office/officeart/2005/8/layout/list1"/>
    <dgm:cxn modelId="{3A1885EE-4568-4FB2-AE4C-3E3BA89DC40D}" srcId="{265AE925-1A8E-4403-8D5D-85DD8CEE27CA}" destId="{45B16B70-140B-4B79-A0E8-502FC6098FEB}" srcOrd="0" destOrd="0" parTransId="{BEF4ADD8-51C7-4D5E-AFB2-99D0C2060527}" sibTransId="{5383CCDB-2E46-4085-A96C-DEFAD673F5F6}"/>
    <dgm:cxn modelId="{E3BC0BEF-A2CC-43EE-83D1-8529A7F00591}" type="presOf" srcId="{52C0C597-DCB3-4A6A-8BAF-014E4FF249D9}" destId="{8C01FE95-4949-48C4-81EE-ED9395323E99}" srcOrd="0" destOrd="0" presId="urn:microsoft.com/office/officeart/2005/8/layout/list1"/>
    <dgm:cxn modelId="{62DA42FD-8182-49A3-9209-4E5916208C8F}" srcId="{66FAF08D-CEFF-4FF1-B6FE-03C98583381E}" destId="{52C0C597-DCB3-4A6A-8BAF-014E4FF249D9}" srcOrd="0" destOrd="0" parTransId="{D91609BA-C8A5-40CB-BB8D-CFA2D3782C1B}" sibTransId="{AB16B36F-1780-421C-A26E-1BC91A0C25AD}"/>
    <dgm:cxn modelId="{55565079-8D22-4C92-A945-2F8CC54EB65B}" type="presParOf" srcId="{A93BDA5D-530B-4F33-8BF2-2D8957CBDCF9}" destId="{6D50ACF5-6BDF-4B0D-8860-6170F451774F}" srcOrd="0" destOrd="0" presId="urn:microsoft.com/office/officeart/2005/8/layout/list1"/>
    <dgm:cxn modelId="{7D8D4854-8E49-4451-AA80-9AB0DFBCDFF4}" type="presParOf" srcId="{6D50ACF5-6BDF-4B0D-8860-6170F451774F}" destId="{BC1D7CB6-0DC8-4919-BAB9-7934E902A66C}" srcOrd="0" destOrd="0" presId="urn:microsoft.com/office/officeart/2005/8/layout/list1"/>
    <dgm:cxn modelId="{C043DF70-F1C6-4E2A-A66A-3BEF49533E0D}" type="presParOf" srcId="{6D50ACF5-6BDF-4B0D-8860-6170F451774F}" destId="{32AD8816-36E0-4FE8-BD94-1A566A6E4449}" srcOrd="1" destOrd="0" presId="urn:microsoft.com/office/officeart/2005/8/layout/list1"/>
    <dgm:cxn modelId="{C0387D10-3549-463C-9445-86FD2BB59B8A}" type="presParOf" srcId="{A93BDA5D-530B-4F33-8BF2-2D8957CBDCF9}" destId="{82C42941-F2BC-4E62-9127-D97780AE7C2D}" srcOrd="1" destOrd="0" presId="urn:microsoft.com/office/officeart/2005/8/layout/list1"/>
    <dgm:cxn modelId="{69FD88AC-5F79-4470-B504-2303DF465990}" type="presParOf" srcId="{A93BDA5D-530B-4F33-8BF2-2D8957CBDCF9}" destId="{69A5B8E5-280A-4A17-843E-C1E0DD580FA6}" srcOrd="2" destOrd="0" presId="urn:microsoft.com/office/officeart/2005/8/layout/list1"/>
    <dgm:cxn modelId="{0563CC22-BD22-4F53-9874-07138E8DA648}" type="presParOf" srcId="{A93BDA5D-530B-4F33-8BF2-2D8957CBDCF9}" destId="{0272E8C7-9310-4696-B620-206548B53FFC}" srcOrd="3" destOrd="0" presId="urn:microsoft.com/office/officeart/2005/8/layout/list1"/>
    <dgm:cxn modelId="{B76D1B2F-3843-4BD5-B675-CAF1CB67AE1A}" type="presParOf" srcId="{A93BDA5D-530B-4F33-8BF2-2D8957CBDCF9}" destId="{F62A21FF-C0E9-4C63-A94F-7ADB8397E4F3}" srcOrd="4" destOrd="0" presId="urn:microsoft.com/office/officeart/2005/8/layout/list1"/>
    <dgm:cxn modelId="{735D03AC-F8D1-4E5D-8542-0ECD9CB990EF}" type="presParOf" srcId="{F62A21FF-C0E9-4C63-A94F-7ADB8397E4F3}" destId="{C99A6AAB-272F-4E98-8731-8BDFA2F4F94B}" srcOrd="0" destOrd="0" presId="urn:microsoft.com/office/officeart/2005/8/layout/list1"/>
    <dgm:cxn modelId="{B6E8D00C-1F5C-4301-AC8B-895E2A04D2CC}" type="presParOf" srcId="{F62A21FF-C0E9-4C63-A94F-7ADB8397E4F3}" destId="{4A121441-D21B-47FD-A673-4BF7C7D15E59}" srcOrd="1" destOrd="0" presId="urn:microsoft.com/office/officeart/2005/8/layout/list1"/>
    <dgm:cxn modelId="{236B8FA6-0FA1-4A5A-9695-BA0A47C70F74}" type="presParOf" srcId="{A93BDA5D-530B-4F33-8BF2-2D8957CBDCF9}" destId="{8C453C03-1009-4826-BDE9-414A6C748C13}" srcOrd="5" destOrd="0" presId="urn:microsoft.com/office/officeart/2005/8/layout/list1"/>
    <dgm:cxn modelId="{4DF35DAE-75F1-4C0D-88AD-438BD48CA58A}" type="presParOf" srcId="{A93BDA5D-530B-4F33-8BF2-2D8957CBDCF9}" destId="{381B35C7-E268-40E0-BB76-D1E5B6D090EC}" srcOrd="6" destOrd="0" presId="urn:microsoft.com/office/officeart/2005/8/layout/list1"/>
    <dgm:cxn modelId="{FAFEF1F3-82B1-42C0-914B-F2E189480D1B}" type="presParOf" srcId="{A93BDA5D-530B-4F33-8BF2-2D8957CBDCF9}" destId="{D35DB3B8-F618-4C39-AC37-B604E408D6FF}" srcOrd="7" destOrd="0" presId="urn:microsoft.com/office/officeart/2005/8/layout/list1"/>
    <dgm:cxn modelId="{505A9FF5-BB51-46EE-931C-19EEF18F0C84}" type="presParOf" srcId="{A93BDA5D-530B-4F33-8BF2-2D8957CBDCF9}" destId="{966C026E-214C-4FED-9DEB-C70FC0525E50}" srcOrd="8" destOrd="0" presId="urn:microsoft.com/office/officeart/2005/8/layout/list1"/>
    <dgm:cxn modelId="{3D4E6CC7-D5B0-4706-B977-1E90119F033E}" type="presParOf" srcId="{966C026E-214C-4FED-9DEB-C70FC0525E50}" destId="{456C116C-3C3D-42F7-BDD3-C1AC5DD97F04}" srcOrd="0" destOrd="0" presId="urn:microsoft.com/office/officeart/2005/8/layout/list1"/>
    <dgm:cxn modelId="{8C2F8433-1C8A-4811-A7BF-7823EC1FC06C}" type="presParOf" srcId="{966C026E-214C-4FED-9DEB-C70FC0525E50}" destId="{44DEE08C-DF94-48B8-9951-BCF5C08A51E3}" srcOrd="1" destOrd="0" presId="urn:microsoft.com/office/officeart/2005/8/layout/list1"/>
    <dgm:cxn modelId="{0912E939-87C9-4751-A7E7-B79FD6E23066}" type="presParOf" srcId="{A93BDA5D-530B-4F33-8BF2-2D8957CBDCF9}" destId="{7400D199-C87A-46DF-8520-EA52CF71B921}" srcOrd="9" destOrd="0" presId="urn:microsoft.com/office/officeart/2005/8/layout/list1"/>
    <dgm:cxn modelId="{7C8A4BD1-448A-47FF-90F5-601130A4CBB3}" type="presParOf" srcId="{A93BDA5D-530B-4F33-8BF2-2D8957CBDCF9}" destId="{8C01FE95-4949-48C4-81EE-ED9395323E99}" srcOrd="10" destOrd="0" presId="urn:microsoft.com/office/officeart/2005/8/layout/list1"/>
    <dgm:cxn modelId="{5F34AE21-ED22-4660-8EC8-7D4AFDB40905}" type="presParOf" srcId="{A93BDA5D-530B-4F33-8BF2-2D8957CBDCF9}" destId="{658CAA0F-CE49-48AC-A053-85DF6EB46FDB}" srcOrd="11" destOrd="0" presId="urn:microsoft.com/office/officeart/2005/8/layout/list1"/>
    <dgm:cxn modelId="{6B4A7718-6E4B-40E3-8389-5C42F52EF45D}" type="presParOf" srcId="{A93BDA5D-530B-4F33-8BF2-2D8957CBDCF9}" destId="{6B3FCAF5-D448-42AB-B0C0-3BA007C75598}" srcOrd="12" destOrd="0" presId="urn:microsoft.com/office/officeart/2005/8/layout/list1"/>
    <dgm:cxn modelId="{321612CA-00D4-4FC5-9EAF-6C343E1E4A82}" type="presParOf" srcId="{6B3FCAF5-D448-42AB-B0C0-3BA007C75598}" destId="{01177D8A-853A-4822-BE1D-530ACAE184CD}" srcOrd="0" destOrd="0" presId="urn:microsoft.com/office/officeart/2005/8/layout/list1"/>
    <dgm:cxn modelId="{BB118EA6-0AC3-4750-B132-40336463BE77}" type="presParOf" srcId="{6B3FCAF5-D448-42AB-B0C0-3BA007C75598}" destId="{096FFC32-F325-4F2D-86AF-2D32DAC5C237}" srcOrd="1" destOrd="0" presId="urn:microsoft.com/office/officeart/2005/8/layout/list1"/>
    <dgm:cxn modelId="{5F596EC8-0786-4B8E-8698-348FB36D354F}" type="presParOf" srcId="{A93BDA5D-530B-4F33-8BF2-2D8957CBDCF9}" destId="{05A06AD2-6F0B-46CE-B372-40D217FE7FFC}" srcOrd="13" destOrd="0" presId="urn:microsoft.com/office/officeart/2005/8/layout/list1"/>
    <dgm:cxn modelId="{7BB2A778-DB10-4296-A3C4-AFC7854E8843}" type="presParOf" srcId="{A93BDA5D-530B-4F33-8BF2-2D8957CBDCF9}" destId="{63170D74-CD95-4F92-88CE-83A35BEAE201}" srcOrd="14" destOrd="0" presId="urn:microsoft.com/office/officeart/2005/8/layout/list1"/>
    <dgm:cxn modelId="{7A563D0E-DE26-43CB-B5D3-EBEEFC1BC9B1}" type="presParOf" srcId="{A93BDA5D-530B-4F33-8BF2-2D8957CBDCF9}" destId="{78BCA3EE-3B56-4BE9-951C-27E8F41FD647}" srcOrd="15" destOrd="0" presId="urn:microsoft.com/office/officeart/2005/8/layout/list1"/>
    <dgm:cxn modelId="{E1856992-12D9-4FB9-A95B-4C5FC6DFBF6D}" type="presParOf" srcId="{A93BDA5D-530B-4F33-8BF2-2D8957CBDCF9}" destId="{40EED829-E488-4CD7-BF3D-8D019DE4FB4F}" srcOrd="16" destOrd="0" presId="urn:microsoft.com/office/officeart/2005/8/layout/list1"/>
    <dgm:cxn modelId="{C136CC38-80ED-4756-9A89-AD242F145DD5}" type="presParOf" srcId="{40EED829-E488-4CD7-BF3D-8D019DE4FB4F}" destId="{1FFC6709-F75F-4CD4-9500-9FD0DA217296}" srcOrd="0" destOrd="0" presId="urn:microsoft.com/office/officeart/2005/8/layout/list1"/>
    <dgm:cxn modelId="{23490BED-9E74-4FA8-8396-ED024549D2DC}" type="presParOf" srcId="{40EED829-E488-4CD7-BF3D-8D019DE4FB4F}" destId="{54624ECE-79B5-4898-B5BA-53D9836458CC}" srcOrd="1" destOrd="0" presId="urn:microsoft.com/office/officeart/2005/8/layout/list1"/>
    <dgm:cxn modelId="{D8D6AD26-A9FE-4369-898B-BC23152A08FD}" type="presParOf" srcId="{A93BDA5D-530B-4F33-8BF2-2D8957CBDCF9}" destId="{5113441F-8266-4717-976F-7C26D9E6E95C}" srcOrd="17" destOrd="0" presId="urn:microsoft.com/office/officeart/2005/8/layout/list1"/>
    <dgm:cxn modelId="{21497A7F-3A4A-4C93-AE58-E07939216482}" type="presParOf" srcId="{A93BDA5D-530B-4F33-8BF2-2D8957CBDCF9}" destId="{D0A2B75A-7BDA-4552-B9C7-2668728F093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116FB-5CC9-4A6D-A192-AE47CC4D9AFD}">
      <dsp:nvSpPr>
        <dsp:cNvPr id="0" name=""/>
        <dsp:cNvSpPr/>
      </dsp:nvSpPr>
      <dsp:spPr>
        <a:xfrm>
          <a:off x="1162225" y="499"/>
          <a:ext cx="4648902" cy="275593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02" tIns="700007" rIns="90202" bIns="7000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V2X communications require ultra-low latency, high reliability and high data rates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Traditional ”one-size-fits-all” networks struggle to meet diverse QoS demands</a:t>
          </a:r>
        </a:p>
      </dsp:txBody>
      <dsp:txXfrm>
        <a:off x="1162225" y="499"/>
        <a:ext cx="4648902" cy="2755932"/>
      </dsp:txXfrm>
    </dsp:sp>
    <dsp:sp modelId="{7E3F9BC8-5CD4-48E0-9B8B-D03C821BCB2A}">
      <dsp:nvSpPr>
        <dsp:cNvPr id="0" name=""/>
        <dsp:cNvSpPr/>
      </dsp:nvSpPr>
      <dsp:spPr>
        <a:xfrm>
          <a:off x="0" y="499"/>
          <a:ext cx="1162225" cy="27559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01" tIns="272225" rIns="61501" bIns="27222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Problem Statement</a:t>
          </a:r>
        </a:p>
      </dsp:txBody>
      <dsp:txXfrm>
        <a:off x="0" y="499"/>
        <a:ext cx="1162225" cy="2755932"/>
      </dsp:txXfrm>
    </dsp:sp>
    <dsp:sp modelId="{5A57C883-B0F5-4C29-A692-CADC75ADEB68}">
      <dsp:nvSpPr>
        <dsp:cNvPr id="0" name=""/>
        <dsp:cNvSpPr/>
      </dsp:nvSpPr>
      <dsp:spPr>
        <a:xfrm>
          <a:off x="1162225" y="2921787"/>
          <a:ext cx="4648902" cy="275593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02" tIns="700007" rIns="90202" bIns="7000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Network slicing enables dedicated logical networks for different services</a:t>
          </a:r>
        </a:p>
      </dsp:txBody>
      <dsp:txXfrm>
        <a:off x="1162225" y="2921787"/>
        <a:ext cx="4648902" cy="2755932"/>
      </dsp:txXfrm>
    </dsp:sp>
    <dsp:sp modelId="{A00F459F-C75E-4CDF-A567-6035F5333FF3}">
      <dsp:nvSpPr>
        <dsp:cNvPr id="0" name=""/>
        <dsp:cNvSpPr/>
      </dsp:nvSpPr>
      <dsp:spPr>
        <a:xfrm>
          <a:off x="0" y="2921787"/>
          <a:ext cx="1162225" cy="27559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01" tIns="272225" rIns="61501" bIns="27222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Solution</a:t>
          </a:r>
        </a:p>
      </dsp:txBody>
      <dsp:txXfrm>
        <a:off x="0" y="2921787"/>
        <a:ext cx="1162225" cy="2755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33CD3-0C26-4C67-8B5B-2675A8AACE10}">
      <dsp:nvSpPr>
        <dsp:cNvPr id="0" name=""/>
        <dsp:cNvSpPr/>
      </dsp:nvSpPr>
      <dsp:spPr>
        <a:xfrm>
          <a:off x="1306" y="1941832"/>
          <a:ext cx="2760853" cy="17945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free5GC</a:t>
          </a:r>
        </a:p>
      </dsp:txBody>
      <dsp:txXfrm>
        <a:off x="88909" y="2029435"/>
        <a:ext cx="2585647" cy="1619348"/>
      </dsp:txXfrm>
    </dsp:sp>
    <dsp:sp modelId="{6E1E57B7-8D46-4F1E-A059-6A25DF0F6A70}">
      <dsp:nvSpPr>
        <dsp:cNvPr id="0" name=""/>
        <dsp:cNvSpPr/>
      </dsp:nvSpPr>
      <dsp:spPr>
        <a:xfrm>
          <a:off x="1381732" y="1315278"/>
          <a:ext cx="3047662" cy="3047662"/>
        </a:xfrm>
        <a:custGeom>
          <a:avLst/>
          <a:gdLst/>
          <a:ahLst/>
          <a:cxnLst/>
          <a:rect l="0" t="0" r="0" b="0"/>
          <a:pathLst>
            <a:path>
              <a:moveTo>
                <a:pt x="306848" y="606762"/>
              </a:moveTo>
              <a:arcTo wR="1523831" hR="1523831" stAng="13020012" swAng="6359975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2DE62-4E64-4384-B6A9-FA8D5B063C7A}">
      <dsp:nvSpPr>
        <dsp:cNvPr id="0" name=""/>
        <dsp:cNvSpPr/>
      </dsp:nvSpPr>
      <dsp:spPr>
        <a:xfrm>
          <a:off x="3048968" y="1941832"/>
          <a:ext cx="2760853" cy="17945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open5GS</a:t>
          </a:r>
        </a:p>
      </dsp:txBody>
      <dsp:txXfrm>
        <a:off x="3136571" y="2029435"/>
        <a:ext cx="2585647" cy="1619348"/>
      </dsp:txXfrm>
    </dsp:sp>
    <dsp:sp modelId="{A962025F-3AF4-4D0B-973D-785DC684BC36}">
      <dsp:nvSpPr>
        <dsp:cNvPr id="0" name=""/>
        <dsp:cNvSpPr/>
      </dsp:nvSpPr>
      <dsp:spPr>
        <a:xfrm>
          <a:off x="1381732" y="1315278"/>
          <a:ext cx="3047662" cy="3047662"/>
        </a:xfrm>
        <a:custGeom>
          <a:avLst/>
          <a:gdLst/>
          <a:ahLst/>
          <a:cxnLst/>
          <a:rect l="0" t="0" r="0" b="0"/>
          <a:pathLst>
            <a:path>
              <a:moveTo>
                <a:pt x="2740813" y="2440900"/>
              </a:moveTo>
              <a:arcTo wR="1523831" hR="1523831" stAng="2220012" swAng="6359975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A79A9-5244-443E-B374-E27D8C25D243}">
      <dsp:nvSpPr>
        <dsp:cNvPr id="0" name=""/>
        <dsp:cNvSpPr/>
      </dsp:nvSpPr>
      <dsp:spPr>
        <a:xfrm>
          <a:off x="0" y="61416"/>
          <a:ext cx="5811128" cy="13175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Built open5GS from source</a:t>
          </a:r>
        </a:p>
      </dsp:txBody>
      <dsp:txXfrm>
        <a:off x="64318" y="125734"/>
        <a:ext cx="5682492" cy="1188930"/>
      </dsp:txXfrm>
    </dsp:sp>
    <dsp:sp modelId="{867B00E1-4A5B-49D9-B34A-7B26192EB116}">
      <dsp:nvSpPr>
        <dsp:cNvPr id="0" name=""/>
        <dsp:cNvSpPr/>
      </dsp:nvSpPr>
      <dsp:spPr>
        <a:xfrm>
          <a:off x="0" y="1474023"/>
          <a:ext cx="5811128" cy="1317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Built webUI, set up subscribers</a:t>
          </a:r>
        </a:p>
      </dsp:txBody>
      <dsp:txXfrm>
        <a:off x="64318" y="1538341"/>
        <a:ext cx="5682492" cy="1188930"/>
      </dsp:txXfrm>
    </dsp:sp>
    <dsp:sp modelId="{99243B64-E75B-4890-AE32-FB003BEA0A52}">
      <dsp:nvSpPr>
        <dsp:cNvPr id="0" name=""/>
        <dsp:cNvSpPr/>
      </dsp:nvSpPr>
      <dsp:spPr>
        <a:xfrm>
          <a:off x="0" y="2886629"/>
          <a:ext cx="5811128" cy="13175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Successfully connected to core</a:t>
          </a:r>
        </a:p>
      </dsp:txBody>
      <dsp:txXfrm>
        <a:off x="64318" y="2950947"/>
        <a:ext cx="5682492" cy="1188930"/>
      </dsp:txXfrm>
    </dsp:sp>
    <dsp:sp modelId="{31AB3DDF-0F70-4ABB-9BB7-0C8F14E745FD}">
      <dsp:nvSpPr>
        <dsp:cNvPr id="0" name=""/>
        <dsp:cNvSpPr/>
      </dsp:nvSpPr>
      <dsp:spPr>
        <a:xfrm>
          <a:off x="0" y="4299235"/>
          <a:ext cx="5811128" cy="131756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Started on documentation</a:t>
          </a:r>
        </a:p>
      </dsp:txBody>
      <dsp:txXfrm>
        <a:off x="64318" y="4363553"/>
        <a:ext cx="5682492" cy="1188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5B8E5-280A-4A17-843E-C1E0DD580FA6}">
      <dsp:nvSpPr>
        <dsp:cNvPr id="0" name=""/>
        <dsp:cNvSpPr/>
      </dsp:nvSpPr>
      <dsp:spPr>
        <a:xfrm>
          <a:off x="0" y="286096"/>
          <a:ext cx="626364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Simulate traffic</a:t>
          </a:r>
        </a:p>
      </dsp:txBody>
      <dsp:txXfrm>
        <a:off x="0" y="286096"/>
        <a:ext cx="6263640" cy="807975"/>
      </dsp:txXfrm>
    </dsp:sp>
    <dsp:sp modelId="{32AD8816-36E0-4FE8-BD94-1A566A6E4449}">
      <dsp:nvSpPr>
        <dsp:cNvPr id="0" name=""/>
        <dsp:cNvSpPr/>
      </dsp:nvSpPr>
      <dsp:spPr>
        <a:xfrm>
          <a:off x="313182" y="5656"/>
          <a:ext cx="438454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UESIM for iperf</a:t>
          </a:r>
        </a:p>
      </dsp:txBody>
      <dsp:txXfrm>
        <a:off x="340562" y="33036"/>
        <a:ext cx="4329788" cy="506120"/>
      </dsp:txXfrm>
    </dsp:sp>
    <dsp:sp modelId="{381B35C7-E268-40E0-BB76-D1E5B6D090EC}">
      <dsp:nvSpPr>
        <dsp:cNvPr id="0" name=""/>
        <dsp:cNvSpPr/>
      </dsp:nvSpPr>
      <dsp:spPr>
        <a:xfrm>
          <a:off x="0" y="1477111"/>
          <a:ext cx="62636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21441-D21B-47FD-A673-4BF7C7D15E59}">
      <dsp:nvSpPr>
        <dsp:cNvPr id="0" name=""/>
        <dsp:cNvSpPr/>
      </dsp:nvSpPr>
      <dsp:spPr>
        <a:xfrm>
          <a:off x="313182" y="1196671"/>
          <a:ext cx="438454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Network Slicing</a:t>
          </a:r>
        </a:p>
      </dsp:txBody>
      <dsp:txXfrm>
        <a:off x="340562" y="1224051"/>
        <a:ext cx="4329788" cy="506120"/>
      </dsp:txXfrm>
    </dsp:sp>
    <dsp:sp modelId="{8C01FE95-4949-48C4-81EE-ED9395323E99}">
      <dsp:nvSpPr>
        <dsp:cNvPr id="0" name=""/>
        <dsp:cNvSpPr/>
      </dsp:nvSpPr>
      <dsp:spPr>
        <a:xfrm>
          <a:off x="0" y="2338951"/>
          <a:ext cx="626364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V2X vs eMBB vs mMTC</a:t>
          </a:r>
        </a:p>
      </dsp:txBody>
      <dsp:txXfrm>
        <a:off x="0" y="2338951"/>
        <a:ext cx="6263640" cy="807975"/>
      </dsp:txXfrm>
    </dsp:sp>
    <dsp:sp modelId="{44DEE08C-DF94-48B8-9951-BCF5C08A51E3}">
      <dsp:nvSpPr>
        <dsp:cNvPr id="0" name=""/>
        <dsp:cNvSpPr/>
      </dsp:nvSpPr>
      <dsp:spPr>
        <a:xfrm>
          <a:off x="313182" y="2058511"/>
          <a:ext cx="438454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QoS policies</a:t>
          </a:r>
        </a:p>
      </dsp:txBody>
      <dsp:txXfrm>
        <a:off x="340562" y="2085891"/>
        <a:ext cx="4329788" cy="506120"/>
      </dsp:txXfrm>
    </dsp:sp>
    <dsp:sp modelId="{63170D74-CD95-4F92-88CE-83A35BEAE201}">
      <dsp:nvSpPr>
        <dsp:cNvPr id="0" name=""/>
        <dsp:cNvSpPr/>
      </dsp:nvSpPr>
      <dsp:spPr>
        <a:xfrm>
          <a:off x="0" y="3529966"/>
          <a:ext cx="626364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Throughput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Latency</a:t>
          </a:r>
        </a:p>
      </dsp:txBody>
      <dsp:txXfrm>
        <a:off x="0" y="3529966"/>
        <a:ext cx="6263640" cy="1107225"/>
      </dsp:txXfrm>
    </dsp:sp>
    <dsp:sp modelId="{096FFC32-F325-4F2D-86AF-2D32DAC5C237}">
      <dsp:nvSpPr>
        <dsp:cNvPr id="0" name=""/>
        <dsp:cNvSpPr/>
      </dsp:nvSpPr>
      <dsp:spPr>
        <a:xfrm>
          <a:off x="313182" y="3249526"/>
          <a:ext cx="438454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Benchmarking</a:t>
          </a:r>
        </a:p>
      </dsp:txBody>
      <dsp:txXfrm>
        <a:off x="340562" y="3276906"/>
        <a:ext cx="4329788" cy="506120"/>
      </dsp:txXfrm>
    </dsp:sp>
    <dsp:sp modelId="{D0A2B75A-7BDA-4552-B9C7-2668728F0932}">
      <dsp:nvSpPr>
        <dsp:cNvPr id="0" name=""/>
        <dsp:cNvSpPr/>
      </dsp:nvSpPr>
      <dsp:spPr>
        <a:xfrm>
          <a:off x="0" y="5020231"/>
          <a:ext cx="62636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24ECE-79B5-4898-B5BA-53D9836458CC}">
      <dsp:nvSpPr>
        <dsp:cNvPr id="0" name=""/>
        <dsp:cNvSpPr/>
      </dsp:nvSpPr>
      <dsp:spPr>
        <a:xfrm>
          <a:off x="313182" y="4739791"/>
          <a:ext cx="438454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Analysis</a:t>
          </a:r>
        </a:p>
      </dsp:txBody>
      <dsp:txXfrm>
        <a:off x="340562" y="4767171"/>
        <a:ext cx="432978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960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970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360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271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110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264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076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8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022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987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010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460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331C3A7-E786-5904-7CA1-1335F13F6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sv-SE" sz="6600">
                <a:solidFill>
                  <a:srgbClr val="FFFFFF"/>
                </a:solidFill>
              </a:rPr>
              <a:t>Progress Report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EA9AC0A-87D3-F9C1-3C96-EE409D586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1" y="1900826"/>
            <a:ext cx="6396204" cy="662542"/>
          </a:xfrm>
        </p:spPr>
        <p:txBody>
          <a:bodyPr anchor="ctr">
            <a:normAutofit/>
          </a:bodyPr>
          <a:lstStyle/>
          <a:p>
            <a:r>
              <a:rPr lang="sv-SE" sz="1500">
                <a:solidFill>
                  <a:srgbClr val="FFFFFF"/>
                </a:solidFill>
              </a:rPr>
              <a:t>Ravi Shankar Prasad – M11202816</a:t>
            </a:r>
          </a:p>
          <a:p>
            <a:r>
              <a:rPr lang="sv-SE" sz="1500">
                <a:solidFill>
                  <a:srgbClr val="FFFFFF"/>
                </a:solidFill>
              </a:rPr>
              <a:t>Tobias Erik Rosengren – E11302004</a:t>
            </a:r>
          </a:p>
        </p:txBody>
      </p:sp>
      <p:sp>
        <p:nvSpPr>
          <p:cNvPr id="62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8E84893-616C-D0B5-AE92-5165475D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92" y="3067050"/>
            <a:ext cx="8816167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6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C5260BE2-EDC0-D7BE-61CF-BB3EC1DE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sv-SE" sz="5400">
                <a:solidFill>
                  <a:srgbClr val="FFFFFF"/>
                </a:solidFill>
              </a:rPr>
              <a:t>Recap</a:t>
            </a:r>
          </a:p>
        </p:txBody>
      </p:sp>
      <p:graphicFrame>
        <p:nvGraphicFramePr>
          <p:cNvPr id="7" name="Platshållare för innehåll 4">
            <a:extLst>
              <a:ext uri="{FF2B5EF4-FFF2-40B4-BE49-F238E27FC236}">
                <a16:creationId xmlns:a16="http://schemas.microsoft.com/office/drawing/2014/main" id="{DA3A99AD-BDFB-0450-7A65-19124149C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946594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378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F22668F-F489-D7EC-97ED-BE24CFB2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sv-SE" sz="3800"/>
              <a:t>Recap: Simulation Architecture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3856404-5866-41C8-B7A1-954EF917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sv-SE" sz="2200"/>
              <a:t>Client instances(UE/Vehicles)</a:t>
            </a:r>
          </a:p>
          <a:p>
            <a:r>
              <a:rPr lang="sv-SE" sz="2200"/>
              <a:t>Base Station gNB</a:t>
            </a:r>
          </a:p>
          <a:p>
            <a:r>
              <a:rPr lang="sv-SE" sz="2200"/>
              <a:t>Slice Management</a:t>
            </a:r>
          </a:p>
        </p:txBody>
      </p:sp>
      <p:pic>
        <p:nvPicPr>
          <p:cNvPr id="4" name="Picture 4" descr="image">
            <a:extLst>
              <a:ext uri="{FF2B5EF4-FFF2-40B4-BE49-F238E27FC236}">
                <a16:creationId xmlns:a16="http://schemas.microsoft.com/office/drawing/2014/main" id="{B2605B29-88C4-9189-B505-57FE8F470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910182"/>
            <a:ext cx="6903720" cy="303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1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EFD0D9E-0168-CB63-A368-00A52E20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sv-SE" sz="4600">
                <a:solidFill>
                  <a:srgbClr val="FFFFFF"/>
                </a:solidFill>
              </a:rPr>
              <a:t>Change from original plan</a:t>
            </a:r>
          </a:p>
        </p:txBody>
      </p:sp>
      <p:graphicFrame>
        <p:nvGraphicFramePr>
          <p:cNvPr id="7" name="Platshållare för innehåll 2">
            <a:extLst>
              <a:ext uri="{FF2B5EF4-FFF2-40B4-BE49-F238E27FC236}">
                <a16:creationId xmlns:a16="http://schemas.microsoft.com/office/drawing/2014/main" id="{A419DA1F-663F-4CBC-8D4B-529E69D6D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316262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17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B0BDAF2-9897-A9AE-B67C-40C31164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sv-SE" sz="3800">
                <a:solidFill>
                  <a:srgbClr val="FFFFFF"/>
                </a:solidFill>
              </a:rPr>
              <a:t>Accomplished so far</a:t>
            </a:r>
          </a:p>
        </p:txBody>
      </p:sp>
      <p:graphicFrame>
        <p:nvGraphicFramePr>
          <p:cNvPr id="7" name="Platshållare för innehåll 2">
            <a:extLst>
              <a:ext uri="{FF2B5EF4-FFF2-40B4-BE49-F238E27FC236}">
                <a16:creationId xmlns:a16="http://schemas.microsoft.com/office/drawing/2014/main" id="{652B6C6A-3182-B934-885B-5FBB1F6FB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05929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5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E44B7A8-7A31-5F8B-5804-22D14E51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sv-SE" sz="5200"/>
              <a:t>Next steps</a:t>
            </a:r>
          </a:p>
        </p:txBody>
      </p:sp>
      <p:graphicFrame>
        <p:nvGraphicFramePr>
          <p:cNvPr id="5" name="Platshållare för innehåll 2">
            <a:extLst>
              <a:ext uri="{FF2B5EF4-FFF2-40B4-BE49-F238E27FC236}">
                <a16:creationId xmlns:a16="http://schemas.microsoft.com/office/drawing/2014/main" id="{6040F966-C78E-F9AB-4874-124DEB7BF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001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92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4B63D2-594F-A154-3C14-684B13CD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Issues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64A6EF-AE1E-E05E-2D23-83456441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No major issues so far</a:t>
            </a:r>
          </a:p>
          <a:p>
            <a:r>
              <a:rPr lang="sv-SE"/>
              <a:t>Minor issues with configuration step</a:t>
            </a:r>
          </a:p>
          <a:p>
            <a:r>
              <a:rPr lang="sv-SE"/>
              <a:t>Potential issues with integrating iperf and UESIM </a:t>
            </a:r>
          </a:p>
        </p:txBody>
      </p:sp>
    </p:spTree>
    <p:extLst>
      <p:ext uri="{BB962C8B-B14F-4D97-AF65-F5344CB8AC3E}">
        <p14:creationId xmlns:p14="http://schemas.microsoft.com/office/powerpoint/2010/main" val="74740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E70763-3E78-9888-4DFF-A42983BF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Thank you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DA5A0D4-8090-6B29-52E2-B5AA8E6C2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References: </a:t>
            </a:r>
          </a:p>
          <a:p>
            <a:r>
              <a:rPr lang="sv-SE"/>
              <a:t>https://github.com/ontherays/5G_network_Slice_iiotntust</a:t>
            </a:r>
          </a:p>
        </p:txBody>
      </p:sp>
    </p:spTree>
    <p:extLst>
      <p:ext uri="{BB962C8B-B14F-4D97-AF65-F5344CB8AC3E}">
        <p14:creationId xmlns:p14="http://schemas.microsoft.com/office/powerpoint/2010/main" val="336241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148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Progress Report</vt:lpstr>
      <vt:lpstr>Recap</vt:lpstr>
      <vt:lpstr>Recap: Simulation Architecture</vt:lpstr>
      <vt:lpstr>Change from original plan</vt:lpstr>
      <vt:lpstr>Accomplished so far</vt:lpstr>
      <vt:lpstr>Next steps</vt:lpstr>
      <vt:lpstr>Issues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Rosengren</dc:creator>
  <cp:lastModifiedBy>M11202816</cp:lastModifiedBy>
  <cp:revision>2</cp:revision>
  <dcterms:created xsi:type="dcterms:W3CDTF">2025-05-05T16:34:09Z</dcterms:created>
  <dcterms:modified xsi:type="dcterms:W3CDTF">2025-05-06T05:28:23Z</dcterms:modified>
</cp:coreProperties>
</file>