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1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6" r:id="rId26"/>
    <p:sldId id="281" r:id="rId27"/>
    <p:sldId id="282" r:id="rId28"/>
    <p:sldId id="283" r:id="rId29"/>
    <p:sldId id="284" r:id="rId30"/>
    <p:sldId id="285" r:id="rId31"/>
    <p:sldId id="287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25.08.2020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onur-erdo%C4%9Fan-82929a19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Modacruz</a:t>
            </a:r>
            <a:r>
              <a:rPr lang="tr-TR" dirty="0" smtClean="0"/>
              <a:t> Veri Analizi</a:t>
            </a:r>
            <a:endParaRPr lang="tr-TR" dirty="0"/>
          </a:p>
        </p:txBody>
      </p:sp>
      <p:pic>
        <p:nvPicPr>
          <p:cNvPr id="4098" name="Picture 2" descr="C:\Users\Onur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560840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bakış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 descr="C:\Users\Onur\Desktop\veri_al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bakış</a:t>
            </a:r>
            <a:endParaRPr lang="tr-TR" dirty="0"/>
          </a:p>
        </p:txBody>
      </p:sp>
      <p:pic>
        <p:nvPicPr>
          <p:cNvPr id="6146" name="Picture 2" descr="C:\Users\Onur\Desktop\veri_alm2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3999" cy="5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bakış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290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Kategori değişkenine göre gruplandırma ve betimsel istatistikler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314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fazla bulunan 10 markayı alma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338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Marka ve bedenlere göre gruplandırıp fiyatlara göre sıralama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5362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Markalardan “</a:t>
            </a:r>
            <a:r>
              <a:rPr lang="tr-TR" dirty="0" err="1" smtClean="0"/>
              <a:t>İpekyol</a:t>
            </a:r>
            <a:r>
              <a:rPr lang="tr-TR" dirty="0" smtClean="0"/>
              <a:t>” olanları seçme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6386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Hangi markalarda hangi fiyatlarda kaç adet ürün bulunuyor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7410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5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Hangi </a:t>
            </a:r>
            <a:r>
              <a:rPr lang="tr-TR" dirty="0" smtClean="0"/>
              <a:t>kategoride </a:t>
            </a:r>
            <a:r>
              <a:rPr lang="tr-TR" dirty="0" smtClean="0"/>
              <a:t>hangi fiyatlarda kaç adet ürün bulunuyor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8434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Gömlek kategorisinde fiyatı 5 </a:t>
            </a:r>
            <a:r>
              <a:rPr lang="tr-TR" dirty="0" err="1" smtClean="0"/>
              <a:t>tl</a:t>
            </a:r>
            <a:r>
              <a:rPr lang="tr-TR" dirty="0" smtClean="0"/>
              <a:t> olanları alma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9458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0675"/>
            <a:ext cx="9144000" cy="5267325"/>
          </a:xfrm>
          <a:prstGeom prst="rect">
            <a:avLst/>
          </a:prstGeom>
          <a:noFill/>
        </p:spPr>
      </p:pic>
      <p:sp>
        <p:nvSpPr>
          <p:cNvPr id="8" name="7 Aşağı Ok"/>
          <p:cNvSpPr/>
          <p:nvPr/>
        </p:nvSpPr>
        <p:spPr>
          <a:xfrm>
            <a:off x="1403648" y="537321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Gerekli Kütüphanelerin </a:t>
            </a:r>
            <a:r>
              <a:rPr lang="tr-TR" dirty="0" err="1" smtClean="0"/>
              <a:t>İmport</a:t>
            </a:r>
            <a:r>
              <a:rPr lang="tr-TR" dirty="0" smtClean="0"/>
              <a:t> Edilmesi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C:\Users\Onur\Desktop\veri_al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6550"/>
            <a:ext cx="9143999" cy="525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Gömlek kategorisinde fiyatı 10 </a:t>
            </a:r>
            <a:r>
              <a:rPr lang="tr-TR" sz="3600" dirty="0" err="1" smtClean="0"/>
              <a:t>tl</a:t>
            </a:r>
            <a:r>
              <a:rPr lang="tr-TR" sz="3600" dirty="0" smtClean="0"/>
              <a:t> den </a:t>
            </a:r>
            <a:r>
              <a:rPr lang="tr-TR" sz="3600" dirty="0" err="1" smtClean="0"/>
              <a:t>kuçük</a:t>
            </a:r>
            <a:r>
              <a:rPr lang="tr-TR" sz="3600" dirty="0" smtClean="0"/>
              <a:t> olup bedeni XXL / 44 olanları alma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482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Ucuzgiyim67 adlı kullanıcıyı izleme</a:t>
            </a:r>
            <a:endParaRPr lang="tr-TR" dirty="0"/>
          </a:p>
        </p:txBody>
      </p:sp>
      <p:pic>
        <p:nvPicPr>
          <p:cNvPr id="21506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700808"/>
            <a:ext cx="2880320" cy="5157192"/>
          </a:xfrm>
          <a:prstGeom prst="rect">
            <a:avLst/>
          </a:prstGeom>
          <a:noFill/>
        </p:spPr>
      </p:pic>
      <p:pic>
        <p:nvPicPr>
          <p:cNvPr id="21507" name="Picture 3" descr="C:\Users\Onur\Desktop\veri_alm2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96752"/>
            <a:ext cx="2915816" cy="5661248"/>
          </a:xfrm>
          <a:prstGeom prst="rect">
            <a:avLst/>
          </a:prstGeom>
          <a:noFill/>
        </p:spPr>
      </p:pic>
      <p:pic>
        <p:nvPicPr>
          <p:cNvPr id="21508" name="Picture 4" descr="C:\Users\Onur\Desktop\veri_alm2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760"/>
            <a:ext cx="3114675" cy="558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Wordcloud</a:t>
            </a:r>
            <a:r>
              <a:rPr lang="tr-TR" dirty="0" smtClean="0"/>
              <a:t> (300.</a:t>
            </a:r>
            <a:r>
              <a:rPr lang="tr-TR" dirty="0" err="1" smtClean="0"/>
              <a:t>index</a:t>
            </a:r>
            <a:r>
              <a:rPr lang="tr-TR" dirty="0" smtClean="0"/>
              <a:t> değeri)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2530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09228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Fiyat gözlemini 5’li gruplandırma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4578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  <p:pic>
        <p:nvPicPr>
          <p:cNvPr id="24579" name="Picture 3" descr="C:\Users\Onur\Desktop\veri_alm2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0"/>
            <a:ext cx="2195737" cy="1844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 gözlem ve oranı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3554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Boş gözlemlerin doldurulması (ben aykırı gözlemlerden sonra doldurdum)</a:t>
            </a:r>
            <a:endParaRPr lang="tr-TR" dirty="0"/>
          </a:p>
        </p:txBody>
      </p:sp>
      <p:pic>
        <p:nvPicPr>
          <p:cNvPr id="30722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4644008" cy="2088232"/>
          </a:xfrm>
          <a:prstGeom prst="rect">
            <a:avLst/>
          </a:prstGeom>
          <a:noFill/>
        </p:spPr>
      </p:pic>
      <p:pic>
        <p:nvPicPr>
          <p:cNvPr id="30723" name="Picture 3" descr="C:\Users\Onur\Desktop\veri_alm2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4499992" cy="5373216"/>
          </a:xfrm>
          <a:prstGeom prst="rect">
            <a:avLst/>
          </a:prstGeom>
          <a:noFill/>
        </p:spPr>
      </p:pic>
      <p:pic>
        <p:nvPicPr>
          <p:cNvPr id="30724" name="Picture 4" descr="C:\Users\Onur\Desktop\veri_alm2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81128"/>
            <a:ext cx="4716016" cy="2276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Aykırı değerler tespiti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5602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Aykırı gözlemlerin silinmesi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6626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Kovaryans</a:t>
            </a:r>
            <a:r>
              <a:rPr lang="tr-TR" dirty="0" smtClean="0"/>
              <a:t> ve </a:t>
            </a:r>
            <a:r>
              <a:rPr lang="tr-TR" dirty="0" err="1" smtClean="0"/>
              <a:t>Korelans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7650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Rastgele 50 </a:t>
            </a:r>
            <a:r>
              <a:rPr lang="tr-TR" dirty="0" err="1" smtClean="0"/>
              <a:t>gozlem</a:t>
            </a:r>
            <a:r>
              <a:rPr lang="tr-TR" dirty="0" smtClean="0"/>
              <a:t> seçimi ve </a:t>
            </a:r>
            <a:r>
              <a:rPr lang="tr-TR" dirty="0" err="1" smtClean="0"/>
              <a:t>ortalması</a:t>
            </a:r>
            <a:endParaRPr lang="tr-TR" dirty="0"/>
          </a:p>
        </p:txBody>
      </p:sp>
      <p:pic>
        <p:nvPicPr>
          <p:cNvPr id="28674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5940152" cy="2376264"/>
          </a:xfrm>
          <a:prstGeom prst="rect">
            <a:avLst/>
          </a:prstGeom>
          <a:noFill/>
        </p:spPr>
      </p:pic>
      <p:pic>
        <p:nvPicPr>
          <p:cNvPr id="5" name="Picture 2" descr="C:\Users\Onur\Desktop\veri_alm2a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6992"/>
            <a:ext cx="9144000" cy="3501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Modacruz</a:t>
            </a:r>
            <a:r>
              <a:rPr lang="tr-TR" dirty="0" smtClean="0"/>
              <a:t> Veri Alma Kodları</a:t>
            </a:r>
            <a:endParaRPr lang="tr-TR" dirty="0"/>
          </a:p>
        </p:txBody>
      </p:sp>
      <p:pic>
        <p:nvPicPr>
          <p:cNvPr id="4" name="Picture 2" descr="C:\Users\Onur\Desktop\veri_alm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3999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(</a:t>
            </a:r>
            <a:r>
              <a:rPr lang="tr-TR" dirty="0" err="1" smtClean="0"/>
              <a:t>istatiksel</a:t>
            </a:r>
            <a:r>
              <a:rPr lang="tr-TR" dirty="0" smtClean="0"/>
              <a:t> çıkarım)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9698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Hazırlayan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Onur Erdoğan : </a:t>
            </a:r>
            <a:r>
              <a:rPr lang="tr-TR" dirty="0" smtClean="0">
                <a:hlinkClick r:id="rId2"/>
              </a:rPr>
              <a:t>https://www.linkedin.com/in/onur-erdo%C4%9Fan-82929a194/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EXPORT EDİLEN CSV DOSYASI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 descr="C:\Users\Onur\Desktop\veri_al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bakış</a:t>
            </a:r>
            <a:endParaRPr lang="tr-TR" dirty="0"/>
          </a:p>
        </p:txBody>
      </p:sp>
      <p:pic>
        <p:nvPicPr>
          <p:cNvPr id="7170" name="Picture 2" descr="C:\Users\Onur\Desktop\veri_alm2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1891" y="0"/>
            <a:ext cx="2572109" cy="1772816"/>
          </a:xfrm>
          <a:prstGeom prst="rect">
            <a:avLst/>
          </a:prstGeom>
          <a:noFill/>
        </p:spPr>
      </p:pic>
      <p:pic>
        <p:nvPicPr>
          <p:cNvPr id="7171" name="Picture 3" descr="C:\Users\Onur\Desktop\veri_alm2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43075"/>
            <a:ext cx="9144000" cy="5114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İlk bakış (fiyat dağılımını gözlemliyoruz)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194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İlk bakış (beden dağılımını gözlemleme)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İstatistiksel Analiz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Bakış (Korelasyon)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266" name="Picture 2" descr="C:\Users\Onur\Desktop\veri_alm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163</Words>
  <Application>Microsoft Office PowerPoint</Application>
  <PresentationFormat>Ekran Gösterisi (4:3)</PresentationFormat>
  <Paragraphs>32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2" baseType="lpstr">
      <vt:lpstr>Ofis Teması</vt:lpstr>
      <vt:lpstr>Modacruz Veri Analizi</vt:lpstr>
      <vt:lpstr>Gerekli Kütüphanelerin İmport Edilmesi</vt:lpstr>
      <vt:lpstr>Modacruz Veri Alma Kodları</vt:lpstr>
      <vt:lpstr>EXPORT EDİLEN CSV DOSYASI</vt:lpstr>
      <vt:lpstr>İlk bakış</vt:lpstr>
      <vt:lpstr>İlk bakış (fiyat dağılımını gözlemliyoruz)</vt:lpstr>
      <vt:lpstr>İlk bakış (beden dağılımını gözlemleme)</vt:lpstr>
      <vt:lpstr>İstatistiksel Analiz</vt:lpstr>
      <vt:lpstr>İlk Bakış (Korelasyon)</vt:lpstr>
      <vt:lpstr>İlk bakış</vt:lpstr>
      <vt:lpstr>İlk bakış</vt:lpstr>
      <vt:lpstr>İlk bakış</vt:lpstr>
      <vt:lpstr>Kategori değişkenine göre gruplandırma ve betimsel istatistikler</vt:lpstr>
      <vt:lpstr>En fazla bulunan 10 markayı alma</vt:lpstr>
      <vt:lpstr>Marka ve bedenlere göre gruplandırıp fiyatlara göre sıralama</vt:lpstr>
      <vt:lpstr>Markalardan “İpekyol” olanları seçme</vt:lpstr>
      <vt:lpstr>Hangi markalarda hangi fiyatlarda kaç adet ürün bulunuyor</vt:lpstr>
      <vt:lpstr>Hangi kategoride hangi fiyatlarda kaç adet ürün bulunuyor</vt:lpstr>
      <vt:lpstr>Gömlek kategorisinde fiyatı 5 tl olanları alma</vt:lpstr>
      <vt:lpstr>Gömlek kategorisinde fiyatı 10 tl den kuçük olup bedeni XXL / 44 olanları alma</vt:lpstr>
      <vt:lpstr>Ucuzgiyim67 adlı kullanıcıyı izleme</vt:lpstr>
      <vt:lpstr>Wordcloud (300.index değeri)</vt:lpstr>
      <vt:lpstr>Fiyat gözlemini 5’li gruplandırma</vt:lpstr>
      <vt:lpstr>Boş gözlem ve oranı</vt:lpstr>
      <vt:lpstr>Boş gözlemlerin doldurulması (ben aykırı gözlemlerden sonra doldurdum)</vt:lpstr>
      <vt:lpstr>Aykırı değerler tespiti</vt:lpstr>
      <vt:lpstr>Aykırı gözlemlerin silinmesi</vt:lpstr>
      <vt:lpstr>Kovaryans ve Korelans</vt:lpstr>
      <vt:lpstr>Rastgele 50 gozlem seçimi ve ortalması</vt:lpstr>
      <vt:lpstr>Bootstrap (istatiksel çıkarım)</vt:lpstr>
      <vt:lpstr>Hazırlayan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cp:lastModifiedBy>Onur</cp:lastModifiedBy>
  <cp:revision>13</cp:revision>
  <dcterms:modified xsi:type="dcterms:W3CDTF">2020-08-25T11:13:21Z</dcterms:modified>
</cp:coreProperties>
</file>