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58" r:id="rId4"/>
    <p:sldId id="259" r:id="rId5"/>
    <p:sldId id="275" r:id="rId6"/>
    <p:sldId id="264" r:id="rId7"/>
    <p:sldId id="265" r:id="rId8"/>
    <p:sldId id="266" r:id="rId9"/>
    <p:sldId id="268" r:id="rId10"/>
    <p:sldId id="276" r:id="rId11"/>
    <p:sldId id="269" r:id="rId12"/>
    <p:sldId id="277" r:id="rId13"/>
    <p:sldId id="270"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77036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3865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05354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473167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02342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55948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34486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7234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95062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9383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426030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pPr/>
              <a:t>3/6/2020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09358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pPr/>
              <a:t>3/6/2020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799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pPr/>
              <a:t>3/6/2020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57676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60752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42823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pPr/>
              <a:t>3/6/2020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9468258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onticonti/onur_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p>
          <a:p>
            <a:r>
              <a:rPr lang="it-IT" dirty="0"/>
              <a:t>IBM Data Science Professional </a:t>
            </a:r>
            <a:r>
              <a:rPr lang="it-IT" dirty="0" smtClean="0"/>
              <a:t>Certificate</a:t>
            </a:r>
          </a:p>
        </p:txBody>
      </p:sp>
    </p:spTree>
    <p:extLst>
      <p:ext uri="{BB962C8B-B14F-4D97-AF65-F5344CB8AC3E}">
        <p14:creationId xmlns:p14="http://schemas.microsoft.com/office/powerpoint/2010/main" xmlns=""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 Most Common Venues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tretch>
            <a:fillRect/>
          </a:stretch>
        </p:blipFill>
        <p:spPr>
          <a:xfrm>
            <a:off x="855821" y="1785582"/>
            <a:ext cx="11336179" cy="5072418"/>
          </a:xfrm>
          <a:prstGeom prst="rect">
            <a:avLst/>
          </a:prstGeom>
        </p:spPr>
      </p:pic>
    </p:spTree>
    <p:extLst>
      <p:ext uri="{BB962C8B-B14F-4D97-AF65-F5344CB8AC3E}">
        <p14:creationId xmlns:p14="http://schemas.microsoft.com/office/powerpoint/2010/main" xmlns=""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xmlns=""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Clustering</a:t>
            </a:r>
            <a:endParaRPr lang="en-US" b="1" dirty="0"/>
          </a:p>
        </p:txBody>
      </p:sp>
      <p:pic>
        <p:nvPicPr>
          <p:cNvPr id="4" name="Picture 3"/>
          <p:cNvPicPr>
            <a:picLocks noChangeAspect="1"/>
          </p:cNvPicPr>
          <p:nvPr/>
        </p:nvPicPr>
        <p:blipFill>
          <a:blip r:embed="rId2" cstate="print"/>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xmlns="" val="838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4" y="604870"/>
            <a:ext cx="9905998" cy="637076"/>
          </a:xfrm>
        </p:spPr>
        <p:txBody>
          <a:bodyPr>
            <a:normAutofit fontScale="90000"/>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cstate="print"/>
          <a:stretch>
            <a:fillRect/>
          </a:stretch>
        </p:blipFill>
        <p:spPr>
          <a:xfrm>
            <a:off x="1869743" y="1241946"/>
            <a:ext cx="9130353" cy="5616053"/>
          </a:xfrm>
          <a:prstGeom prst="rect">
            <a:avLst/>
          </a:prstGeom>
        </p:spPr>
      </p:pic>
    </p:spTree>
    <p:extLst>
      <p:ext uri="{BB962C8B-B14F-4D97-AF65-F5344CB8AC3E}">
        <p14:creationId xmlns:p14="http://schemas.microsoft.com/office/powerpoint/2010/main" xmlns=""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stretch>
            <a:fillRect/>
          </a:stretch>
        </p:blipFill>
        <p:spPr>
          <a:xfrm>
            <a:off x="1478251" y="1264555"/>
            <a:ext cx="10449892" cy="5450144"/>
          </a:xfrm>
          <a:prstGeom prst="rect">
            <a:avLst/>
          </a:prstGeom>
        </p:spPr>
      </p:pic>
    </p:spTree>
    <p:extLst>
      <p:ext uri="{BB962C8B-B14F-4D97-AF65-F5344CB8AC3E}">
        <p14:creationId xmlns:p14="http://schemas.microsoft.com/office/powerpoint/2010/main" xmlns="" val="10193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smtClean="0">
                <a:latin typeface="Tw Cen MT" panose="020B0602020104020603" pitchFamily="34" charset="0"/>
              </a:rPr>
              <a:t>In </a:t>
            </a:r>
            <a:r>
              <a:rPr lang="en-US" sz="3200" dirty="0">
                <a:latin typeface="Tw Cen MT" panose="020B0602020104020603" pitchFamily="34" charset="0"/>
              </a:rPr>
              <a:t>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xmlns="" val="3593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smtClean="0">
                <a:latin typeface="Tw Cen MT" panose="020B0602020104020603" pitchFamily="34" charset="0"/>
              </a:rPr>
              <a:t>THANKS</a:t>
            </a:r>
            <a:endParaRPr lang="en-US" sz="8000" b="1" dirty="0">
              <a:latin typeface="Tw Cen MT" panose="020B0602020104020603" pitchFamily="34" charset="0"/>
            </a:endParaRPr>
          </a:p>
        </p:txBody>
      </p:sp>
    </p:spTree>
    <p:extLst>
      <p:ext uri="{BB962C8B-B14F-4D97-AF65-F5344CB8AC3E}">
        <p14:creationId xmlns:p14="http://schemas.microsoft.com/office/powerpoint/2010/main" xmlns=""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74543" y="6482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xmlns=""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p>
          <a:p>
            <a:r>
              <a:rPr lang="tr-TR" sz="2400" dirty="0" smtClean="0">
                <a:hlinkClick r:id="rId2"/>
              </a:rPr>
              <a:t>https://github.com/onticonti/onur_project</a:t>
            </a:r>
            <a:endParaRPr lang="en-US" sz="2400" dirty="0">
              <a:latin typeface="Tw Cen MT" panose="020B0602020104020603" pitchFamily="34" charset="0"/>
            </a:endParaRP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3" cstate="print"/>
          <a:stretch>
            <a:fillRect/>
          </a:stretch>
        </p:blipFill>
        <p:spPr>
          <a:xfrm>
            <a:off x="3178800" y="4876484"/>
            <a:ext cx="5518696" cy="1981516"/>
          </a:xfrm>
          <a:prstGeom prst="rect">
            <a:avLst/>
          </a:prstGeom>
        </p:spPr>
      </p:pic>
    </p:spTree>
    <p:extLst>
      <p:ext uri="{BB962C8B-B14F-4D97-AF65-F5344CB8AC3E}">
        <p14:creationId xmlns:p14="http://schemas.microsoft.com/office/powerpoint/2010/main" xmlns=""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838893" y="865282"/>
            <a:ext cx="10172509" cy="4839482"/>
          </a:xfrm>
          <a:prstGeom prst="rect">
            <a:avLst/>
          </a:prstGeom>
        </p:spPr>
      </p:pic>
    </p:spTree>
    <p:extLst>
      <p:ext uri="{BB962C8B-B14F-4D97-AF65-F5344CB8AC3E}">
        <p14:creationId xmlns:p14="http://schemas.microsoft.com/office/powerpoint/2010/main" xmlns=""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smtClean="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smtClean="0">
                <a:latin typeface="Tw Cen MT" panose="020B0602020104020603" pitchFamily="34" charset="0"/>
              </a:rPr>
              <a:t>Connecting </a:t>
            </a:r>
            <a:r>
              <a:rPr lang="en-US" sz="3200" dirty="0">
                <a:latin typeface="Tw Cen MT" panose="020B0602020104020603" pitchFamily="34" charset="0"/>
              </a:rPr>
              <a:t>to Foursquare and Retrieving Locational </a:t>
            </a:r>
            <a:r>
              <a:rPr lang="en-US" sz="3200" dirty="0" smtClean="0">
                <a:latin typeface="Tw Cen MT" panose="020B0602020104020603" pitchFamily="34" charset="0"/>
              </a:rPr>
              <a:t>Data</a:t>
            </a:r>
            <a:r>
              <a:rPr lang="en-US" sz="3200" dirty="0">
                <a:latin typeface="Tw Cen MT" panose="020B0602020104020603" pitchFamily="34" charset="0"/>
              </a:rPr>
              <a:t> for Each Venue in Every </a:t>
            </a:r>
            <a:r>
              <a:rPr lang="en-US" sz="3200" dirty="0" smtClean="0">
                <a:latin typeface="Tw Cen MT" panose="020B0602020104020603" pitchFamily="34" charset="0"/>
              </a:rPr>
              <a:t>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a:t>
            </a:r>
            <a:r>
              <a:rPr lang="en-US" sz="3200" dirty="0" smtClean="0">
                <a:latin typeface="Tw Cen MT" panose="020B0602020104020603" pitchFamily="34" charset="0"/>
              </a:rPr>
              <a:t>100 </a:t>
            </a:r>
            <a:r>
              <a:rPr lang="en-US" sz="3200" dirty="0">
                <a:latin typeface="Tw Cen MT" panose="020B0602020104020603" pitchFamily="34" charset="0"/>
              </a:rPr>
              <a:t>meter. </a:t>
            </a:r>
            <a:endParaRPr lang="en-US" b="1" dirty="0"/>
          </a:p>
        </p:txBody>
      </p:sp>
    </p:spTree>
    <p:extLst>
      <p:ext uri="{BB962C8B-B14F-4D97-AF65-F5344CB8AC3E}">
        <p14:creationId xmlns:p14="http://schemas.microsoft.com/office/powerpoint/2010/main" xmlns=""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smtClean="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a:t>
            </a:r>
            <a:r>
              <a:rPr lang="en-US" sz="2800" dirty="0" smtClean="0">
                <a:latin typeface="Tw Cen MT" panose="020B0602020104020603" pitchFamily="34" charset="0"/>
              </a:rPr>
              <a:t>will </a:t>
            </a:r>
            <a:r>
              <a:rPr lang="en-US" sz="2800" dirty="0">
                <a:latin typeface="Tw Cen MT" panose="020B0602020104020603" pitchFamily="34" charset="0"/>
              </a:rPr>
              <a:t>be One-hot encoded and different venues will have different feature-columns. </a:t>
            </a:r>
          </a:p>
        </p:txBody>
      </p:sp>
    </p:spTree>
    <p:extLst>
      <p:ext uri="{BB962C8B-B14F-4D97-AF65-F5344CB8AC3E}">
        <p14:creationId xmlns:p14="http://schemas.microsoft.com/office/powerpoint/2010/main" xmlns=""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fontScale="90000"/>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a:t>
            </a:r>
            <a:r>
              <a:rPr lang="en-US" sz="2800" dirty="0" smtClean="0">
                <a:latin typeface="Tw Cen MT" panose="020B0602020104020603" pitchFamily="34" charset="0"/>
              </a:rPr>
              <a:t>Scarborough</a:t>
            </a:r>
          </a:p>
          <a:p>
            <a:pPr marL="0" indent="0">
              <a:buNone/>
            </a:pPr>
            <a:endParaRPr lang="en-US" b="1" dirty="0"/>
          </a:p>
        </p:txBody>
      </p:sp>
      <p:pic>
        <p:nvPicPr>
          <p:cNvPr id="4" name="Picture 3"/>
          <p:cNvPicPr>
            <a:picLocks noChangeAspect="1"/>
          </p:cNvPicPr>
          <p:nvPr/>
        </p:nvPicPr>
        <p:blipFill>
          <a:blip r:embed="rId2" cstate="print"/>
          <a:stretch>
            <a:fillRect/>
          </a:stretch>
        </p:blipFill>
        <p:spPr>
          <a:xfrm>
            <a:off x="744869" y="2452656"/>
            <a:ext cx="10986522" cy="3975621"/>
          </a:xfrm>
          <a:prstGeom prst="rect">
            <a:avLst/>
          </a:prstGeom>
        </p:spPr>
      </p:pic>
    </p:spTree>
    <p:extLst>
      <p:ext uri="{BB962C8B-B14F-4D97-AF65-F5344CB8AC3E}">
        <p14:creationId xmlns:p14="http://schemas.microsoft.com/office/powerpoint/2010/main" xmlns=""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cstate="print"/>
          <a:stretch>
            <a:fillRect/>
          </a:stretch>
        </p:blipFill>
        <p:spPr>
          <a:xfrm>
            <a:off x="1141411" y="1892670"/>
            <a:ext cx="9129526" cy="1935528"/>
          </a:xfrm>
          <a:prstGeom prst="rect">
            <a:avLst/>
          </a:prstGeom>
        </p:spPr>
      </p:pic>
      <p:pic>
        <p:nvPicPr>
          <p:cNvPr id="6" name="Picture 5"/>
          <p:cNvPicPr>
            <a:picLocks noChangeAspect="1"/>
          </p:cNvPicPr>
          <p:nvPr/>
        </p:nvPicPr>
        <p:blipFill>
          <a:blip r:embed="rId3" cstate="print"/>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xmlns="" val="4244899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311</TotalTime>
  <Words>471</Words>
  <Application>Microsoft Office PowerPoint</Application>
  <PresentationFormat>Özel</PresentationFormat>
  <Paragraphs>31</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Wisp</vt:lpstr>
      <vt:lpstr>Analyzing Median House Prices and School Ratings for Scarborough Canada for Immigrants</vt:lpstr>
      <vt:lpstr>Slayt 2</vt:lpstr>
      <vt:lpstr>Part 1: Problem Description </vt:lpstr>
      <vt:lpstr>Part 2: Data We Need</vt:lpstr>
      <vt:lpstr>Slayt 5</vt:lpstr>
      <vt:lpstr>Foursquare API</vt:lpstr>
      <vt:lpstr>Data Preprocessing</vt:lpstr>
      <vt:lpstr>Creating a DataFrome</vt:lpstr>
      <vt:lpstr>Main Article</vt:lpstr>
      <vt:lpstr>Finding Most Common Venues</vt:lpstr>
      <vt:lpstr>Decision Making and Reporting Results</vt:lpstr>
      <vt:lpstr>Clustering</vt:lpstr>
      <vt:lpstr>NEIGHBORHOOD MEDIAN HOUSING PRICES</vt:lpstr>
      <vt:lpstr>NEIGHBORHOOD SCHOOL RATINGS</vt:lpstr>
      <vt:lpstr>Conclusion: </vt:lpstr>
      <vt:lpstr>Slayt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Onur</cp:lastModifiedBy>
  <cp:revision>13</cp:revision>
  <dcterms:created xsi:type="dcterms:W3CDTF">2018-09-09T09:14:01Z</dcterms:created>
  <dcterms:modified xsi:type="dcterms:W3CDTF">2020-03-06T09:50:17Z</dcterms:modified>
</cp:coreProperties>
</file>