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32918400" cy="438912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30201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8" d="100"/>
          <a:sy n="18" d="100"/>
        </p:scale>
        <p:origin x="36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Font typeface="Arial"/>
              <a:buNone/>
              <a:defRPr sz="6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6012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686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32918401" cy="3938953"/>
            <a:chOff x="0" y="0"/>
            <a:chExt cx="32918401" cy="3938953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0"/>
              <a:ext cx="32918401" cy="3938953"/>
            </a:xfrm>
            <a:prstGeom prst="rect">
              <a:avLst/>
            </a:prstGeom>
            <a:solidFill>
              <a:srgbClr val="231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995812" y="605071"/>
              <a:ext cx="22075204" cy="272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825" tIns="30400" rIns="60825" bIns="30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[TITLE FOR ACADEMIC RESEARCH POSTER]</a:t>
              </a:r>
              <a:endParaRPr/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4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Subtitle for Academic Research Poster (36X48 inches)</a:t>
              </a:r>
              <a:endParaRPr/>
            </a:p>
            <a:p>
              <a:pPr marL="0" marR="0" lvl="0" indent="0" algn="l" rtl="0"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0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Your names and the names of the people who contributed to this presentation</a:t>
              </a:r>
              <a:endParaRPr/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291192" y="745431"/>
              <a:ext cx="7407031" cy="24480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8" name="Google Shape;88;p13"/>
          <p:cNvCxnSpPr/>
          <p:nvPr/>
        </p:nvCxnSpPr>
        <p:spPr>
          <a:xfrm>
            <a:off x="11043140" y="6013938"/>
            <a:ext cx="0" cy="36470492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22086278" y="6013938"/>
            <a:ext cx="0" cy="36470492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995812" y="6013938"/>
            <a:ext cx="8992250" cy="8229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[INTRODUCTION]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055082" y="25187031"/>
            <a:ext cx="8932980" cy="17373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[METHODS]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055082" y="16057684"/>
            <a:ext cx="8932980" cy="73152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2039600" y="6013938"/>
            <a:ext cx="9144000" cy="17373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 ANALYSIS]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2930338" y="6013938"/>
            <a:ext cx="9144000" cy="91440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[RESULTS]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2039600" y="25187031"/>
            <a:ext cx="9144000" cy="10058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2930338" y="16881231"/>
            <a:ext cx="9144000" cy="64008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2930338" y="31976672"/>
            <a:ext cx="9144000" cy="8229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[REFERENCES]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2033414" y="36998031"/>
            <a:ext cx="9144000" cy="5486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22930338" y="25037570"/>
            <a:ext cx="9144000" cy="5486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 rot="10800000">
            <a:off x="1055082" y="15111930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2" name="Google Shape;102;p13"/>
          <p:cNvCxnSpPr/>
          <p:nvPr/>
        </p:nvCxnSpPr>
        <p:spPr>
          <a:xfrm rot="10800000">
            <a:off x="1055082" y="24290213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3" name="Google Shape;103;p13"/>
          <p:cNvCxnSpPr/>
          <p:nvPr/>
        </p:nvCxnSpPr>
        <p:spPr>
          <a:xfrm rot="10800000">
            <a:off x="11957540" y="24266766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4" name="Google Shape;104;p13"/>
          <p:cNvCxnSpPr/>
          <p:nvPr/>
        </p:nvCxnSpPr>
        <p:spPr>
          <a:xfrm rot="10800000">
            <a:off x="11957544" y="36124659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23035848" y="16043919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6" name="Google Shape;106;p13"/>
          <p:cNvCxnSpPr/>
          <p:nvPr/>
        </p:nvCxnSpPr>
        <p:spPr>
          <a:xfrm rot="10800000">
            <a:off x="22930336" y="24238342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7" name="Google Shape;107;p13"/>
          <p:cNvCxnSpPr/>
          <p:nvPr/>
        </p:nvCxnSpPr>
        <p:spPr>
          <a:xfrm rot="10800000">
            <a:off x="22930336" y="31416828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22930336" y="41012163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3592" y="10972606"/>
            <a:ext cx="7407033" cy="244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7C837AB-57F6-CCDE-9C44-05E7BDFD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0335" y="41340419"/>
            <a:ext cx="9008196" cy="1677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525B72C34C84EA90022EE591DCF03" ma:contentTypeVersion="12" ma:contentTypeDescription="Create a new document." ma:contentTypeScope="" ma:versionID="f9e173c755595bc0fe6a9b08e0b3e619">
  <xsd:schema xmlns:xsd="http://www.w3.org/2001/XMLSchema" xmlns:xs="http://www.w3.org/2001/XMLSchema" xmlns:p="http://schemas.microsoft.com/office/2006/metadata/properties" xmlns:ns2="2ce3ef8a-6422-4f30-a28b-b1df238c3260" xmlns:ns3="035046a3-0870-4de8-a2b6-ab45b5587666" targetNamespace="http://schemas.microsoft.com/office/2006/metadata/properties" ma:root="true" ma:fieldsID="a78f8299c893a3905673bb32db5052c9" ns2:_="" ns3:_="">
    <xsd:import namespace="2ce3ef8a-6422-4f30-a28b-b1df238c3260"/>
    <xsd:import namespace="035046a3-0870-4de8-a2b6-ab45b5587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3ef8a-6422-4f30-a28b-b1df238c3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046a3-0870-4de8-a2b6-ab45b55876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44AF4A-2A42-45F5-850F-FB90EC740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3ef8a-6422-4f30-a28b-b1df238c3260"/>
    <ds:schemaRef ds:uri="035046a3-0870-4de8-a2b6-ab45b5587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A813D5-184E-4FEC-99EC-4DB0E0B4DB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3869E-2446-4BCA-B117-01FEA3EC6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Franklin Gothic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Alvarado, Rafael C (rca2t)</cp:lastModifiedBy>
  <cp:revision>3</cp:revision>
  <dcterms:modified xsi:type="dcterms:W3CDTF">2023-04-07T18:35:44Z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</Properties>
</file>